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744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C449-260C-4C88-9D36-C81523339FA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6F0E-104C-42E8-A787-8FFF23FC7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1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C449-260C-4C88-9D36-C81523339FA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6F0E-104C-42E8-A787-8FFF23FC7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57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C449-260C-4C88-9D36-C81523339FA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6F0E-104C-42E8-A787-8FFF23FC7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54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C449-260C-4C88-9D36-C81523339FA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6F0E-104C-42E8-A787-8FFF23FC7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76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C449-260C-4C88-9D36-C81523339FA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6F0E-104C-42E8-A787-8FFF23FC7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83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C449-260C-4C88-9D36-C81523339FA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6F0E-104C-42E8-A787-8FFF23FC7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0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C449-260C-4C88-9D36-C81523339FA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6F0E-104C-42E8-A787-8FFF23FC7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95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C449-260C-4C88-9D36-C81523339FA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6F0E-104C-42E8-A787-8FFF23FC7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99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C449-260C-4C88-9D36-C81523339FA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6F0E-104C-42E8-A787-8FFF23FC7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43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C449-260C-4C88-9D36-C81523339FA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6F0E-104C-42E8-A787-8FFF23FC7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31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C449-260C-4C88-9D36-C81523339FA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6F0E-104C-42E8-A787-8FFF23FC7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0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1C449-260C-4C88-9D36-C81523339FA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6F0E-104C-42E8-A787-8FFF23FC7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95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559859" y="255496"/>
            <a:ext cx="7181980" cy="3807695"/>
            <a:chOff x="1559859" y="255496"/>
            <a:chExt cx="7181980" cy="3807695"/>
          </a:xfrm>
        </p:grpSpPr>
        <p:sp>
          <p:nvSpPr>
            <p:cNvPr id="4" name="TextBox 3"/>
            <p:cNvSpPr txBox="1"/>
            <p:nvPr/>
          </p:nvSpPr>
          <p:spPr>
            <a:xfrm>
              <a:off x="1559859" y="1183341"/>
              <a:ext cx="2167581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IAM Identities</a:t>
              </a:r>
            </a:p>
            <a:p>
              <a:r>
                <a:rPr lang="en-US" i="1" dirty="0" smtClean="0"/>
                <a:t>(users, groups, roles)</a:t>
              </a:r>
              <a:endParaRPr lang="en-US" i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72801" y="1183341"/>
              <a:ext cx="1869038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AWS Resources</a:t>
              </a:r>
            </a:p>
            <a:p>
              <a:r>
                <a:rPr lang="en-US" i="1" dirty="0" smtClean="0"/>
                <a:t>(S3, EC2, Lambda)</a:t>
              </a:r>
              <a:endParaRPr lang="en-US" i="1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727440" y="1506506"/>
              <a:ext cx="3145361" cy="0"/>
            </a:xfrm>
            <a:prstGeom prst="straightConnector1">
              <a:avLst/>
            </a:prstGeom>
            <a:ln w="38100"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727440" y="255496"/>
              <a:ext cx="1593193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Identity-based </a:t>
              </a:r>
            </a:p>
            <a:p>
              <a:pPr algn="ctr"/>
              <a:r>
                <a:rPr lang="en-US" dirty="0" smtClean="0"/>
                <a:t>policies 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59859" y="2447364"/>
              <a:ext cx="2167581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IAM Identities</a:t>
              </a:r>
            </a:p>
            <a:p>
              <a:r>
                <a:rPr lang="en-US" i="1" dirty="0" smtClean="0"/>
                <a:t>(users, groups, roles)</a:t>
              </a:r>
              <a:endParaRPr lang="en-US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72801" y="2447364"/>
              <a:ext cx="1869038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AWS Resources</a:t>
              </a:r>
            </a:p>
            <a:p>
              <a:r>
                <a:rPr lang="en-US" i="1" dirty="0" smtClean="0"/>
                <a:t>(S3, EC2, Lambda)</a:t>
              </a:r>
              <a:endParaRPr lang="en-US" i="1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727440" y="2770529"/>
              <a:ext cx="3145361" cy="0"/>
            </a:xfrm>
            <a:prstGeom prst="straightConnector1">
              <a:avLst/>
            </a:prstGeom>
            <a:ln w="38100"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173262" y="3416860"/>
              <a:ext cx="1699539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Resource-based policies </a:t>
              </a:r>
              <a:endParaRPr lang="en-US" dirty="0"/>
            </a:p>
          </p:txBody>
        </p:sp>
        <p:cxnSp>
          <p:nvCxnSpPr>
            <p:cNvPr id="14" name="Curved Connector 13"/>
            <p:cNvCxnSpPr>
              <a:stCxn id="8" idx="1"/>
              <a:endCxn id="4" idx="0"/>
            </p:cNvCxnSpPr>
            <p:nvPr/>
          </p:nvCxnSpPr>
          <p:spPr>
            <a:xfrm rot="10800000" flipV="1">
              <a:off x="2643650" y="578661"/>
              <a:ext cx="1083790" cy="604679"/>
            </a:xfrm>
            <a:prstGeom prst="curvedConnector2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>
              <a:stCxn id="12" idx="3"/>
              <a:endCxn id="10" idx="2"/>
            </p:cNvCxnSpPr>
            <p:nvPr/>
          </p:nvCxnSpPr>
          <p:spPr>
            <a:xfrm flipV="1">
              <a:off x="6872801" y="3093695"/>
              <a:ext cx="934519" cy="646331"/>
            </a:xfrm>
            <a:prstGeom prst="curvedConnector2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0832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088776" y="537882"/>
            <a:ext cx="7183866" cy="4849294"/>
            <a:chOff x="2088776" y="537882"/>
            <a:chExt cx="7183866" cy="4849294"/>
          </a:xfrm>
        </p:grpSpPr>
        <p:grpSp>
          <p:nvGrpSpPr>
            <p:cNvPr id="13" name="Group 12"/>
            <p:cNvGrpSpPr/>
            <p:nvPr/>
          </p:nvGrpSpPr>
          <p:grpSpPr>
            <a:xfrm>
              <a:off x="2190441" y="710613"/>
              <a:ext cx="7082201" cy="3921419"/>
              <a:chOff x="2190441" y="710613"/>
              <a:chExt cx="7082201" cy="3921419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2698376" y="2214282"/>
                <a:ext cx="597362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https://</a:t>
                </a:r>
                <a:r>
                  <a:rPr lang="en-US" sz="40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www</a:t>
                </a:r>
                <a:r>
                  <a:rPr lang="en-US" sz="4000" b="1" dirty="0" smtClean="0">
                    <a:solidFill>
                      <a:schemeClr val="accent4"/>
                    </a:solidFill>
                  </a:rPr>
                  <a:t>.example</a:t>
                </a:r>
                <a:r>
                  <a:rPr lang="en-US" sz="40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.com</a:t>
                </a:r>
                <a:endParaRPr lang="en-US" sz="40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" name="Left Brace 4"/>
              <p:cNvSpPr/>
              <p:nvPr/>
            </p:nvSpPr>
            <p:spPr>
              <a:xfrm rot="16200000">
                <a:off x="3281084" y="2559422"/>
                <a:ext cx="596153" cy="1519520"/>
              </a:xfrm>
              <a:prstGeom prst="leftBrace">
                <a:avLst>
                  <a:gd name="adj1" fmla="val 0"/>
                  <a:gd name="adj2" fmla="val 49020"/>
                </a:avLst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" name="Left Brace 5"/>
              <p:cNvSpPr/>
              <p:nvPr/>
            </p:nvSpPr>
            <p:spPr>
              <a:xfrm rot="5400000">
                <a:off x="7745608" y="1547871"/>
                <a:ext cx="596153" cy="1041469"/>
              </a:xfrm>
              <a:prstGeom prst="leftBrace">
                <a:avLst>
                  <a:gd name="adj1" fmla="val 0"/>
                  <a:gd name="adj2" fmla="val 49020"/>
                </a:avLst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" name="Left Brace 6"/>
              <p:cNvSpPr/>
              <p:nvPr/>
            </p:nvSpPr>
            <p:spPr>
              <a:xfrm rot="16200000">
                <a:off x="6282801" y="2324554"/>
                <a:ext cx="596153" cy="1791380"/>
              </a:xfrm>
              <a:prstGeom prst="leftBrace">
                <a:avLst>
                  <a:gd name="adj1" fmla="val 0"/>
                  <a:gd name="adj2" fmla="val 49020"/>
                </a:avLst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" name="Left Brace 7"/>
              <p:cNvSpPr/>
              <p:nvPr/>
            </p:nvSpPr>
            <p:spPr>
              <a:xfrm rot="5400000">
                <a:off x="4740871" y="1395471"/>
                <a:ext cx="596153" cy="1184900"/>
              </a:xfrm>
              <a:prstGeom prst="leftBrace">
                <a:avLst>
                  <a:gd name="adj1" fmla="val 0"/>
                  <a:gd name="adj2" fmla="val 49020"/>
                </a:avLst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190441" y="3801035"/>
                <a:ext cx="278012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Protocol</a:t>
                </a:r>
              </a:p>
              <a:p>
                <a:pPr algn="ctr"/>
                <a:r>
                  <a:rPr lang="en-US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(Hyper Text Transfer)</a:t>
                </a:r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191599" y="905459"/>
                <a:ext cx="16946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Sub Domain</a:t>
                </a:r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987605" y="3769326"/>
                <a:ext cx="11865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accent4"/>
                    </a:solidFill>
                  </a:rPr>
                  <a:t>Domain</a:t>
                </a:r>
                <a:endParaRPr lang="en-US" sz="2400" b="1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814725" y="710613"/>
                <a:ext cx="245791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Top Level Domain </a:t>
                </a:r>
              </a:p>
              <a:p>
                <a:pPr algn="ctr"/>
                <a:r>
                  <a:rPr lang="en-US" sz="24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(TLD)</a:t>
                </a:r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2088776" y="537882"/>
              <a:ext cx="7183866" cy="4222377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53634" y="4863956"/>
              <a:ext cx="48541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Uniform Resource Locator (URL)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15487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548143" y="977152"/>
            <a:ext cx="2948796" cy="3348907"/>
            <a:chOff x="1375337" y="744220"/>
            <a:chExt cx="4093134" cy="4648517"/>
          </a:xfrm>
        </p:grpSpPr>
        <p:pic>
          <p:nvPicPr>
            <p:cNvPr id="4" name="Graphic 21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4320B773-4CEB-E940-A9DD-79DF6FCDEF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5337" y="744220"/>
              <a:ext cx="4093134" cy="4093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12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5CC1F16D-CB68-B24B-90B1-3A527B9AF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5337" y="4837356"/>
              <a:ext cx="4093134" cy="555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2000" b="1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CloudFormation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0984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-1580626" y="389646"/>
            <a:ext cx="13772626" cy="6078707"/>
            <a:chOff x="-1580626" y="389646"/>
            <a:chExt cx="13772626" cy="607870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89646"/>
              <a:ext cx="12192000" cy="6078707"/>
            </a:xfrm>
            <a:prstGeom prst="rect">
              <a:avLst/>
            </a:prstGeom>
          </p:spPr>
        </p:pic>
        <p:cxnSp>
          <p:nvCxnSpPr>
            <p:cNvPr id="6" name="Straight Arrow Connector 5"/>
            <p:cNvCxnSpPr/>
            <p:nvPr/>
          </p:nvCxnSpPr>
          <p:spPr>
            <a:xfrm>
              <a:off x="-546847" y="6293224"/>
              <a:ext cx="546847" cy="5976"/>
            </a:xfrm>
            <a:prstGeom prst="straightConnector1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-1580626" y="5695025"/>
              <a:ext cx="15806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New Icon</a:t>
              </a:r>
              <a:endParaRPr lang="en-US" sz="2800" b="1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254555" y="2826525"/>
              <a:ext cx="546847" cy="5976"/>
            </a:xfrm>
            <a:prstGeom prst="straightConnector1">
              <a:avLst/>
            </a:prstGeom>
            <a:ln w="57150">
              <a:headEnd type="arrow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7937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1455</TotalTime>
  <Words>68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19</cp:revision>
  <dcterms:created xsi:type="dcterms:W3CDTF">2022-02-22T13:15:31Z</dcterms:created>
  <dcterms:modified xsi:type="dcterms:W3CDTF">2022-03-14T13:49:52Z</dcterms:modified>
</cp:coreProperties>
</file>