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48143" y="977152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80626" y="389646"/>
            <a:ext cx="13772626" cy="6078707"/>
            <a:chOff x="-1580626" y="389646"/>
            <a:chExt cx="13772626" cy="60787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9646"/>
              <a:ext cx="12192000" cy="607870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-546847" y="6293224"/>
              <a:ext cx="546847" cy="597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580626" y="5695025"/>
              <a:ext cx="1580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New Icon</a:t>
              </a:r>
              <a:endParaRPr lang="en-US" sz="28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54555" y="2826525"/>
              <a:ext cx="546847" cy="597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41740" y="1054382"/>
            <a:ext cx="9103531" cy="1474208"/>
            <a:chOff x="1241740" y="1054382"/>
            <a:chExt cx="9103531" cy="1474208"/>
          </a:xfrm>
        </p:grpSpPr>
        <p:grpSp>
          <p:nvGrpSpPr>
            <p:cNvPr id="11" name="Group 10"/>
            <p:cNvGrpSpPr/>
            <p:nvPr/>
          </p:nvGrpSpPr>
          <p:grpSpPr>
            <a:xfrm>
              <a:off x="4574101" y="1066800"/>
              <a:ext cx="2553487" cy="1156474"/>
              <a:chOff x="4487863" y="1185069"/>
              <a:chExt cx="2292350" cy="1038205"/>
            </a:xfrm>
          </p:grpSpPr>
          <p:pic>
            <p:nvPicPr>
              <p:cNvPr id="4" name="Graphic 10">
                <a:extLst>
                  <a:ext uri="{FF2B5EF4-FFF2-40B4-BE49-F238E27FC236}">
                    <a16:creationId xmlns:a16="http://schemas.microsoft.com/office/drawing/2014/main" xmlns="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xmlns="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41740" y="1066800"/>
              <a:ext cx="2734894" cy="1372664"/>
              <a:chOff x="1251604" y="1565275"/>
              <a:chExt cx="2292350" cy="1150548"/>
            </a:xfrm>
          </p:grpSpPr>
          <p:pic>
            <p:nvPicPr>
              <p:cNvPr id="6" name="Graphic 19">
                <a:extLst>
                  <a:ext uri="{FF2B5EF4-FFF2-40B4-BE49-F238E27FC236}">
                    <a16:creationId xmlns:a16="http://schemas.microsoft.com/office/drawing/2014/main" xmlns="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xmlns="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25055" y="1066800"/>
              <a:ext cx="2620216" cy="1461790"/>
              <a:chOff x="7915182" y="2223274"/>
              <a:chExt cx="2239962" cy="1225252"/>
            </a:xfrm>
          </p:grpSpPr>
          <p:pic>
            <p:nvPicPr>
              <p:cNvPr id="8" name="Graphic 8">
                <a:extLst>
                  <a:ext uri="{FF2B5EF4-FFF2-40B4-BE49-F238E27FC236}">
                    <a16:creationId xmlns:a16="http://schemas.microsoft.com/office/drawing/2014/main" xmlns="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xmlns="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>
              <a:off x="6651812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657600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82256" y="1054382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4597" y="1054382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Trigger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4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2022-02-22T13:15:31Z</dcterms:created>
  <dcterms:modified xsi:type="dcterms:W3CDTF">2022-03-29T14:50:43Z</dcterms:modified>
</cp:coreProperties>
</file>