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1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E607918-4689-4C74-9D89-5864AB18D4D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057D57-3495-4016-851B-7C2E34DD802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95C7C50-3ED1-4CEA-92DF-0A4FD7F12F5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81676A8-4477-4769-A004-E3F50409A26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AE4B57D-52C2-4559-B285-7B6309876BB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DC5C83E-9180-4B00-8A2F-1AA4841CB27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B941C1-0431-4B22-B053-837D9BD6141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2F6B4C1-F74E-43DB-A594-8008FD6A3D0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597151-491D-4E17-A3D9-D933F61DB44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89F710B-3A79-4763-B1C6-0B5E851E6F8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CAD262F-663D-45FD-AE5C-4B336805592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5BCD0D4-50C5-4C4E-A25D-037018DE24E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425AA9C-FDB5-4268-8D05-DCA812DB58E1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1505880"/>
            <a:ext cx="82292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05880"/>
            <a:ext cx="82292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11643F-0FB1-4670-A638-6CE8E13E53F2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12/25/18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384C76A8-333C-4547-ACAB-A01182D82394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50DFA3-667B-41FD-ACDA-7ACC8A4CB156}" type="datetime">
              <a:rPr b="0" lang="en-US" sz="1400" spc="-1" strike="noStrike">
                <a:solidFill>
                  <a:srgbClr val="696464"/>
                </a:solidFill>
                <a:latin typeface="Perpetua"/>
              </a:rPr>
              <a:t>12/25/18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C62180EE-5EE6-49DC-8DAE-5A2080B44CE7}" type="slidenum">
              <a:rPr b="0" lang="en-US" sz="1400" spc="-1" strike="noStrike">
                <a:solidFill>
                  <a:srgbClr val="ffffff"/>
                </a:solidFill>
                <a:latin typeface="Franklin Gothic Book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Operator Overloading Continue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380880"/>
            <a:ext cx="8381520" cy="60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In the above program we want the 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function1( alpha a, beta b);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to have access both the private data members I.e. data1 of beta and alpha class. So we make it a </a:t>
            </a:r>
            <a:r>
              <a:rPr b="1" lang="en-US" sz="2800" spc="-1" strike="noStrike">
                <a:solidFill>
                  <a:srgbClr val="cc9900"/>
                </a:solidFill>
                <a:latin typeface="Perpetua"/>
              </a:rPr>
              <a:t>friend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function. It is declared with the </a:t>
            </a:r>
            <a:r>
              <a:rPr b="1" lang="en-US" sz="2800" spc="-1" strike="noStrike">
                <a:solidFill>
                  <a:srgbClr val="000000"/>
                </a:solidFill>
                <a:latin typeface="Perpetua"/>
              </a:rPr>
              <a:t>friend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keyword in both the classes.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This deceleration can be placed anywhere in the class. It does not matter if it goes in the </a:t>
            </a: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or </a:t>
            </a: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private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section.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An object of each class is passed as an argument to the </a:t>
            </a: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function function1( alpha a, beta b);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and it accesses the private data member of both classes through these arguments.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685800"/>
            <a:ext cx="822924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 u="sng">
                <a:solidFill>
                  <a:srgbClr val="cc9900"/>
                </a:solidFill>
                <a:uFillTx/>
                <a:latin typeface="Perpetua"/>
              </a:rPr>
              <a:t>An Observing Minor point:</a:t>
            </a:r>
            <a:r>
              <a:rPr b="1" lang="en-US" sz="2600" spc="-1" strike="noStrike" u="sng">
                <a:solidFill>
                  <a:srgbClr val="000000"/>
                </a:solidFill>
                <a:uFillTx/>
                <a:latin typeface="Perpetua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Remember that class cannot be referred to until it has been declared. Notice that class beta is referred  to in the declaration of the function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function1( alpha, beta );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in class alpha, so beta must be declared before alpha.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Hence the declaration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              </a:t>
            </a:r>
            <a:r>
              <a:rPr b="0" lang="en-US" sz="2400" spc="-1" strike="noStrike">
                <a:solidFill>
                  <a:srgbClr val="cc9900"/>
                </a:solidFill>
                <a:latin typeface="Perpetua"/>
              </a:rPr>
              <a:t>class beta;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is written at the beginning of the program.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447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c9900"/>
                </a:solidFill>
                <a:latin typeface="Franklin Gothic Book"/>
              </a:rPr>
              <a:t>Friend Classes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Friend classes </a:t>
            </a:r>
            <a:endParaRPr b="0" lang="en-US" sz="4000" spc="-1" strike="noStrike">
              <a:solidFill>
                <a:srgbClr val="696464"/>
              </a:solidFill>
              <a:latin typeface="Franklin Gothic Boo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The member functions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 of a class can all be made friends at the same time when you make the entire class </a:t>
            </a:r>
            <a:r>
              <a:rPr b="1" lang="en-US" sz="2800" spc="-1" strike="noStrike">
                <a:solidFill>
                  <a:srgbClr val="cc9900"/>
                </a:solidFill>
                <a:latin typeface="Perpetua"/>
              </a:rPr>
              <a:t>friend</a:t>
            </a:r>
            <a:r>
              <a:rPr b="1" lang="en-US" sz="2800" spc="-1" strike="noStrike">
                <a:solidFill>
                  <a:srgbClr val="000000"/>
                </a:solidFill>
                <a:latin typeface="Perpetua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The following program shows this.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66680" y="307800"/>
            <a:ext cx="632412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Example: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91440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#include &lt;conio.h&gt;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class alpha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private: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int data1;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public: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alpha( )  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data1 =  99;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~alpha( )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    }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friend class beta; 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// beta is 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Friend class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609480"/>
            <a:ext cx="8229240" cy="60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class beta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public: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beta( )      {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}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~beta( )    {         }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Perpetua"/>
              </a:rPr>
              <a:t>// all member functions can access private </a:t>
            </a:r>
            <a:r>
              <a:rPr b="1" i="1" lang="en-US" sz="2400" spc="-1" strike="noStrike">
                <a:solidFill>
                  <a:srgbClr val="000000"/>
                </a:solidFill>
                <a:latin typeface="Perpetua"/>
              </a:rPr>
              <a:t>alpha</a:t>
            </a: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Perpetua"/>
              </a:rPr>
              <a:t>data</a:t>
            </a:r>
            <a:r>
              <a:rPr b="1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void function1( alpha a )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{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cout&lt;&lt;“\n data1 = “&lt;&lt;a.data1;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void function2( alpha a )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{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cout&lt;&lt;“\n data1 = “&lt;&lt;a.data1;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void function3( alpha a )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{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cout&lt;&lt;“\n data1 = “&lt;&lt;a.data1;  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erpetua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alpha a;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beta b;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b.function1( a 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b.function2( a 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b.function3( a 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getch();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Perpetua"/>
              </a:rPr>
              <a:t>Output of the Program: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28600" y="228600"/>
            <a:ext cx="8686440" cy="64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In class alpha the entire class is proclaimed(declared) a friend. Now all the member functions of beta can access the private data of alpha ( in this program the single data item data1 ).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Note that in the friend declaration we specify that beta is a class using the class keyword.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800" spc="-1" strike="noStrike">
                <a:solidFill>
                  <a:srgbClr val="cc9900"/>
                </a:solidFill>
                <a:latin typeface="Perpetua"/>
              </a:rPr>
              <a:t>friend class beta</a:t>
            </a: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We could also have declared beta to be a class before the alpha class specifier, as in previous example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cc9900"/>
                </a:solidFill>
                <a:latin typeface="Perpetua"/>
              </a:rPr>
              <a:t>class beta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And then within alpha, referred to beta without the class keyword: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cc9900"/>
                </a:solidFill>
                <a:latin typeface="Perpetua"/>
              </a:rPr>
              <a:t>friend beta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;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&gt;&gt; Operator Example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istream&amp; operator &gt;&gt; (istream&amp; s, Date&amp; d)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cout &lt;&lt; “\nEnter Day: “;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 &gt;&gt; d.day;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cout &lt;&lt; “Enter Month: “;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 &gt;&gt; d.month;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cout&lt;&lt;“Enter Year: ”;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s&gt;&gt;d.year;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return s;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&lt;&lt; Operator Example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30556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ostream&amp; operator &lt;&lt; (ostream&amp; s, Date&amp; d)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 &lt;&lt; d.day &lt;&lt; “-” &lt;&lt; d.month &lt;&lt; “-”&lt;&lt;d.year;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return s;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Overloading Array Operator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We can over load array operator([]) for a class.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One best use to check the upper and lower limit of the array.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If the index is with in the bound then it will be allowed to read the data from the array.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Thanks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Array Operator Example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const int LIMIT = 100; //array size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class safearay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private: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 arr[LIMIT];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public: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int&amp; operator [](int n) //note: return by reference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548640" indent="-228240">
              <a:lnSpc>
                <a:spcPct val="100000"/>
              </a:lnSpc>
              <a:spcBef>
                <a:spcPts val="37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if( n&lt; 0 || n&gt;=LIMIT )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     cout &lt;&lt; “\nIndex out of bounds”;     exit(1);    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return arr[n];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Array Operator Example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 main()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safearay sa1;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for(int j=0; j&lt;LIMIT; j++)           //insert elements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sa1[j] = j*10;          //*left* side of equal sign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for(j=0; j&lt;LIMIT; j++)               //display elements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 temp = sa1[j];             //*right* side of equal sign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cout &lt;&lt; “Element “ &lt;&lt; j &lt;&lt; “ is “ &lt;&lt; temp &lt;&lt; endl;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return 0;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Friend Function and Classes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60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cc9900"/>
                </a:solidFill>
                <a:latin typeface="Franklin Gothic Book"/>
              </a:rPr>
              <a:t>Friend Functions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905120"/>
            <a:ext cx="8229240" cy="434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The concept of encapsulation and data hiding dictate that nonmember functions should not be able to access the object’s private or protected data.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Perpetua"/>
              </a:rPr>
              <a:t>The policy is that if you are not a member, you cannot get in. however there are situations where such rigid discrimination leads to considerable inconvenience. </a:t>
            </a: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66680" y="307800"/>
            <a:ext cx="632412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91440" anchor="b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Example: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91440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#include &lt;iostream.h&gt;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#include &lt;conio.h&gt;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class beta;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class alpha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private: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int data1;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public: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alpha( )  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data1 =  3;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~alpha( )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    }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friend int function1( alpha, beta );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// 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Friend Function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088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class beta 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private: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int data1;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public: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beta( )  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data1=  7;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~beta( )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      }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8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friend int function1( alpha, beta );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// </a:t>
            </a:r>
            <a:r>
              <a:rPr b="0" i="1" lang="en-US" sz="2000" spc="-1" strike="noStrike">
                <a:solidFill>
                  <a:srgbClr val="000000"/>
                </a:solidFill>
                <a:latin typeface="Perpetua"/>
              </a:rPr>
              <a:t>Friend Function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457200"/>
            <a:ext cx="8229240" cy="566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int</a:t>
            </a:r>
            <a:r>
              <a:rPr b="1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function1( alpha a, beta b)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//</a:t>
            </a:r>
            <a:r>
              <a:rPr b="1" i="1" lang="en-US" sz="2000" spc="-1" strike="noStrike">
                <a:solidFill>
                  <a:srgbClr val="000000"/>
                </a:solidFill>
                <a:latin typeface="Perpetua"/>
              </a:rPr>
              <a:t> Function Definition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int temp;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temp = a.data1 + b.data1;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return temp;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void main()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{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alpha aa;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beta bb;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cout&lt;&lt;“____”&lt;&lt;function1(aa,bb);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getche();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90000"/>
              </a:lnSpc>
              <a:spcBef>
                <a:spcPts val="581"/>
              </a:spcBef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Perpetua"/>
              </a:rPr>
              <a:t>Output of the Program: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261</TotalTime>
  <Application>LibreOffice/6.0.7.3$Linux_X86_64 LibreOffice_project/00m0$Build-3</Application>
  <Words>385</Words>
  <Paragraphs>184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2015-04-15T04:17:24Z</dcterms:created>
  <dc:creator>Dell</dc:creator>
  <dc:description/>
  <dc:language>en-US</dc:language>
  <cp:lastModifiedBy/>
  <dcterms:modified xsi:type="dcterms:W3CDTF">2018-12-25T17:27:21Z</dcterms:modified>
  <cp:revision>8</cp:revision>
  <dc:subject/>
  <dc:title>Operator Overloading Continue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