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7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1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85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0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7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4DD989-2CB8-462C-9BB5-52765EA01A9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C1A1-9CF3-4211-8CFF-A29B828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Machine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359608"/>
            <a:ext cx="10720737" cy="37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state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 can list internal actions or state (do) activates that are performed in that state</a:t>
            </a:r>
          </a:p>
          <a:p>
            <a:r>
              <a:rPr lang="en-US" dirty="0" smtClean="0"/>
              <a:t>These are represented through following labels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3702" t="45878" r="1997"/>
          <a:stretch/>
        </p:blipFill>
        <p:spPr>
          <a:xfrm>
            <a:off x="2246812" y="3265715"/>
            <a:ext cx="8830492" cy="13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3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645" y="2740750"/>
            <a:ext cx="2754624" cy="1922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68" y="2740750"/>
            <a:ext cx="2684152" cy="19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Transition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2009800"/>
            <a:ext cx="8946541" cy="4195481"/>
          </a:xfrm>
        </p:spPr>
        <p:txBody>
          <a:bodyPr/>
          <a:lstStyle/>
          <a:p>
            <a:r>
              <a:rPr lang="en-US" dirty="0" smtClean="0"/>
              <a:t>A self transition is a transition that starts &amp; ends in the same state</a:t>
            </a:r>
          </a:p>
          <a:p>
            <a:r>
              <a:rPr lang="en-US" dirty="0" smtClean="0"/>
              <a:t>It is shown with an arrow starting &amp; pointing to the same rectangle</a:t>
            </a:r>
          </a:p>
          <a:p>
            <a:r>
              <a:rPr lang="en-US" dirty="0" smtClean="0"/>
              <a:t>Self transition indicates the behavior whose execution leads to the same state e.g. health –kit pickup</a:t>
            </a:r>
          </a:p>
          <a:p>
            <a:r>
              <a:rPr lang="en-US" dirty="0" smtClean="0"/>
              <a:t>A self transition will cause the state to go through enter &amp; exit behaviors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0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48182"/>
            <a:ext cx="8947150" cy="40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9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transition is similar to self transition except the entry and exit behavior do not execute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5" y="3488578"/>
            <a:ext cx="2535228" cy="1788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554" y="3488578"/>
            <a:ext cx="2492006" cy="17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6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pseudo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10005"/>
            <a:ext cx="8947150" cy="36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07" y="2714175"/>
            <a:ext cx="859274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states executes concurrently</a:t>
            </a:r>
          </a:p>
          <a:p>
            <a:r>
              <a:rPr lang="en-US" dirty="0" smtClean="0"/>
              <a:t>Concurrent states are represented by fork and join pseudo sate</a:t>
            </a:r>
          </a:p>
          <a:p>
            <a:r>
              <a:rPr lang="en-US" dirty="0" smtClean="0"/>
              <a:t>Forks breaks the incoming transition into current transitions</a:t>
            </a:r>
          </a:p>
          <a:p>
            <a:r>
              <a:rPr lang="en-US" dirty="0" smtClean="0"/>
              <a:t>Join merges concurrent incoming transition into a single transition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7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52" y="2011997"/>
            <a:ext cx="544906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object’s state is the condition in which it exists</a:t>
            </a:r>
          </a:p>
          <a:p>
            <a:pPr lvl="1"/>
            <a:r>
              <a:rPr lang="en-US" dirty="0" smtClean="0"/>
              <a:t>Through the values of its attributes</a:t>
            </a:r>
          </a:p>
          <a:p>
            <a:r>
              <a:rPr lang="en-US" dirty="0" smtClean="0"/>
              <a:t>It can be a passive quality that us used to decide the what the object will do when methods are invoked</a:t>
            </a:r>
          </a:p>
          <a:p>
            <a:r>
              <a:rPr lang="en-US" dirty="0" smtClean="0"/>
              <a:t>It can also be an operation that object executes</a:t>
            </a:r>
          </a:p>
        </p:txBody>
      </p:sp>
    </p:spTree>
    <p:extLst>
      <p:ext uri="{BB962C8B-B14F-4D97-AF65-F5344CB8AC3E}">
        <p14:creationId xmlns:p14="http://schemas.microsoft.com/office/powerpoint/2010/main" val="327531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6" y="2052918"/>
            <a:ext cx="9365437" cy="36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0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108" y="2052638"/>
            <a:ext cx="801555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1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object’s behavior may change based on its state</a:t>
            </a:r>
          </a:p>
          <a:p>
            <a:r>
              <a:rPr lang="en-US" dirty="0" smtClean="0"/>
              <a:t>Its helpful to model such states and the events causing changes</a:t>
            </a:r>
          </a:p>
          <a:p>
            <a:r>
              <a:rPr lang="en-US" dirty="0" smtClean="0"/>
              <a:t>State machine diagram can be used for modelling this behavior</a:t>
            </a:r>
          </a:p>
          <a:p>
            <a:r>
              <a:rPr lang="en-US" dirty="0" smtClean="0"/>
              <a:t>Part of the logical view of the system</a:t>
            </a:r>
          </a:p>
          <a:p>
            <a:r>
              <a:rPr lang="en-US" dirty="0" smtClean="0"/>
              <a:t>Useful in various field such as mathematics, AL, games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system that a state diagram represent will always have finite amount of states, that is why system is also known as finite state machine(FMS)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88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 is drawn as a rounded rectangle</a:t>
            </a:r>
          </a:p>
          <a:p>
            <a:r>
              <a:rPr lang="en-US" dirty="0" smtClean="0"/>
              <a:t>Name starts with a capital letter, at the top</a:t>
            </a:r>
          </a:p>
          <a:p>
            <a:r>
              <a:rPr lang="en-US" dirty="0" smtClean="0"/>
              <a:t>May have several compartments to represent other properties of the state</a:t>
            </a:r>
          </a:p>
          <a:p>
            <a:r>
              <a:rPr lang="en-US" dirty="0" smtClean="0"/>
              <a:t>State diagrams usually have initial pseudo state and a final state</a:t>
            </a:r>
          </a:p>
          <a:p>
            <a:pPr lvl="1"/>
            <a:r>
              <a:rPr lang="en-US" dirty="0" smtClean="0"/>
              <a:t>Represent start and end points of the state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03516"/>
            <a:ext cx="3210373" cy="1333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682397"/>
            <a:ext cx="4601217" cy="1333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286" y="2203516"/>
            <a:ext cx="3339503" cy="745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286" y="4682397"/>
            <a:ext cx="3339503" cy="7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change from one state to the other</a:t>
            </a:r>
          </a:p>
          <a:p>
            <a:r>
              <a:rPr lang="en-US" dirty="0" smtClean="0"/>
              <a:t>Transition are drawn as arrows connecting states</a:t>
            </a:r>
          </a:p>
          <a:p>
            <a:r>
              <a:rPr lang="en-US" dirty="0" smtClean="0"/>
              <a:t>A trigger causes a state change and is optionally written </a:t>
            </a:r>
            <a:r>
              <a:rPr lang="en-US" dirty="0" err="1" smtClean="0"/>
              <a:t>alon</a:t>
            </a:r>
            <a:r>
              <a:rPr lang="en-US" dirty="0" smtClean="0"/>
              <a:t> the transition arrow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0" y="3885486"/>
            <a:ext cx="1128870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cause of the state change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element is optional</a:t>
            </a:r>
          </a:p>
          <a:p>
            <a:pPr lvl="1"/>
            <a:r>
              <a:rPr lang="en-US" dirty="0" smtClean="0"/>
              <a:t>Trigger: event that may cause the transition</a:t>
            </a:r>
          </a:p>
          <a:p>
            <a:pPr lvl="1"/>
            <a:r>
              <a:rPr lang="en-US" dirty="0" smtClean="0"/>
              <a:t>[guard]: Boolean condition that allows/disallows the transition</a:t>
            </a:r>
          </a:p>
          <a:p>
            <a:pPr lvl="1"/>
            <a:r>
              <a:rPr lang="en-US" dirty="0" smtClean="0"/>
              <a:t>Behavior: activity that executes while the transition is taking place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33" y="2500247"/>
            <a:ext cx="6297498" cy="7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&amp;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event will be triggered if</a:t>
            </a:r>
          </a:p>
          <a:p>
            <a:pPr lvl="1"/>
            <a:r>
              <a:rPr lang="en-US" dirty="0" smtClean="0"/>
              <a:t>The action is performed</a:t>
            </a:r>
          </a:p>
          <a:p>
            <a:pPr lvl="1"/>
            <a:r>
              <a:rPr lang="en-US" dirty="0" smtClean="0"/>
              <a:t>The guard condition evaluates to true</a:t>
            </a:r>
          </a:p>
          <a:p>
            <a:pPr lvl="1"/>
            <a:r>
              <a:rPr lang="en-US" dirty="0" smtClean="0"/>
              <a:t>The internal behavior of the state completes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8"/>
            <a:ext cx="1056469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427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State Machine Diagram</vt:lpstr>
      <vt:lpstr>State</vt:lpstr>
      <vt:lpstr>State Machine Diagram</vt:lpstr>
      <vt:lpstr>State</vt:lpstr>
      <vt:lpstr>State</vt:lpstr>
      <vt:lpstr>Transition</vt:lpstr>
      <vt:lpstr>Transition Description</vt:lpstr>
      <vt:lpstr>Transition &amp; Triggers</vt:lpstr>
      <vt:lpstr>PowerPoint Presentation</vt:lpstr>
      <vt:lpstr>PowerPoint Presentation</vt:lpstr>
      <vt:lpstr>Internal state behavior</vt:lpstr>
      <vt:lpstr>PowerPoint Presentation</vt:lpstr>
      <vt:lpstr>Self Transition</vt:lpstr>
      <vt:lpstr>PowerPoint Presentation</vt:lpstr>
      <vt:lpstr>Internal transition</vt:lpstr>
      <vt:lpstr>Choice pseudo state</vt:lpstr>
      <vt:lpstr>Example</vt:lpstr>
      <vt:lpstr>Concurrent State</vt:lpstr>
      <vt:lpstr>Example</vt:lpstr>
      <vt:lpstr>Composite State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27</cp:revision>
  <dcterms:created xsi:type="dcterms:W3CDTF">2020-11-09T04:57:18Z</dcterms:created>
  <dcterms:modified xsi:type="dcterms:W3CDTF">2020-11-26T06:08:26Z</dcterms:modified>
</cp:coreProperties>
</file>