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64C-8499-40B8-A9E2-F5A89794ABC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3EB1-A261-4BB5-91D3-85EF5594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8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64C-8499-40B8-A9E2-F5A89794ABC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3EB1-A261-4BB5-91D3-85EF5594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64C-8499-40B8-A9E2-F5A89794ABC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3EB1-A261-4BB5-91D3-85EF5594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64C-8499-40B8-A9E2-F5A89794ABC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3EB1-A261-4BB5-91D3-85EF5594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8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64C-8499-40B8-A9E2-F5A89794ABC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3EB1-A261-4BB5-91D3-85EF5594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64C-8499-40B8-A9E2-F5A89794ABC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3EB1-A261-4BB5-91D3-85EF5594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0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64C-8499-40B8-A9E2-F5A89794ABC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3EB1-A261-4BB5-91D3-85EF5594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1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64C-8499-40B8-A9E2-F5A89794ABC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3EB1-A261-4BB5-91D3-85EF5594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64C-8499-40B8-A9E2-F5A89794ABC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3EB1-A261-4BB5-91D3-85EF5594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6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64C-8499-40B8-A9E2-F5A89794ABC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3EB1-A261-4BB5-91D3-85EF5594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64C-8499-40B8-A9E2-F5A89794ABC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3EB1-A261-4BB5-91D3-85EF5594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5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3864C-8499-40B8-A9E2-F5A89794ABC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53EB1-A261-4BB5-91D3-85EF5594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5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62161" y="1817298"/>
            <a:ext cx="9842500" cy="482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7175737" y="2323326"/>
            <a:ext cx="4096246" cy="41536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310512" y="3087980"/>
            <a:ext cx="3882152" cy="3314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107200" y="2325330"/>
            <a:ext cx="4401701" cy="4151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240847" y="3098800"/>
            <a:ext cx="4142564" cy="3314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56311" y="628650"/>
            <a:ext cx="1854200" cy="8763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80100" y="882134"/>
            <a:ext cx="100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Itx</a:t>
            </a:r>
            <a:r>
              <a:rPr lang="en-US" dirty="0" smtClean="0"/>
              <a:t> </a:t>
            </a:r>
            <a:r>
              <a:rPr lang="en-US" dirty="0" err="1" smtClean="0"/>
              <a:t>Tanky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94846" y="2410870"/>
            <a:ext cx="1790700" cy="40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91611" y="2401512"/>
            <a:ext cx="1790700" cy="40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4676" y="2449202"/>
            <a:ext cx="1790700" cy="40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73881" y="2401512"/>
            <a:ext cx="1790700" cy="40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42482" y="273289"/>
            <a:ext cx="8461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68966" y="145321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>
            <a:off x="6383411" y="1504950"/>
            <a:ext cx="0" cy="312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0"/>
            <a:endCxn id="8" idx="0"/>
          </p:cNvCxnSpPr>
          <p:nvPr/>
        </p:nvCxnSpPr>
        <p:spPr>
          <a:xfrm>
            <a:off x="6383411" y="1817298"/>
            <a:ext cx="1903550" cy="584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7" idx="0"/>
          </p:cNvCxnSpPr>
          <p:nvPr/>
        </p:nvCxnSpPr>
        <p:spPr>
          <a:xfrm flipH="1">
            <a:off x="3190196" y="1817298"/>
            <a:ext cx="3193215" cy="593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0"/>
            <a:endCxn id="9" idx="0"/>
          </p:cNvCxnSpPr>
          <p:nvPr/>
        </p:nvCxnSpPr>
        <p:spPr>
          <a:xfrm flipH="1">
            <a:off x="5470026" y="1817298"/>
            <a:ext cx="913385" cy="631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0"/>
            <a:endCxn id="10" idx="0"/>
          </p:cNvCxnSpPr>
          <p:nvPr/>
        </p:nvCxnSpPr>
        <p:spPr>
          <a:xfrm>
            <a:off x="6383411" y="1817298"/>
            <a:ext cx="3885820" cy="584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38419" y="2429404"/>
            <a:ext cx="15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Tanky</a:t>
            </a:r>
            <a:r>
              <a:rPr lang="en-US" dirty="0" smtClean="0"/>
              <a:t> Module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87316" y="242401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Pump Module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31075" y="244793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App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83964" y="2407862"/>
            <a:ext cx="164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Central Module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40846" y="1952929"/>
            <a:ext cx="206600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Physical 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 rot="16200000">
            <a:off x="5948190" y="3168698"/>
            <a:ext cx="206600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Virtual 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2294845" y="3253909"/>
            <a:ext cx="1647127" cy="516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Ardunio</a:t>
            </a:r>
            <a:r>
              <a:rPr lang="en-US" dirty="0" smtClean="0">
                <a:solidFill>
                  <a:schemeClr val="tx1"/>
                </a:solidFill>
              </a:rPr>
              <a:t> chip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2294845" y="3893748"/>
            <a:ext cx="1647127" cy="516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Level 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2294845" y="4533587"/>
            <a:ext cx="1647127" cy="516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>
            <a:stCxn id="7" idx="1"/>
            <a:endCxn id="85" idx="2"/>
          </p:cNvCxnSpPr>
          <p:nvPr/>
        </p:nvCxnSpPr>
        <p:spPr>
          <a:xfrm flipH="1">
            <a:off x="2294845" y="2614070"/>
            <a:ext cx="1" cy="89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5" idx="2"/>
            <a:endCxn id="86" idx="2"/>
          </p:cNvCxnSpPr>
          <p:nvPr/>
        </p:nvCxnSpPr>
        <p:spPr>
          <a:xfrm>
            <a:off x="2294845" y="3512278"/>
            <a:ext cx="0" cy="639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6" idx="2"/>
            <a:endCxn id="87" idx="2"/>
          </p:cNvCxnSpPr>
          <p:nvPr/>
        </p:nvCxnSpPr>
        <p:spPr>
          <a:xfrm>
            <a:off x="2294845" y="4152117"/>
            <a:ext cx="0" cy="639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7404747" y="3412028"/>
            <a:ext cx="1790700" cy="516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Central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521331" y="3278075"/>
            <a:ext cx="1647127" cy="516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Ardunio</a:t>
            </a:r>
            <a:r>
              <a:rPr lang="en-US" dirty="0" smtClean="0">
                <a:solidFill>
                  <a:schemeClr val="tx1"/>
                </a:solidFill>
              </a:rPr>
              <a:t> Chip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524601" y="3974088"/>
            <a:ext cx="1647127" cy="516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Water 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502829" y="4670101"/>
            <a:ext cx="1647127" cy="516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502828" y="5260437"/>
            <a:ext cx="1647127" cy="516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Relay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4502828" y="5842658"/>
            <a:ext cx="1647127" cy="516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Solonoid</a:t>
            </a:r>
            <a:r>
              <a:rPr lang="en-US" dirty="0" smtClean="0">
                <a:solidFill>
                  <a:schemeClr val="tx1"/>
                </a:solidFill>
              </a:rPr>
              <a:t> valve</a:t>
            </a:r>
          </a:p>
        </p:txBody>
      </p:sp>
      <p:cxnSp>
        <p:nvCxnSpPr>
          <p:cNvPr id="133" name="Straight Connector 132"/>
          <p:cNvCxnSpPr>
            <a:stCxn id="9" idx="1"/>
            <a:endCxn id="105" idx="2"/>
          </p:cNvCxnSpPr>
          <p:nvPr/>
        </p:nvCxnSpPr>
        <p:spPr>
          <a:xfrm flipH="1">
            <a:off x="4521331" y="2652402"/>
            <a:ext cx="53345" cy="88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5" idx="2"/>
            <a:endCxn id="106" idx="2"/>
          </p:cNvCxnSpPr>
          <p:nvPr/>
        </p:nvCxnSpPr>
        <p:spPr>
          <a:xfrm>
            <a:off x="4521331" y="3536444"/>
            <a:ext cx="3270" cy="696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06" idx="2"/>
          </p:cNvCxnSpPr>
          <p:nvPr/>
        </p:nvCxnSpPr>
        <p:spPr>
          <a:xfrm flipH="1">
            <a:off x="4518885" y="4232457"/>
            <a:ext cx="5716" cy="715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7" idx="2"/>
            <a:endCxn id="108" idx="2"/>
          </p:cNvCxnSpPr>
          <p:nvPr/>
        </p:nvCxnSpPr>
        <p:spPr>
          <a:xfrm flipH="1">
            <a:off x="4502828" y="4928470"/>
            <a:ext cx="1" cy="590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08" idx="2"/>
            <a:endCxn id="129" idx="2"/>
          </p:cNvCxnSpPr>
          <p:nvPr/>
        </p:nvCxnSpPr>
        <p:spPr>
          <a:xfrm>
            <a:off x="4502828" y="5518806"/>
            <a:ext cx="0" cy="582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8" idx="1"/>
            <a:endCxn id="103" idx="2"/>
          </p:cNvCxnSpPr>
          <p:nvPr/>
        </p:nvCxnSpPr>
        <p:spPr>
          <a:xfrm>
            <a:off x="7391611" y="2604712"/>
            <a:ext cx="13136" cy="1065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245079" y="5993526"/>
            <a:ext cx="123196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Consist 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9365881" y="3355262"/>
            <a:ext cx="1647127" cy="516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UI/UX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9374651" y="4165641"/>
            <a:ext cx="1647127" cy="516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Functionality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0" name="Straight Connector 169"/>
          <p:cNvCxnSpPr>
            <a:stCxn id="10" idx="1"/>
            <a:endCxn id="166" idx="2"/>
          </p:cNvCxnSpPr>
          <p:nvPr/>
        </p:nvCxnSpPr>
        <p:spPr>
          <a:xfrm flipH="1">
            <a:off x="9365881" y="2604712"/>
            <a:ext cx="8000" cy="1008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endCxn id="169" idx="2"/>
          </p:cNvCxnSpPr>
          <p:nvPr/>
        </p:nvCxnSpPr>
        <p:spPr>
          <a:xfrm>
            <a:off x="9365881" y="3613631"/>
            <a:ext cx="8770" cy="810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7310511" y="6033348"/>
            <a:ext cx="123196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Consist 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413065" y="4208877"/>
            <a:ext cx="1790700" cy="8414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Backend functionality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103" idx="2"/>
            <a:endCxn id="77" idx="2"/>
          </p:cNvCxnSpPr>
          <p:nvPr/>
        </p:nvCxnSpPr>
        <p:spPr>
          <a:xfrm>
            <a:off x="7404747" y="3670397"/>
            <a:ext cx="8318" cy="959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22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Hassam</dc:creator>
  <cp:lastModifiedBy>Hassam</cp:lastModifiedBy>
  <cp:revision>10</cp:revision>
  <dcterms:created xsi:type="dcterms:W3CDTF">2023-11-28T05:35:49Z</dcterms:created>
  <dcterms:modified xsi:type="dcterms:W3CDTF">2023-11-28T12:07:59Z</dcterms:modified>
</cp:coreProperties>
</file>