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6cbfa9e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6cbfa9e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6cbfa9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36cbfa9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6cbfa9e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6cbfa9e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6cbfa9e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6cbfa9e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6cbfa9e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6cbfa9e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6cbfa9e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6cbfa9e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Typescript Short Tutorial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</a:t>
            </a:r>
            <a:r>
              <a:rPr b="1" lang="en-GB" sz="2100">
                <a:solidFill>
                  <a:srgbClr val="0F1111"/>
                </a:solidFill>
                <a:highlight>
                  <a:srgbClr val="FFFFFF"/>
                </a:highlight>
              </a:rPr>
              <a:t>Essential TypeScript 4</a:t>
            </a:r>
            <a:endParaRPr b="1" sz="21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Adam Freeman</a:t>
            </a:r>
            <a:endParaRPr/>
          </a:p>
        </p:txBody>
      </p:sp>
      <p:pic>
        <p:nvPicPr>
          <p:cNvPr descr="panacloud logo.jp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300" y="266700"/>
            <a:ext cx="2312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Typescript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6700" y="1104075"/>
            <a:ext cx="8465700" cy="32958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Javascript</a:t>
            </a:r>
            <a:r>
              <a:rPr lang="en-GB" sz="7200"/>
              <a:t> is must have but very unstructured, dynamic and difficult to manage for enterprise applications. Typescript is a </a:t>
            </a:r>
            <a:r>
              <a:rPr lang="en-GB" sz="7200"/>
              <a:t>solution</a:t>
            </a:r>
            <a:r>
              <a:rPr lang="en-GB" sz="7200"/>
              <a:t> for such issues.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Web Assembly is the </a:t>
            </a:r>
            <a:r>
              <a:rPr lang="en-GB" sz="7200"/>
              <a:t>future, a major platform for the web. Node.js and JavaScript is a perfect match with Web Assembly. AssemblyScript is a TypeScript like language for Web Assembly. TypeScript + Assembly Script is the future for both client and server programming.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Ethereum and other digital currency are also moving to webassembly, and AssemblyScript will help us write Smart Contracts.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Typescript help us learn OOP paradigm very well. Could help you to learn other languages like Go, Python, C# , and Java.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Due to well defined </a:t>
            </a:r>
            <a:r>
              <a:rPr lang="en-GB" sz="7200"/>
              <a:t>structure</a:t>
            </a:r>
            <a:r>
              <a:rPr lang="en-GB" sz="7200"/>
              <a:t>, you  can enjoy many IDE support like </a:t>
            </a:r>
            <a:r>
              <a:rPr lang="en-GB" sz="7200"/>
              <a:t>Intellisense</a:t>
            </a:r>
            <a:r>
              <a:rPr lang="en-GB" sz="7200"/>
              <a:t> and error </a:t>
            </a:r>
            <a:r>
              <a:rPr lang="en-GB" sz="7200"/>
              <a:t>identification</a:t>
            </a:r>
            <a:r>
              <a:rPr lang="en-GB" sz="7200"/>
              <a:t> on the fly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Creating  a Todo List in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typescript (Hands on)</a:t>
            </a:r>
            <a:endParaRPr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065375"/>
            <a:ext cx="8520600" cy="250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We will start coding in small iterations. Start from basic and go the to complex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0675"/>
            <a:ext cx="6600299" cy="40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52400" y="215475"/>
            <a:ext cx="31458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</a:t>
            </a:r>
            <a:endParaRPr sz="2420"/>
          </a:p>
        </p:txBody>
      </p:sp>
      <p:sp>
        <p:nvSpPr>
          <p:cNvPr id="75" name="Google Shape;75;p16"/>
          <p:cNvSpPr/>
          <p:nvPr/>
        </p:nvSpPr>
        <p:spPr>
          <a:xfrm>
            <a:off x="4371575" y="750674"/>
            <a:ext cx="4539000" cy="996900"/>
          </a:xfrm>
          <a:prstGeom prst="wedgeRectCallout">
            <a:avLst>
              <a:gd fmla="val -88524" name="adj1"/>
              <a:gd fmla="val -2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is the key component in typescript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has attributes (id, task, complete) that holds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method that are used to perform operations(printDetails). This is very simple class. Will complex later 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264525" y="2253875"/>
            <a:ext cx="3767100" cy="1115400"/>
          </a:xfrm>
          <a:prstGeom prst="wedgeEllipseCallout">
            <a:avLst>
              <a:gd fmla="val -130721" name="adj1"/>
              <a:gd fmla="val -468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constructor is a method that runs anytime when we call the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934475" y="4182225"/>
            <a:ext cx="49761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4125"/>
                </a:solidFill>
              </a:rPr>
              <a:t>Note: Only for explanation, Use the book code and repo for copy paste and run codes: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298200" y="-161325"/>
            <a:ext cx="5553000" cy="91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</a:t>
            </a:r>
            <a:r>
              <a:rPr lang="en-GB" sz="1700">
                <a:solidFill>
                  <a:schemeClr val="dk1"/>
                </a:solidFill>
              </a:rPr>
              <a:t>the Model (Represent single object ⇒ data (attributes) and method(operaitons) related to a single task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250"/>
            <a:ext cx="7074651" cy="43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52400" y="0"/>
            <a:ext cx="31458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</a:t>
            </a:r>
            <a:endParaRPr sz="2420"/>
          </a:p>
        </p:txBody>
      </p:sp>
      <p:sp>
        <p:nvSpPr>
          <p:cNvPr id="85" name="Google Shape;85;p17"/>
          <p:cNvSpPr/>
          <p:nvPr/>
        </p:nvSpPr>
        <p:spPr>
          <a:xfrm>
            <a:off x="4492550" y="342975"/>
            <a:ext cx="4539000" cy="1115400"/>
          </a:xfrm>
          <a:prstGeom prst="wedgeRectCallout">
            <a:avLst>
              <a:gd fmla="val -78696" name="adj1"/>
              <a:gd fmla="val 143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 means set of related objects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64525" y="2253875"/>
            <a:ext cx="3767100" cy="1115400"/>
          </a:xfrm>
          <a:prstGeom prst="wedgeEllipseCallout">
            <a:avLst>
              <a:gd fmla="val -124071" name="adj1"/>
              <a:gd fmla="val -796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Every</a:t>
            </a:r>
            <a:r>
              <a:rPr lang="en-GB">
                <a:solidFill>
                  <a:schemeClr val="dk1"/>
                </a:solidFill>
              </a:rPr>
              <a:t> method provide details of operations to be performed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11875" y="-786200"/>
            <a:ext cx="31458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</a:t>
            </a:r>
            <a:endParaRPr sz="242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5" y="866675"/>
            <a:ext cx="6605975" cy="3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211875" y="264825"/>
            <a:ext cx="72057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 the index.ts</a:t>
            </a:r>
            <a:endParaRPr sz="242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975" y="986600"/>
            <a:ext cx="2066925" cy="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176" y="1976450"/>
            <a:ext cx="4258576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11875" y="-786200"/>
            <a:ext cx="31458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</a:t>
            </a:r>
            <a:endParaRPr sz="2420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211875" y="264825"/>
            <a:ext cx="85221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 a Todo List: Testing, </a:t>
            </a:r>
            <a:r>
              <a:rPr lang="en-GB" sz="2420"/>
              <a:t>debugging</a:t>
            </a:r>
            <a:r>
              <a:rPr lang="en-GB" sz="2420"/>
              <a:t> and Running</a:t>
            </a:r>
            <a:endParaRPr sz="2420"/>
          </a:p>
        </p:txBody>
      </p:sp>
      <p:sp>
        <p:nvSpPr>
          <p:cNvPr id="102" name="Google Shape;102;p19"/>
          <p:cNvSpPr txBox="1"/>
          <p:nvPr/>
        </p:nvSpPr>
        <p:spPr>
          <a:xfrm>
            <a:off x="446550" y="1252750"/>
            <a:ext cx="828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B7B7B7"/>
                </a:highlight>
              </a:rPr>
              <a:t>/FETypeScript/todo$</a:t>
            </a:r>
            <a:r>
              <a:rPr lang="en-GB">
                <a:highlight>
                  <a:srgbClr val="F3F3F3"/>
                </a:highlight>
              </a:rPr>
              <a:t> </a:t>
            </a:r>
            <a:r>
              <a:rPr lang="en-GB"/>
              <a:t>tsc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src/todoCollection.ts:1:24 - error TS2307: Cannot find module './TodoItem' or its corresponding type declarations.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 import {TodoItem} from "./TodoItem";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 ~~~~~~~~~~~~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Found 1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B7B7B7"/>
                </a:highlight>
              </a:rPr>
              <a:t>FETypeScript/todo$</a:t>
            </a:r>
            <a:r>
              <a:rPr lang="en-GB"/>
              <a:t> tsc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B7B7B7"/>
                </a:highlight>
              </a:rPr>
              <a:t>FETypeScript/todo</a:t>
            </a:r>
            <a:r>
              <a:rPr lang="en-GB">
                <a:highlight>
                  <a:srgbClr val="B7B7B7"/>
                </a:highlight>
              </a:rPr>
              <a:t>$ </a:t>
            </a:r>
            <a:r>
              <a:rPr lang="en-GB"/>
              <a:t>ls dist/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index.js           todoCollection.js  todoItem.js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B7B7B7"/>
                </a:highlight>
              </a:rPr>
              <a:t>FETypeScript/todo$</a:t>
            </a:r>
            <a:r>
              <a:rPr lang="en-GB"/>
              <a:t> node dist/index.js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       Buy Mango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       Buy Meat        (complete)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562900" y="1916150"/>
            <a:ext cx="3412800" cy="1115400"/>
          </a:xfrm>
          <a:prstGeom prst="wedgeEllipseCallout">
            <a:avLst>
              <a:gd fmla="val -131498" name="adj1"/>
              <a:gd fmla="val -894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tsc command is used to trasnspite typescript into javascript. And could also identify error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911825" y="2889925"/>
            <a:ext cx="3767100" cy="864900"/>
          </a:xfrm>
          <a:prstGeom prst="wedgeEllipseCallout">
            <a:avLst>
              <a:gd fmla="val -124585" name="adj1"/>
              <a:gd fmla="val -466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error: means transpilation </a:t>
            </a:r>
            <a:r>
              <a:rPr lang="en-GB">
                <a:solidFill>
                  <a:schemeClr val="dk1"/>
                </a:solidFill>
              </a:rPr>
              <a:t>successful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208600" y="3754825"/>
            <a:ext cx="3767100" cy="1115400"/>
          </a:xfrm>
          <a:prstGeom prst="wedgeEllipseCallout">
            <a:avLst>
              <a:gd fmla="val -91971" name="adj1"/>
              <a:gd fmla="val -33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Executing using node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