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d03cbb8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d03cbb8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d03cbb8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d03cbb8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d03cbb8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d03cbb8c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e78e22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e78e22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d03cbb8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d03cbb8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e78e22f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e78e22f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d03cbb8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d03cbb8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Linear Bandits</a:t>
            </a:r>
            <a:br>
              <a:rPr lang="fr" dirty="0"/>
            </a:br>
            <a:r>
              <a:rPr lang="fr" sz="2800" dirty="0"/>
              <a:t>Collaborative Filtering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Aymeric - Hassan - Mohamed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Jeu séquentiel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rounds entre un agent et un environnement.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A chaque round, l’agent choisit une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. L’environnement répond avec un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. Le but est de maximiser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, la somme des rewards.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L’agent va chercher à maximiser ses gains en apprenant sur les différentes actions pour déterminer la meilleure stratégie à adopter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fr-FR" dirty="0"/>
                  <a:t>En général, le reward est une variable aléatoire suivant une loi qui dépend de l’action choisie. Le but est donc de déterminer quelle est la loi qui a la meilleure espérance</a:t>
                </a:r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mathématique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Stratégie basée sur le principe de l’optimisme face à l’incertitude. On calcule au fur et à mesure, pour chacun des bras, une quantité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𝑈𝐶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Cette définition force l’algo suivant à explorer toutes les actions au moins une fois.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La meilleure action, au round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, est donc celle qui maximise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𝑈𝐶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429" b="-158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920" y="1890200"/>
            <a:ext cx="3467500" cy="6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7922" y="3036122"/>
            <a:ext cx="5548149" cy="1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dirty="0"/>
                  <a:t>Exemple UCB(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" dirty="0"/>
                  <a:t>)</a:t>
                </a:r>
                <a:endParaRPr dirty="0"/>
              </a:p>
            </p:txBody>
          </p:sp>
        </mc:Choice>
        <mc:Fallback xmlns="">
          <p:sp>
            <p:nvSpPr>
              <p:cNvPr id="74" name="Google Shape;74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43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fr-FR" dirty="0"/>
                  <a:t>On modélise 6 bras par des variables aléatoires gaussiennes de variance 1 et de moyennes différentes. On définit le regret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fr-FR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fr-FR" dirty="0"/>
                  <a:t>On constate que l’algorithme fini par converger vers le bras 2 avec une vitesse logarithmique</a:t>
                </a:r>
                <a:endParaRPr dirty="0"/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43400"/>
              </a:xfrm>
              <a:prstGeom prst="rect">
                <a:avLst/>
              </a:prstGeom>
              <a:blipFill>
                <a:blip r:embed="rId4"/>
                <a:stretch>
                  <a:fillRect l="-572" t="-1466" b="-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08375"/>
            <a:ext cx="3210150" cy="16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25" y="2050825"/>
            <a:ext cx="3040376" cy="15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7675" y="2008375"/>
            <a:ext cx="2407623" cy="16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63D91D4-FE68-40C0-93B2-FCDCDE10E01A}"/>
              </a:ext>
            </a:extLst>
          </p:cNvPr>
          <p:cNvSpPr txBox="1"/>
          <p:nvPr/>
        </p:nvSpPr>
        <p:spPr>
          <a:xfrm>
            <a:off x="787300" y="3571000"/>
            <a:ext cx="24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Distributions des bras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D08241-684E-48A5-AAAE-3C283B7734CD}"/>
              </a:ext>
            </a:extLst>
          </p:cNvPr>
          <p:cNvSpPr txBox="1"/>
          <p:nvPr/>
        </p:nvSpPr>
        <p:spPr>
          <a:xfrm>
            <a:off x="3569427" y="3571806"/>
            <a:ext cx="253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Reward, regret et bras choisi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82B8D8-416D-4A70-9682-8BCD5F7CDE13}"/>
              </a:ext>
            </a:extLst>
          </p:cNvPr>
          <p:cNvSpPr txBox="1"/>
          <p:nvPr/>
        </p:nvSpPr>
        <p:spPr>
          <a:xfrm>
            <a:off x="6604278" y="3613450"/>
            <a:ext cx="253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Regret en échelle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Linear UCB algorithm: 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88"/>
                <a:ext cx="4469700" cy="110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dirty="0"/>
                  <a:t>On suppose que le reward sur un bras(film) est linéaire en sa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" dirty="0"/>
                  <a:t> avec un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84" name="Google Shape;8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88"/>
                <a:ext cx="4469700" cy="1100100"/>
              </a:xfrm>
              <a:prstGeom prst="rect">
                <a:avLst/>
              </a:prstGeom>
              <a:blipFill>
                <a:blip r:embed="rId3"/>
                <a:stretch>
                  <a:fillRect l="-1091" b="-6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475" y="1152475"/>
            <a:ext cx="4341875" cy="7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9465" y="2387366"/>
            <a:ext cx="4057550" cy="67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1401" y="3312475"/>
            <a:ext cx="4341876" cy="7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2339275"/>
            <a:ext cx="45615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En faisant la régression RIDGE, on peut prouver que :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5800" y="3399149"/>
                <a:ext cx="4561500" cy="973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dirty="0"/>
                  <a:t>En utilisant l’interprétation probabiliste de la régression RIDGE, on a avec une probabilité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89" name="Google Shape;8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5800" y="3399149"/>
                <a:ext cx="4561500" cy="973200"/>
              </a:xfrm>
              <a:prstGeom prst="rect">
                <a:avLst/>
              </a:prstGeom>
              <a:blipFill>
                <a:blip r:embed="rId7"/>
                <a:stretch>
                  <a:fillRect l="-1203"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66679" y="3991025"/>
                <a:ext cx="3594671" cy="366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dirty="0"/>
                  <a:t>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2" name="Google Shape;9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66679" y="3991025"/>
                <a:ext cx="3594671" cy="366000"/>
              </a:xfrm>
              <a:prstGeom prst="rect">
                <a:avLst/>
              </a:prstGeom>
              <a:blipFill>
                <a:blip r:embed="rId8"/>
                <a:stretch>
                  <a:fillRect l="-1528" b="-18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Utilisation pour la recommandation de films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98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6275" y="1169175"/>
                <a:ext cx="41430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1" dirty="0"/>
                  <a:t>L’analogie est la suivante :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Les bras sont les films: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𝑚𝑜𝑣𝑖𝑒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fr-FR" dirty="0"/>
              </a:p>
              <a:p>
                <a:pPr marL="0" lvl="0" indent="0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dirty="0"/>
                  <a:t> est le vecteur qui représente le film a(t), on l’obtient en utilisant la factorisation de matrices.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Le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 est la note que l’utilisateur donne au film (Ou bien une valeur binaire: a regardé/n’a pas regardé)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8" name="Google Shape;9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6275" y="1169175"/>
                <a:ext cx="4143000" cy="3416400"/>
              </a:xfrm>
              <a:prstGeom prst="rect">
                <a:avLst/>
              </a:prstGeom>
              <a:blipFill>
                <a:blip r:embed="rId3"/>
                <a:stretch>
                  <a:fillRect l="-1176" r="-22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175" y="1169163"/>
            <a:ext cx="4470700" cy="39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préliminaires et commentaires :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74975" y="1431700"/>
            <a:ext cx="389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Croissance logarithmique de la fonction de regret.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Compromis Exploration/Exploitation bien visible dans les résultats.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b="1" dirty="0"/>
              <a:t>Axe d’amélioration 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Pas pertinent de recommander le même film plusieurs fois.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550" y="1120600"/>
            <a:ext cx="4538750" cy="391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FCFE85A-7B89-4B6A-AD2D-8A5C4A14A560}"/>
                  </a:ext>
                </a:extLst>
              </p:cNvPr>
              <p:cNvSpPr txBox="1"/>
              <p:nvPr/>
            </p:nvSpPr>
            <p:spPr>
              <a:xfrm>
                <a:off x="7454862" y="1920148"/>
                <a:ext cx="11781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Bras choisi au round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i="1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FCFE85A-7B89-4B6A-AD2D-8A5C4A14A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862" y="1920148"/>
                <a:ext cx="1178149" cy="523220"/>
              </a:xfrm>
              <a:prstGeom prst="rect">
                <a:avLst/>
              </a:prstGeom>
              <a:blipFill>
                <a:blip r:embed="rId4"/>
                <a:stretch>
                  <a:fillRect l="-1554" t="-2326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C6D8E21-BAB2-4873-B66B-156B0751394F}"/>
                  </a:ext>
                </a:extLst>
              </p:cNvPr>
              <p:cNvSpPr txBox="1"/>
              <p:nvPr/>
            </p:nvSpPr>
            <p:spPr>
              <a:xfrm>
                <a:off x="7560021" y="3808500"/>
                <a:ext cx="1090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Regret au round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i="1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5C6D8E21-BAB2-4873-B66B-156B0751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21" y="3808500"/>
                <a:ext cx="1090743" cy="523220"/>
              </a:xfrm>
              <a:prstGeom prst="rect">
                <a:avLst/>
              </a:prstGeom>
              <a:blipFill>
                <a:blip r:embed="rId5"/>
                <a:stretch>
                  <a:fillRect l="-1676" t="-2326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Prochaines étapes :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/>
                  <a:t>Plusieurs pistes à explorer :</a:t>
                </a:r>
              </a:p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fr-FR" dirty="0"/>
                  <a:t>Création de clusters entre utilisateurs et utiliser UCB pour trouver celui auquel notre nouvel utilisateur est susceptible d’appartenir.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fr-FR" dirty="0"/>
                  <a:t>Création de clusters entre films pour pouvoir suggérer les films du cluster choisi par l’algorithme.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fr-FR" dirty="0"/>
                  <a:t>Expérimenter avec plusieurs fonctions de coût (note, valeur binaire 0-1, etc.)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fr-FR" dirty="0"/>
                  <a:t>Etude de l’influence de la dimension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dirty="0"/>
                  <a:t> des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dirty="0"/>
                  <a:t> sur les performances de l’algorithme.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fr-FR" dirty="0"/>
                  <a:t>Décider d’un procédé d’évaluation et ‘mettre à l’échelle’ l’algorithme sur le dataset MovieLens.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28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510</Words>
  <Application>Microsoft Office PowerPoint</Application>
  <PresentationFormat>Affichage à l'écran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Simple Light</vt:lpstr>
      <vt:lpstr>Linear Bandits Collaborative Filtering</vt:lpstr>
      <vt:lpstr>Principe</vt:lpstr>
      <vt:lpstr>Contexte mathématique</vt:lpstr>
      <vt:lpstr>Exemple UCB(δ)</vt:lpstr>
      <vt:lpstr>Linear UCB algorithm: </vt:lpstr>
      <vt:lpstr>Utilisation pour la recommandation de films </vt:lpstr>
      <vt:lpstr>Résultats préliminaires et commentaires :</vt:lpstr>
      <vt:lpstr>Prochaines étapes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Bandits</dc:title>
  <cp:lastModifiedBy>Aymeric JAN</cp:lastModifiedBy>
  <cp:revision>22</cp:revision>
  <dcterms:modified xsi:type="dcterms:W3CDTF">2020-10-15T07:24:22Z</dcterms:modified>
</cp:coreProperties>
</file>