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9" r:id="rId5"/>
    <p:sldId id="284" r:id="rId6"/>
    <p:sldId id="326" r:id="rId7"/>
    <p:sldId id="327" r:id="rId8"/>
    <p:sldId id="329" r:id="rId9"/>
    <p:sldId id="313" r:id="rId10"/>
    <p:sldId id="286" r:id="rId11"/>
    <p:sldId id="287" r:id="rId12"/>
    <p:sldId id="300" r:id="rId13"/>
    <p:sldId id="301" r:id="rId14"/>
    <p:sldId id="331" r:id="rId15"/>
    <p:sldId id="303" r:id="rId16"/>
    <p:sldId id="304" r:id="rId17"/>
    <p:sldId id="305" r:id="rId18"/>
    <p:sldId id="306" r:id="rId19"/>
    <p:sldId id="307" r:id="rId20"/>
    <p:sldId id="309" r:id="rId21"/>
    <p:sldId id="308" r:id="rId22"/>
    <p:sldId id="310" r:id="rId23"/>
    <p:sldId id="334" r:id="rId24"/>
    <p:sldId id="333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27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4"/>
            <p14:sldId id="326"/>
            <p14:sldId id="327"/>
            <p14:sldId id="329"/>
            <p14:sldId id="313"/>
          </p14:sldIdLst>
        </p14:section>
        <p14:section name="Topic 1" id="{6D9936A3-3945-4757-BC8B-B5C252D8E036}">
          <p14:sldIdLst>
            <p14:sldId id="286"/>
            <p14:sldId id="287"/>
            <p14:sldId id="300"/>
            <p14:sldId id="301"/>
            <p14:sldId id="331"/>
            <p14:sldId id="303"/>
            <p14:sldId id="304"/>
            <p14:sldId id="305"/>
            <p14:sldId id="306"/>
            <p14:sldId id="307"/>
            <p14:sldId id="309"/>
            <p14:sldId id="308"/>
            <p14:sldId id="310"/>
            <p14:sldId id="334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>
            <p14:sldId id="277"/>
          </p14:sldIdLst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2.png"/><Relationship Id="rId4" Type="http://schemas.openxmlformats.org/officeDocument/2006/relationships/image" Target="../media/image1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7.svg"/><Relationship Id="rId2" Type="http://schemas.openxmlformats.org/officeDocument/2006/relationships/image" Target="../media/image21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25.svg"/><Relationship Id="rId4" Type="http://schemas.openxmlformats.org/officeDocument/2006/relationships/image" Target="../media/image11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2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7.svg"/><Relationship Id="rId2" Type="http://schemas.openxmlformats.org/officeDocument/2006/relationships/image" Target="../media/image21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25.svg"/><Relationship Id="rId4" Type="http://schemas.openxmlformats.org/officeDocument/2006/relationships/image" Target="../media/image11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E00B7-449C-4B2A-B7C8-92B51FFB02C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3900A168-BE60-439B-945F-64F77CB27BB7}">
      <dgm:prSet/>
      <dgm:spPr/>
      <dgm:t>
        <a:bodyPr/>
        <a:lstStyle/>
        <a:p>
          <a:r>
            <a:rPr lang="en-US" b="1" i="0" baseline="0"/>
            <a:t>Textbooks: </a:t>
          </a:r>
          <a:endParaRPr lang="en-US"/>
        </a:p>
      </dgm:t>
    </dgm:pt>
    <dgm:pt modelId="{42996321-72FB-4B33-9315-9D9D8EE0178B}" type="parTrans" cxnId="{6A9BA4C7-3626-48C1-89DE-DFE31466095E}">
      <dgm:prSet/>
      <dgm:spPr/>
      <dgm:t>
        <a:bodyPr/>
        <a:lstStyle/>
        <a:p>
          <a:endParaRPr lang="en-US"/>
        </a:p>
      </dgm:t>
    </dgm:pt>
    <dgm:pt modelId="{D1CC4861-0901-4EAD-9B3E-9640D6998922}" type="sibTrans" cxnId="{6A9BA4C7-3626-48C1-89DE-DFE31466095E}">
      <dgm:prSet/>
      <dgm:spPr/>
      <dgm:t>
        <a:bodyPr/>
        <a:lstStyle/>
        <a:p>
          <a:endParaRPr lang="en-US"/>
        </a:p>
      </dgm:t>
    </dgm:pt>
    <dgm:pt modelId="{19BAED3A-9EB1-4938-90B6-4CEDB86A638C}">
      <dgm:prSet/>
      <dgm:spPr/>
      <dgm:t>
        <a:bodyPr/>
        <a:lstStyle/>
        <a:p>
          <a:r>
            <a:rPr lang="en-US" b="0" i="0" baseline="0"/>
            <a:t>1. Software Engineering: A Practitioner’s Approach, Roger S. Pressman &amp; Bruce R. Maxim, McGraw-Hill, 2020. </a:t>
          </a:r>
          <a:endParaRPr lang="en-US"/>
        </a:p>
      </dgm:t>
    </dgm:pt>
    <dgm:pt modelId="{EA8DA8D9-5096-48E6-9DF3-189B889DD12A}" type="parTrans" cxnId="{9BEB3CCD-DFCB-4E7F-B079-F8E723D40761}">
      <dgm:prSet/>
      <dgm:spPr/>
      <dgm:t>
        <a:bodyPr/>
        <a:lstStyle/>
        <a:p>
          <a:endParaRPr lang="en-US"/>
        </a:p>
      </dgm:t>
    </dgm:pt>
    <dgm:pt modelId="{F1886025-5635-416D-93CE-1F7DB99A21C3}" type="sibTrans" cxnId="{9BEB3CCD-DFCB-4E7F-B079-F8E723D40761}">
      <dgm:prSet/>
      <dgm:spPr/>
      <dgm:t>
        <a:bodyPr/>
        <a:lstStyle/>
        <a:p>
          <a:endParaRPr lang="en-US"/>
        </a:p>
      </dgm:t>
    </dgm:pt>
    <dgm:pt modelId="{151C4317-476A-40ED-8483-74D5C45C99C6}">
      <dgm:prSet/>
      <dgm:spPr/>
      <dgm:t>
        <a:bodyPr/>
        <a:lstStyle/>
        <a:p>
          <a:r>
            <a:rPr lang="en-US" b="0" i="0" baseline="0"/>
            <a:t>2. Engineering Software Products: An Introduction to Modern Software Engineering, Ian Sommerville, Pearson Education Limited, 2021. </a:t>
          </a:r>
          <a:endParaRPr lang="en-US"/>
        </a:p>
      </dgm:t>
    </dgm:pt>
    <dgm:pt modelId="{5485D808-399C-4523-A102-B3F640AAADBC}" type="parTrans" cxnId="{C3D3B95F-E581-49EE-AD72-30DA0EC6CF75}">
      <dgm:prSet/>
      <dgm:spPr/>
      <dgm:t>
        <a:bodyPr/>
        <a:lstStyle/>
        <a:p>
          <a:endParaRPr lang="en-US"/>
        </a:p>
      </dgm:t>
    </dgm:pt>
    <dgm:pt modelId="{47EBC9A3-935B-4AA7-9BC0-456F7E5A4DAA}" type="sibTrans" cxnId="{C3D3B95F-E581-49EE-AD72-30DA0EC6CF75}">
      <dgm:prSet/>
      <dgm:spPr/>
      <dgm:t>
        <a:bodyPr/>
        <a:lstStyle/>
        <a:p>
          <a:endParaRPr lang="en-US"/>
        </a:p>
      </dgm:t>
    </dgm:pt>
    <dgm:pt modelId="{90A981B8-80EE-4EAB-900E-8B9A2ED5CDEA}">
      <dgm:prSet/>
      <dgm:spPr/>
      <dgm:t>
        <a:bodyPr/>
        <a:lstStyle/>
        <a:p>
          <a:r>
            <a:rPr lang="en-US" b="1" i="0" baseline="0"/>
            <a:t>Reference Books: </a:t>
          </a:r>
          <a:endParaRPr lang="en-US"/>
        </a:p>
      </dgm:t>
    </dgm:pt>
    <dgm:pt modelId="{109BBD0E-6C68-4482-B11A-2FCD67729A33}" type="parTrans" cxnId="{DF5E88AB-51E7-41D9-AC57-042215BD03C3}">
      <dgm:prSet/>
      <dgm:spPr/>
      <dgm:t>
        <a:bodyPr/>
        <a:lstStyle/>
        <a:p>
          <a:endParaRPr lang="en-US"/>
        </a:p>
      </dgm:t>
    </dgm:pt>
    <dgm:pt modelId="{0365EA4F-B71F-4C8B-8379-872BC2CF723E}" type="sibTrans" cxnId="{DF5E88AB-51E7-41D9-AC57-042215BD03C3}">
      <dgm:prSet/>
      <dgm:spPr/>
      <dgm:t>
        <a:bodyPr/>
        <a:lstStyle/>
        <a:p>
          <a:endParaRPr lang="en-US"/>
        </a:p>
      </dgm:t>
    </dgm:pt>
    <dgm:pt modelId="{B150086D-14CB-4511-8559-62808A096A37}">
      <dgm:prSet/>
      <dgm:spPr/>
      <dgm:t>
        <a:bodyPr/>
        <a:lstStyle/>
        <a:p>
          <a:r>
            <a:rPr lang="en-US" b="0" i="0" baseline="0"/>
            <a:t>1. Software Engineering, Ian Sommerville, Pearson Education Limited, 2016. </a:t>
          </a:r>
          <a:endParaRPr lang="en-US"/>
        </a:p>
      </dgm:t>
    </dgm:pt>
    <dgm:pt modelId="{F739B56E-255E-4583-A7CC-776FA84CFEEE}" type="parTrans" cxnId="{6C9533BE-F934-4CCF-8339-0EF04D498E09}">
      <dgm:prSet/>
      <dgm:spPr/>
      <dgm:t>
        <a:bodyPr/>
        <a:lstStyle/>
        <a:p>
          <a:endParaRPr lang="en-US"/>
        </a:p>
      </dgm:t>
    </dgm:pt>
    <dgm:pt modelId="{D71DA52A-D900-49F2-9161-A429477DD547}" type="sibTrans" cxnId="{6C9533BE-F934-4CCF-8339-0EF04D498E09}">
      <dgm:prSet/>
      <dgm:spPr/>
      <dgm:t>
        <a:bodyPr/>
        <a:lstStyle/>
        <a:p>
          <a:endParaRPr lang="en-US"/>
        </a:p>
      </dgm:t>
    </dgm:pt>
    <dgm:pt modelId="{7F4BFF95-B861-4AA2-ABDD-CAE16790E32A}">
      <dgm:prSet/>
      <dgm:spPr/>
      <dgm:t>
        <a:bodyPr/>
        <a:lstStyle/>
        <a:p>
          <a:r>
            <a:rPr lang="en-US" b="0" i="0" baseline="0"/>
            <a:t>2. Software Engineering with UML, Bhuyan Unhelkar, CRC Press, 2018. </a:t>
          </a:r>
          <a:endParaRPr lang="en-US"/>
        </a:p>
      </dgm:t>
    </dgm:pt>
    <dgm:pt modelId="{DF3094F0-573E-489D-9107-D18DD903B314}" type="parTrans" cxnId="{0B9BC798-E064-4479-8D80-C1FF5D785EC2}">
      <dgm:prSet/>
      <dgm:spPr/>
      <dgm:t>
        <a:bodyPr/>
        <a:lstStyle/>
        <a:p>
          <a:endParaRPr lang="en-US"/>
        </a:p>
      </dgm:t>
    </dgm:pt>
    <dgm:pt modelId="{9FE2E4E0-84C3-4A6F-8798-A943C226EF29}" type="sibTrans" cxnId="{0B9BC798-E064-4479-8D80-C1FF5D785EC2}">
      <dgm:prSet/>
      <dgm:spPr/>
      <dgm:t>
        <a:bodyPr/>
        <a:lstStyle/>
        <a:p>
          <a:endParaRPr lang="en-US"/>
        </a:p>
      </dgm:t>
    </dgm:pt>
    <dgm:pt modelId="{52FC5861-469C-4844-9E0B-52D0B5F62B25}" type="pres">
      <dgm:prSet presAssocID="{748E00B7-449C-4B2A-B7C8-92B51FFB02C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923C50-D3B6-4BD6-80F8-F9BFA0B2462C}" type="pres">
      <dgm:prSet presAssocID="{3900A168-BE60-439B-945F-64F77CB27BB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FD045-A650-4C5A-9983-5C9ADBF56472}" type="pres">
      <dgm:prSet presAssocID="{D1CC4861-0901-4EAD-9B3E-9640D6998922}" presName="spacer" presStyleCnt="0"/>
      <dgm:spPr/>
    </dgm:pt>
    <dgm:pt modelId="{6449B4B0-6B0B-46AE-99F1-C7FB3D9D988C}" type="pres">
      <dgm:prSet presAssocID="{19BAED3A-9EB1-4938-90B6-4CEDB86A638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8C0B0-233C-45C9-992F-8048F0112FD3}" type="pres">
      <dgm:prSet presAssocID="{F1886025-5635-416D-93CE-1F7DB99A21C3}" presName="spacer" presStyleCnt="0"/>
      <dgm:spPr/>
    </dgm:pt>
    <dgm:pt modelId="{BF0A5470-4561-4DC2-AC80-2A43BD51F9DE}" type="pres">
      <dgm:prSet presAssocID="{151C4317-476A-40ED-8483-74D5C45C99C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5550F-B526-4488-AAC9-AF98CDEBDF43}" type="pres">
      <dgm:prSet presAssocID="{47EBC9A3-935B-4AA7-9BC0-456F7E5A4DAA}" presName="spacer" presStyleCnt="0"/>
      <dgm:spPr/>
    </dgm:pt>
    <dgm:pt modelId="{5262ACC3-9AAA-48E2-AFB5-39EB2F9DDAF6}" type="pres">
      <dgm:prSet presAssocID="{90A981B8-80EE-4EAB-900E-8B9A2ED5CDE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D8854-4805-4A76-BC84-04FCA33968B9}" type="pres">
      <dgm:prSet presAssocID="{0365EA4F-B71F-4C8B-8379-872BC2CF723E}" presName="spacer" presStyleCnt="0"/>
      <dgm:spPr/>
    </dgm:pt>
    <dgm:pt modelId="{83FA4FC8-D888-42BE-81A0-D31DFC658131}" type="pres">
      <dgm:prSet presAssocID="{B150086D-14CB-4511-8559-62808A096A3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6F2D7-2D8F-4BC5-A399-71DEFD4490E8}" type="pres">
      <dgm:prSet presAssocID="{D71DA52A-D900-49F2-9161-A429477DD547}" presName="spacer" presStyleCnt="0"/>
      <dgm:spPr/>
    </dgm:pt>
    <dgm:pt modelId="{E62E9CC2-5C46-4DF8-B576-B07136A8250E}" type="pres">
      <dgm:prSet presAssocID="{7F4BFF95-B861-4AA2-ABDD-CAE16790E32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EB3CCD-DFCB-4E7F-B079-F8E723D40761}" srcId="{748E00B7-449C-4B2A-B7C8-92B51FFB02CF}" destId="{19BAED3A-9EB1-4938-90B6-4CEDB86A638C}" srcOrd="1" destOrd="0" parTransId="{EA8DA8D9-5096-48E6-9DF3-189B889DD12A}" sibTransId="{F1886025-5635-416D-93CE-1F7DB99A21C3}"/>
    <dgm:cxn modelId="{49D4D65D-EC71-4CBC-A5BE-9A00459C6073}" type="presOf" srcId="{3900A168-BE60-439B-945F-64F77CB27BB7}" destId="{54923C50-D3B6-4BD6-80F8-F9BFA0B2462C}" srcOrd="0" destOrd="0" presId="urn:microsoft.com/office/officeart/2005/8/layout/vList2"/>
    <dgm:cxn modelId="{706D50F8-653C-4605-9E76-AF3C732AA7A6}" type="presOf" srcId="{7F4BFF95-B861-4AA2-ABDD-CAE16790E32A}" destId="{E62E9CC2-5C46-4DF8-B576-B07136A8250E}" srcOrd="0" destOrd="0" presId="urn:microsoft.com/office/officeart/2005/8/layout/vList2"/>
    <dgm:cxn modelId="{7CE0C881-542A-40DB-BAA7-453D99AF7E5A}" type="presOf" srcId="{19BAED3A-9EB1-4938-90B6-4CEDB86A638C}" destId="{6449B4B0-6B0B-46AE-99F1-C7FB3D9D988C}" srcOrd="0" destOrd="0" presId="urn:microsoft.com/office/officeart/2005/8/layout/vList2"/>
    <dgm:cxn modelId="{5DD9021D-2629-4EFF-850A-86A8C94002C6}" type="presOf" srcId="{151C4317-476A-40ED-8483-74D5C45C99C6}" destId="{BF0A5470-4561-4DC2-AC80-2A43BD51F9DE}" srcOrd="0" destOrd="0" presId="urn:microsoft.com/office/officeart/2005/8/layout/vList2"/>
    <dgm:cxn modelId="{0B9BC798-E064-4479-8D80-C1FF5D785EC2}" srcId="{748E00B7-449C-4B2A-B7C8-92B51FFB02CF}" destId="{7F4BFF95-B861-4AA2-ABDD-CAE16790E32A}" srcOrd="5" destOrd="0" parTransId="{DF3094F0-573E-489D-9107-D18DD903B314}" sibTransId="{9FE2E4E0-84C3-4A6F-8798-A943C226EF29}"/>
    <dgm:cxn modelId="{80F70CAE-E25A-47F2-AEF7-CFFC1A57DEB8}" type="presOf" srcId="{748E00B7-449C-4B2A-B7C8-92B51FFB02CF}" destId="{52FC5861-469C-4844-9E0B-52D0B5F62B25}" srcOrd="0" destOrd="0" presId="urn:microsoft.com/office/officeart/2005/8/layout/vList2"/>
    <dgm:cxn modelId="{6A9BA4C7-3626-48C1-89DE-DFE31466095E}" srcId="{748E00B7-449C-4B2A-B7C8-92B51FFB02CF}" destId="{3900A168-BE60-439B-945F-64F77CB27BB7}" srcOrd="0" destOrd="0" parTransId="{42996321-72FB-4B33-9315-9D9D8EE0178B}" sibTransId="{D1CC4861-0901-4EAD-9B3E-9640D6998922}"/>
    <dgm:cxn modelId="{BCC48A51-4500-4D69-9FB3-D578C053AA48}" type="presOf" srcId="{90A981B8-80EE-4EAB-900E-8B9A2ED5CDEA}" destId="{5262ACC3-9AAA-48E2-AFB5-39EB2F9DDAF6}" srcOrd="0" destOrd="0" presId="urn:microsoft.com/office/officeart/2005/8/layout/vList2"/>
    <dgm:cxn modelId="{B1F170ED-F657-4056-9716-140B24AC2DF7}" type="presOf" srcId="{B150086D-14CB-4511-8559-62808A096A37}" destId="{83FA4FC8-D888-42BE-81A0-D31DFC658131}" srcOrd="0" destOrd="0" presId="urn:microsoft.com/office/officeart/2005/8/layout/vList2"/>
    <dgm:cxn modelId="{6C9533BE-F934-4CCF-8339-0EF04D498E09}" srcId="{748E00B7-449C-4B2A-B7C8-92B51FFB02CF}" destId="{B150086D-14CB-4511-8559-62808A096A37}" srcOrd="4" destOrd="0" parTransId="{F739B56E-255E-4583-A7CC-776FA84CFEEE}" sibTransId="{D71DA52A-D900-49F2-9161-A429477DD547}"/>
    <dgm:cxn modelId="{DF5E88AB-51E7-41D9-AC57-042215BD03C3}" srcId="{748E00B7-449C-4B2A-B7C8-92B51FFB02CF}" destId="{90A981B8-80EE-4EAB-900E-8B9A2ED5CDEA}" srcOrd="3" destOrd="0" parTransId="{109BBD0E-6C68-4482-B11A-2FCD67729A33}" sibTransId="{0365EA4F-B71F-4C8B-8379-872BC2CF723E}"/>
    <dgm:cxn modelId="{C3D3B95F-E581-49EE-AD72-30DA0EC6CF75}" srcId="{748E00B7-449C-4B2A-B7C8-92B51FFB02CF}" destId="{151C4317-476A-40ED-8483-74D5C45C99C6}" srcOrd="2" destOrd="0" parTransId="{5485D808-399C-4523-A102-B3F640AAADBC}" sibTransId="{47EBC9A3-935B-4AA7-9BC0-456F7E5A4DAA}"/>
    <dgm:cxn modelId="{FFB639A2-E25F-4E16-ACA2-7607263DE66E}" type="presParOf" srcId="{52FC5861-469C-4844-9E0B-52D0B5F62B25}" destId="{54923C50-D3B6-4BD6-80F8-F9BFA0B2462C}" srcOrd="0" destOrd="0" presId="urn:microsoft.com/office/officeart/2005/8/layout/vList2"/>
    <dgm:cxn modelId="{DCC94C76-D919-4BFA-9CD8-E4C5718C17F0}" type="presParOf" srcId="{52FC5861-469C-4844-9E0B-52D0B5F62B25}" destId="{EE3FD045-A650-4C5A-9983-5C9ADBF56472}" srcOrd="1" destOrd="0" presId="urn:microsoft.com/office/officeart/2005/8/layout/vList2"/>
    <dgm:cxn modelId="{EDCDCFF2-6025-491E-967B-A5D93D2D5BFF}" type="presParOf" srcId="{52FC5861-469C-4844-9E0B-52D0B5F62B25}" destId="{6449B4B0-6B0B-46AE-99F1-C7FB3D9D988C}" srcOrd="2" destOrd="0" presId="urn:microsoft.com/office/officeart/2005/8/layout/vList2"/>
    <dgm:cxn modelId="{57D2BD61-06AE-4A65-8ADE-37B441F26B50}" type="presParOf" srcId="{52FC5861-469C-4844-9E0B-52D0B5F62B25}" destId="{1578C0B0-233C-45C9-992F-8048F0112FD3}" srcOrd="3" destOrd="0" presId="urn:microsoft.com/office/officeart/2005/8/layout/vList2"/>
    <dgm:cxn modelId="{298638C2-C1F4-4BC4-93EA-B7E5828AEB3A}" type="presParOf" srcId="{52FC5861-469C-4844-9E0B-52D0B5F62B25}" destId="{BF0A5470-4561-4DC2-AC80-2A43BD51F9DE}" srcOrd="4" destOrd="0" presId="urn:microsoft.com/office/officeart/2005/8/layout/vList2"/>
    <dgm:cxn modelId="{8B09A8EA-4CB0-43DD-B540-5FE9AA111544}" type="presParOf" srcId="{52FC5861-469C-4844-9E0B-52D0B5F62B25}" destId="{5A85550F-B526-4488-AAC9-AF98CDEBDF43}" srcOrd="5" destOrd="0" presId="urn:microsoft.com/office/officeart/2005/8/layout/vList2"/>
    <dgm:cxn modelId="{41881123-F2A8-4F03-8002-36F3B0982EE9}" type="presParOf" srcId="{52FC5861-469C-4844-9E0B-52D0B5F62B25}" destId="{5262ACC3-9AAA-48E2-AFB5-39EB2F9DDAF6}" srcOrd="6" destOrd="0" presId="urn:microsoft.com/office/officeart/2005/8/layout/vList2"/>
    <dgm:cxn modelId="{8E2E151D-A6E7-432D-8C0D-3F1C19EB08DB}" type="presParOf" srcId="{52FC5861-469C-4844-9E0B-52D0B5F62B25}" destId="{0A7D8854-4805-4A76-BC84-04FCA33968B9}" srcOrd="7" destOrd="0" presId="urn:microsoft.com/office/officeart/2005/8/layout/vList2"/>
    <dgm:cxn modelId="{4344534B-861B-4F37-9CCD-514F403485FA}" type="presParOf" srcId="{52FC5861-469C-4844-9E0B-52D0B5F62B25}" destId="{83FA4FC8-D888-42BE-81A0-D31DFC658131}" srcOrd="8" destOrd="0" presId="urn:microsoft.com/office/officeart/2005/8/layout/vList2"/>
    <dgm:cxn modelId="{43046905-AD0E-4C33-A770-31804628448A}" type="presParOf" srcId="{52FC5861-469C-4844-9E0B-52D0B5F62B25}" destId="{4ED6F2D7-2D8F-4BC5-A399-71DEFD4490E8}" srcOrd="9" destOrd="0" presId="urn:microsoft.com/office/officeart/2005/8/layout/vList2"/>
    <dgm:cxn modelId="{7E187AE1-D912-4AA2-BFE2-B2AABD92E236}" type="presParOf" srcId="{52FC5861-469C-4844-9E0B-52D0B5F62B25}" destId="{E62E9CC2-5C46-4DF8-B576-B07136A8250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047433-9401-40AF-8390-CCD9449EF9CA}" type="doc">
      <dgm:prSet loTypeId="urn:microsoft.com/office/officeart/2005/8/layout/chevron2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792F6256-40E9-4AEE-AC88-BBA29A09C590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10376F1E-FE49-4305-AFE1-AB482BE0E566}" type="parTrans" cxnId="{0BE8BDEF-1E12-4979-89E3-5041D8CDADE0}">
      <dgm:prSet/>
      <dgm:spPr/>
      <dgm:t>
        <a:bodyPr/>
        <a:lstStyle/>
        <a:p>
          <a:endParaRPr lang="en-US"/>
        </a:p>
      </dgm:t>
    </dgm:pt>
    <dgm:pt modelId="{B35B7981-05FE-4FAF-A611-42375BA599E2}" type="sibTrans" cxnId="{0BE8BDEF-1E12-4979-89E3-5041D8CDADE0}">
      <dgm:prSet/>
      <dgm:spPr/>
      <dgm:t>
        <a:bodyPr/>
        <a:lstStyle/>
        <a:p>
          <a:endParaRPr lang="en-US"/>
        </a:p>
      </dgm:t>
    </dgm:pt>
    <dgm:pt modelId="{D8F700BC-1DB0-45E4-9CD2-3F2EEB050AF7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6DF3DCE6-86DB-4AD0-AF65-A1CD1576DCC5}" type="parTrans" cxnId="{A0B7F0EB-ADEB-4010-B554-74CFFB33F92B}">
      <dgm:prSet/>
      <dgm:spPr/>
      <dgm:t>
        <a:bodyPr/>
        <a:lstStyle/>
        <a:p>
          <a:endParaRPr lang="en-US"/>
        </a:p>
      </dgm:t>
    </dgm:pt>
    <dgm:pt modelId="{309254AA-FB1B-4F57-B450-F03CB97B1299}" type="sibTrans" cxnId="{A0B7F0EB-ADEB-4010-B554-74CFFB33F92B}">
      <dgm:prSet/>
      <dgm:spPr/>
      <dgm:t>
        <a:bodyPr/>
        <a:lstStyle/>
        <a:p>
          <a:endParaRPr lang="en-US"/>
        </a:p>
      </dgm:t>
    </dgm:pt>
    <dgm:pt modelId="{284272A3-2BFF-4AAC-8B20-B3BCFC0B18EA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6C89ABD9-E46C-4AF1-831E-9F20AA4C2E49}" type="parTrans" cxnId="{545ABCE7-69BF-462A-A280-9F27E3A17C68}">
      <dgm:prSet/>
      <dgm:spPr/>
      <dgm:t>
        <a:bodyPr/>
        <a:lstStyle/>
        <a:p>
          <a:endParaRPr lang="en-US"/>
        </a:p>
      </dgm:t>
    </dgm:pt>
    <dgm:pt modelId="{9E453810-998A-4802-8FD7-F70AEB9BB70D}" type="sibTrans" cxnId="{545ABCE7-69BF-462A-A280-9F27E3A17C68}">
      <dgm:prSet/>
      <dgm:spPr/>
      <dgm:t>
        <a:bodyPr/>
        <a:lstStyle/>
        <a:p>
          <a:endParaRPr lang="en-US"/>
        </a:p>
      </dgm:t>
    </dgm:pt>
    <dgm:pt modelId="{C6D99F66-9516-40F1-BD53-ED29089EE736}">
      <dgm:prSet phldrT="[Text]"/>
      <dgm:spPr/>
      <dgm:t>
        <a:bodyPr/>
        <a:lstStyle/>
        <a:p>
          <a:r>
            <a:rPr lang="en-US" dirty="0"/>
            <a:t>Nature of Software</a:t>
          </a:r>
        </a:p>
      </dgm:t>
    </dgm:pt>
    <dgm:pt modelId="{1A6BD1B3-95F6-4253-9D42-8447FD1BAB4E}" type="parTrans" cxnId="{2FF442CB-2329-4953-A215-08FE99164043}">
      <dgm:prSet/>
      <dgm:spPr/>
      <dgm:t>
        <a:bodyPr/>
        <a:lstStyle/>
        <a:p>
          <a:endParaRPr lang="en-US"/>
        </a:p>
      </dgm:t>
    </dgm:pt>
    <dgm:pt modelId="{CA0665A4-DA42-4590-A76C-1D01AB768147}" type="sibTrans" cxnId="{2FF442CB-2329-4953-A215-08FE99164043}">
      <dgm:prSet/>
      <dgm:spPr/>
      <dgm:t>
        <a:bodyPr/>
        <a:lstStyle/>
        <a:p>
          <a:endParaRPr lang="en-US"/>
        </a:p>
      </dgm:t>
    </dgm:pt>
    <dgm:pt modelId="{FE1373E3-BD00-4147-A6AB-FEB90CB61B4F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9F05700-85DC-455A-A720-AAAE8B19053F}" type="parTrans" cxnId="{EFC358A9-5287-4084-8450-E9C292655B18}">
      <dgm:prSet/>
      <dgm:spPr/>
      <dgm:t>
        <a:bodyPr/>
        <a:lstStyle/>
        <a:p>
          <a:endParaRPr lang="en-US"/>
        </a:p>
      </dgm:t>
    </dgm:pt>
    <dgm:pt modelId="{E354D348-BAE2-4314-9EE3-668FB4596132}" type="sibTrans" cxnId="{EFC358A9-5287-4084-8450-E9C292655B18}">
      <dgm:prSet/>
      <dgm:spPr/>
      <dgm:t>
        <a:bodyPr/>
        <a:lstStyle/>
        <a:p>
          <a:endParaRPr lang="en-US"/>
        </a:p>
      </dgm:t>
    </dgm:pt>
    <dgm:pt modelId="{1056FA7F-E872-4C0B-A9CB-ABDEDEFDFAA5}">
      <dgm:prSet phldrT="[Text]"/>
      <dgm:spPr/>
      <dgm:t>
        <a:bodyPr/>
        <a:lstStyle/>
        <a:p>
          <a:r>
            <a:rPr lang="en-US" dirty="0"/>
            <a:t>Types of Software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2EEEBF-93FE-4DF5-9EAF-32E559D880B8}" type="parTrans" cxnId="{1D904388-A79F-400F-8ECE-95B1056C29EE}">
      <dgm:prSet/>
      <dgm:spPr/>
      <dgm:t>
        <a:bodyPr/>
        <a:lstStyle/>
        <a:p>
          <a:endParaRPr lang="en-US"/>
        </a:p>
      </dgm:t>
    </dgm:pt>
    <dgm:pt modelId="{C9338239-5483-425B-8864-CFAB203DF8AF}" type="sibTrans" cxnId="{1D904388-A79F-400F-8ECE-95B1056C29EE}">
      <dgm:prSet/>
      <dgm:spPr/>
      <dgm:t>
        <a:bodyPr/>
        <a:lstStyle/>
        <a:p>
          <a:endParaRPr lang="en-US"/>
        </a:p>
      </dgm:t>
    </dgm:pt>
    <dgm:pt modelId="{917D4865-AD51-4703-A1A7-2987D0FA2619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</a:p>
      </dgm:t>
    </dgm:pt>
    <dgm:pt modelId="{E6C173F7-2926-4D0D-A94D-A48A57A26913}" type="parTrans" cxnId="{82855126-FAF3-40E8-B151-B70A1C11972A}">
      <dgm:prSet/>
      <dgm:spPr/>
      <dgm:t>
        <a:bodyPr/>
        <a:lstStyle/>
        <a:p>
          <a:endParaRPr lang="en-US"/>
        </a:p>
      </dgm:t>
    </dgm:pt>
    <dgm:pt modelId="{B1ECC016-1438-43ED-A1D2-CCA6AF288CDF}" type="sibTrans" cxnId="{82855126-FAF3-40E8-B151-B70A1C11972A}">
      <dgm:prSet/>
      <dgm:spPr/>
      <dgm:t>
        <a:bodyPr/>
        <a:lstStyle/>
        <a:p>
          <a:endParaRPr lang="en-US"/>
        </a:p>
      </dgm:t>
    </dgm:pt>
    <dgm:pt modelId="{489237D6-54E4-4980-9E88-E914338DB52C}">
      <dgm:prSet phldrT="[Text]"/>
      <dgm:spPr/>
      <dgm:t>
        <a:bodyPr/>
        <a:lstStyle/>
        <a:p>
          <a:r>
            <a:rPr lang="en-US" dirty="0"/>
            <a:t>Software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dirty="0"/>
            <a:t>Products</a:t>
          </a:r>
        </a:p>
      </dgm:t>
    </dgm:pt>
    <dgm:pt modelId="{1EB3D036-253B-4D8F-BFEA-55B282BB19DB}" type="parTrans" cxnId="{F1EDEF2E-A2C4-4C13-8748-9A59EAE27264}">
      <dgm:prSet/>
      <dgm:spPr/>
      <dgm:t>
        <a:bodyPr/>
        <a:lstStyle/>
        <a:p>
          <a:endParaRPr lang="en-US"/>
        </a:p>
      </dgm:t>
    </dgm:pt>
    <dgm:pt modelId="{E56330AA-2135-458D-B465-FDFC10399A13}" type="sibTrans" cxnId="{F1EDEF2E-A2C4-4C13-8748-9A59EAE27264}">
      <dgm:prSet/>
      <dgm:spPr/>
      <dgm:t>
        <a:bodyPr/>
        <a:lstStyle/>
        <a:p>
          <a:endParaRPr lang="en-US"/>
        </a:p>
      </dgm:t>
    </dgm:pt>
    <dgm:pt modelId="{44FD3C97-873B-4E2D-853F-522465BB69C2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</a:t>
          </a:r>
        </a:p>
      </dgm:t>
    </dgm:pt>
    <dgm:pt modelId="{AF6DCF96-EF5B-4567-B4F2-D16346B8C90D}" type="parTrans" cxnId="{D7971F30-7713-4D78-BD1F-3BDEC368692B}">
      <dgm:prSet/>
      <dgm:spPr/>
      <dgm:t>
        <a:bodyPr/>
        <a:lstStyle/>
        <a:p>
          <a:endParaRPr lang="en-US"/>
        </a:p>
      </dgm:t>
    </dgm:pt>
    <dgm:pt modelId="{8533BA1B-CDCF-48A9-883E-FF49D9E262BE}" type="sibTrans" cxnId="{D7971F30-7713-4D78-BD1F-3BDEC368692B}">
      <dgm:prSet/>
      <dgm:spPr/>
      <dgm:t>
        <a:bodyPr/>
        <a:lstStyle/>
        <a:p>
          <a:endParaRPr lang="en-US"/>
        </a:p>
      </dgm:t>
    </dgm:pt>
    <dgm:pt modelId="{E0A834CC-A18D-4EBD-8BC4-9A1C6CFEFCAC}">
      <dgm:prSet phldrT="[Text]"/>
      <dgm:spPr/>
      <dgm:t>
        <a:bodyPr/>
        <a:lstStyle/>
        <a:p>
          <a:r>
            <a:rPr lang="en-US" dirty="0"/>
            <a:t>Product Specification</a:t>
          </a:r>
        </a:p>
      </dgm:t>
    </dgm:pt>
    <dgm:pt modelId="{D246AD07-E8D5-4EAE-A4D7-8FC413076CC4}" type="parTrans" cxnId="{D138A9EE-2510-4097-84B3-D3DD77D08385}">
      <dgm:prSet/>
      <dgm:spPr/>
      <dgm:t>
        <a:bodyPr/>
        <a:lstStyle/>
        <a:p>
          <a:endParaRPr lang="en-US"/>
        </a:p>
      </dgm:t>
    </dgm:pt>
    <dgm:pt modelId="{8E9D43CC-B53C-4256-AD35-63C4472862D0}" type="sibTrans" cxnId="{D138A9EE-2510-4097-84B3-D3DD77D08385}">
      <dgm:prSet/>
      <dgm:spPr/>
      <dgm:t>
        <a:bodyPr/>
        <a:lstStyle/>
        <a:p>
          <a:endParaRPr lang="en-US"/>
        </a:p>
      </dgm:t>
    </dgm:pt>
    <dgm:pt modelId="{CB3A22BA-F4AF-4196-A590-1F90E6CB1FF7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</a:t>
          </a:r>
        </a:p>
      </dgm:t>
    </dgm:pt>
    <dgm:pt modelId="{FB3E8CDB-AB95-42ED-81DD-9B1485DC110A}" type="parTrans" cxnId="{1A96529D-260E-4C2D-B7E9-3164BFEBBD08}">
      <dgm:prSet/>
      <dgm:spPr/>
      <dgm:t>
        <a:bodyPr/>
        <a:lstStyle/>
        <a:p>
          <a:endParaRPr lang="en-US"/>
        </a:p>
      </dgm:t>
    </dgm:pt>
    <dgm:pt modelId="{518BDCF2-16CE-4D14-A3EB-83ABD2CCD669}" type="sibTrans" cxnId="{1A96529D-260E-4C2D-B7E9-3164BFEBBD08}">
      <dgm:prSet/>
      <dgm:spPr/>
      <dgm:t>
        <a:bodyPr/>
        <a:lstStyle/>
        <a:p>
          <a:endParaRPr lang="en-US"/>
        </a:p>
      </dgm:t>
    </dgm:pt>
    <dgm:pt modelId="{8A676FBD-5A25-4187-88E0-01251ECDB010}">
      <dgm:prSet phldrT="[Text]"/>
      <dgm:spPr/>
      <dgm:t>
        <a:bodyPr/>
        <a:lstStyle/>
        <a:p>
          <a:r>
            <a:rPr lang="en-US" b="0" dirty="0">
              <a:effectLst/>
            </a:rPr>
            <a:t>Changing nature of software</a:t>
          </a:r>
        </a:p>
      </dgm:t>
    </dgm:pt>
    <dgm:pt modelId="{CDA70A8A-1F66-48A8-B991-BB453F7E870B}" type="parTrans" cxnId="{D9466955-0668-4FC0-9BB4-79B65AC68C8B}">
      <dgm:prSet/>
      <dgm:spPr/>
      <dgm:t>
        <a:bodyPr/>
        <a:lstStyle/>
        <a:p>
          <a:endParaRPr lang="en-US"/>
        </a:p>
      </dgm:t>
    </dgm:pt>
    <dgm:pt modelId="{4B058A30-5F48-4A87-B25B-9A858A333C65}" type="sibTrans" cxnId="{D9466955-0668-4FC0-9BB4-79B65AC68C8B}">
      <dgm:prSet/>
      <dgm:spPr/>
      <dgm:t>
        <a:bodyPr/>
        <a:lstStyle/>
        <a:p>
          <a:endParaRPr lang="en-US"/>
        </a:p>
      </dgm:t>
    </dgm:pt>
    <dgm:pt modelId="{F30AEE8B-6676-492C-8F7A-75BD14F65BC7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</a:t>
          </a:r>
        </a:p>
      </dgm:t>
    </dgm:pt>
    <dgm:pt modelId="{D535F044-681B-437B-9012-73C3F56A2D52}" type="parTrans" cxnId="{0FA91832-B8F2-47A4-9B93-AD5EA3E2A5B9}">
      <dgm:prSet/>
      <dgm:spPr/>
      <dgm:t>
        <a:bodyPr/>
        <a:lstStyle/>
        <a:p>
          <a:endParaRPr lang="en-US"/>
        </a:p>
      </dgm:t>
    </dgm:pt>
    <dgm:pt modelId="{8D7F8053-2007-4B85-B0BF-3F731F19752E}" type="sibTrans" cxnId="{0FA91832-B8F2-47A4-9B93-AD5EA3E2A5B9}">
      <dgm:prSet/>
      <dgm:spPr/>
      <dgm:t>
        <a:bodyPr/>
        <a:lstStyle/>
        <a:p>
          <a:endParaRPr lang="en-US"/>
        </a:p>
      </dgm:t>
    </dgm:pt>
    <dgm:pt modelId="{015F5FC6-67DF-4434-A391-BA24E6271307}">
      <dgm:prSet phldrT="[Text]"/>
      <dgm:spPr/>
      <dgm:t>
        <a:bodyPr/>
        <a:lstStyle/>
        <a:p>
          <a:r>
            <a:rPr lang="en-US" b="0" dirty="0">
              <a:effectLst/>
            </a:rPr>
            <a:t>Software Engineering Definition</a:t>
          </a:r>
        </a:p>
      </dgm:t>
    </dgm:pt>
    <dgm:pt modelId="{B79D7732-4E32-4BA4-86DA-071146CCD553}" type="parTrans" cxnId="{F2C1B4B8-1356-44C4-BC59-E4E38D49D8CB}">
      <dgm:prSet/>
      <dgm:spPr/>
      <dgm:t>
        <a:bodyPr/>
        <a:lstStyle/>
        <a:p>
          <a:endParaRPr lang="en-US"/>
        </a:p>
      </dgm:t>
    </dgm:pt>
    <dgm:pt modelId="{6C6D8CC0-1787-4A91-AE0E-A47437607E9B}" type="sibTrans" cxnId="{F2C1B4B8-1356-44C4-BC59-E4E38D49D8CB}">
      <dgm:prSet/>
      <dgm:spPr/>
      <dgm:t>
        <a:bodyPr/>
        <a:lstStyle/>
        <a:p>
          <a:endParaRPr lang="en-US"/>
        </a:p>
      </dgm:t>
    </dgm:pt>
    <dgm:pt modelId="{3822A79D-3D7D-4FB7-B0DE-D09DE314060A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</a:t>
          </a:r>
        </a:p>
      </dgm:t>
    </dgm:pt>
    <dgm:pt modelId="{16903B49-9A45-459D-B75C-77C80CC673D1}" type="parTrans" cxnId="{BC043DE9-78C5-4C95-90B2-A2DFE4C76F79}">
      <dgm:prSet/>
      <dgm:spPr/>
      <dgm:t>
        <a:bodyPr/>
        <a:lstStyle/>
        <a:p>
          <a:endParaRPr lang="en-US"/>
        </a:p>
      </dgm:t>
    </dgm:pt>
    <dgm:pt modelId="{778D7B13-3EE8-4250-9498-5FFFB58F9B00}" type="sibTrans" cxnId="{BC043DE9-78C5-4C95-90B2-A2DFE4C76F79}">
      <dgm:prSet/>
      <dgm:spPr/>
      <dgm:t>
        <a:bodyPr/>
        <a:lstStyle/>
        <a:p>
          <a:endParaRPr lang="en-US"/>
        </a:p>
      </dgm:t>
    </dgm:pt>
    <dgm:pt modelId="{91BB6839-14BF-4308-A4FC-84C77B133877}">
      <dgm:prSet phldrT="[Text]"/>
      <dgm:spPr/>
      <dgm:t>
        <a:bodyPr/>
        <a:lstStyle/>
        <a:p>
          <a:r>
            <a:rPr lang="en-US" dirty="0" smtClean="0"/>
            <a:t>Software Engineering Practice</a:t>
          </a:r>
          <a:endParaRPr lang="en-US" dirty="0"/>
        </a:p>
      </dgm:t>
    </dgm:pt>
    <dgm:pt modelId="{BFED543B-B1A4-4AD3-8322-32689320B6A7}" type="parTrans" cxnId="{9527299A-5B80-44FF-84AA-E7269A9C9C31}">
      <dgm:prSet/>
      <dgm:spPr/>
      <dgm:t>
        <a:bodyPr/>
        <a:lstStyle/>
        <a:p>
          <a:endParaRPr lang="en-US"/>
        </a:p>
      </dgm:t>
    </dgm:pt>
    <dgm:pt modelId="{45596B1C-9F87-4C7B-9856-A9E2947C3D71}" type="sibTrans" cxnId="{9527299A-5B80-44FF-84AA-E7269A9C9C31}">
      <dgm:prSet/>
      <dgm:spPr/>
      <dgm:t>
        <a:bodyPr/>
        <a:lstStyle/>
        <a:p>
          <a:endParaRPr lang="en-US"/>
        </a:p>
      </dgm:t>
    </dgm:pt>
    <dgm:pt modelId="{E7AE3E00-8855-47B0-9AD3-A0359A21472B}" type="pres">
      <dgm:prSet presAssocID="{EA047433-9401-40AF-8390-CCD9449EF9C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0F0567-2121-4C4B-A9D8-F345FECE2B58}" type="pres">
      <dgm:prSet presAssocID="{792F6256-40E9-4AEE-AC88-BBA29A09C590}" presName="composite" presStyleCnt="0"/>
      <dgm:spPr/>
    </dgm:pt>
    <dgm:pt modelId="{744988AE-F62A-4DDE-AEDB-3F36ED5E98D6}" type="pres">
      <dgm:prSet presAssocID="{792F6256-40E9-4AEE-AC88-BBA29A09C590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E98C7-8B7C-4950-A126-35F63BD487A9}" type="pres">
      <dgm:prSet presAssocID="{792F6256-40E9-4AEE-AC88-BBA29A09C590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6F55A-BF9F-46D3-A58E-8A4EB575A004}" type="pres">
      <dgm:prSet presAssocID="{B35B7981-05FE-4FAF-A611-42375BA599E2}" presName="sp" presStyleCnt="0"/>
      <dgm:spPr/>
    </dgm:pt>
    <dgm:pt modelId="{AF4A38FE-3005-46E7-885F-A12D7A403147}" type="pres">
      <dgm:prSet presAssocID="{284272A3-2BFF-4AAC-8B20-B3BCFC0B18EA}" presName="composite" presStyleCnt="0"/>
      <dgm:spPr/>
    </dgm:pt>
    <dgm:pt modelId="{AB639C4B-96F4-464B-885E-0B2D3BAB639A}" type="pres">
      <dgm:prSet presAssocID="{284272A3-2BFF-4AAC-8B20-B3BCFC0B18EA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D92D3-CA4D-47E0-A996-A226F0525574}" type="pres">
      <dgm:prSet presAssocID="{284272A3-2BFF-4AAC-8B20-B3BCFC0B18EA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6E441-894A-4862-9B9A-42A5A6D0EA58}" type="pres">
      <dgm:prSet presAssocID="{9E453810-998A-4802-8FD7-F70AEB9BB70D}" presName="sp" presStyleCnt="0"/>
      <dgm:spPr/>
    </dgm:pt>
    <dgm:pt modelId="{040BC092-D53A-4108-8E99-97A941357502}" type="pres">
      <dgm:prSet presAssocID="{FE1373E3-BD00-4147-A6AB-FEB90CB61B4F}" presName="composite" presStyleCnt="0"/>
      <dgm:spPr/>
    </dgm:pt>
    <dgm:pt modelId="{C735D194-88F3-4561-92D7-053BF2562D57}" type="pres">
      <dgm:prSet presAssocID="{FE1373E3-BD00-4147-A6AB-FEB90CB61B4F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16A4A-EC44-4F83-AE95-4E28BD261086}" type="pres">
      <dgm:prSet presAssocID="{FE1373E3-BD00-4147-A6AB-FEB90CB61B4F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5622C-B56E-4E47-A7AC-29F966118CE1}" type="pres">
      <dgm:prSet presAssocID="{E354D348-BAE2-4314-9EE3-668FB4596132}" presName="sp" presStyleCnt="0"/>
      <dgm:spPr/>
    </dgm:pt>
    <dgm:pt modelId="{C4D1CFA3-7CDC-42D0-BB38-7AC5740F0A44}" type="pres">
      <dgm:prSet presAssocID="{917D4865-AD51-4703-A1A7-2987D0FA2619}" presName="composite" presStyleCnt="0"/>
      <dgm:spPr/>
    </dgm:pt>
    <dgm:pt modelId="{3DB96171-661D-46D2-B93E-991CDF12ACDA}" type="pres">
      <dgm:prSet presAssocID="{917D4865-AD51-4703-A1A7-2987D0FA2619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2A753-63D7-4EB9-A46C-C3BC5C0F96E4}" type="pres">
      <dgm:prSet presAssocID="{917D4865-AD51-4703-A1A7-2987D0FA2619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B9F79-006D-458B-9AE3-7B784A624299}" type="pres">
      <dgm:prSet presAssocID="{B1ECC016-1438-43ED-A1D2-CCA6AF288CDF}" presName="sp" presStyleCnt="0"/>
      <dgm:spPr/>
    </dgm:pt>
    <dgm:pt modelId="{1FA31066-C4F1-4A66-8C49-2DEFA2CE2099}" type="pres">
      <dgm:prSet presAssocID="{44FD3C97-873B-4E2D-853F-522465BB69C2}" presName="composite" presStyleCnt="0"/>
      <dgm:spPr/>
    </dgm:pt>
    <dgm:pt modelId="{0745F73D-45B9-47B2-AFFC-70567DDADECA}" type="pres">
      <dgm:prSet presAssocID="{44FD3C97-873B-4E2D-853F-522465BB69C2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41D9E-ED46-4B42-B4C1-96FA675BE654}" type="pres">
      <dgm:prSet presAssocID="{44FD3C97-873B-4E2D-853F-522465BB69C2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73A84-3E47-4C79-BC46-9DA7FAE835FB}" type="pres">
      <dgm:prSet presAssocID="{8533BA1B-CDCF-48A9-883E-FF49D9E262BE}" presName="sp" presStyleCnt="0"/>
      <dgm:spPr/>
    </dgm:pt>
    <dgm:pt modelId="{ECE0791D-37C6-4B4D-8E12-0FC491CAA491}" type="pres">
      <dgm:prSet presAssocID="{CB3A22BA-F4AF-4196-A590-1F90E6CB1FF7}" presName="composite" presStyleCnt="0"/>
      <dgm:spPr/>
    </dgm:pt>
    <dgm:pt modelId="{2DC592A9-BD68-45B2-A29A-7F32CBDD2A4F}" type="pres">
      <dgm:prSet presAssocID="{CB3A22BA-F4AF-4196-A590-1F90E6CB1FF7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ED824C-5C40-4F52-B952-DEE97A9FDC62}" type="pres">
      <dgm:prSet presAssocID="{CB3A22BA-F4AF-4196-A590-1F90E6CB1FF7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F785D-80B2-4EC2-808C-ECDB80A2D18D}" type="pres">
      <dgm:prSet presAssocID="{518BDCF2-16CE-4D14-A3EB-83ABD2CCD669}" presName="sp" presStyleCnt="0"/>
      <dgm:spPr/>
    </dgm:pt>
    <dgm:pt modelId="{DCED2E3C-3F30-4A1C-AA69-1E3D7E355C6C}" type="pres">
      <dgm:prSet presAssocID="{F30AEE8B-6676-492C-8F7A-75BD14F65BC7}" presName="composite" presStyleCnt="0"/>
      <dgm:spPr/>
    </dgm:pt>
    <dgm:pt modelId="{0F8137CB-FB3C-4D9D-999B-288A5D04277D}" type="pres">
      <dgm:prSet presAssocID="{F30AEE8B-6676-492C-8F7A-75BD14F65BC7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83A36-AB1D-4D39-A472-B5796573956A}" type="pres">
      <dgm:prSet presAssocID="{F30AEE8B-6676-492C-8F7A-75BD14F65BC7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22296-1D4B-4F3A-B85C-01DF21E22B96}" type="pres">
      <dgm:prSet presAssocID="{8D7F8053-2007-4B85-B0BF-3F731F19752E}" presName="sp" presStyleCnt="0"/>
      <dgm:spPr/>
    </dgm:pt>
    <dgm:pt modelId="{DDDF413C-0E22-475F-A8E4-ABD9402AE45B}" type="pres">
      <dgm:prSet presAssocID="{3822A79D-3D7D-4FB7-B0DE-D09DE314060A}" presName="composite" presStyleCnt="0"/>
      <dgm:spPr/>
    </dgm:pt>
    <dgm:pt modelId="{458D07E3-BD26-4E55-8CD8-FC923B33A75A}" type="pres">
      <dgm:prSet presAssocID="{3822A79D-3D7D-4FB7-B0DE-D09DE314060A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BB68B-F231-4C16-BA37-C0E8B4440EAE}" type="pres">
      <dgm:prSet presAssocID="{3822A79D-3D7D-4FB7-B0DE-D09DE314060A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D91C31-7B57-44AC-9004-52C5D9BE898E}" type="presOf" srcId="{F30AEE8B-6676-492C-8F7A-75BD14F65BC7}" destId="{0F8137CB-FB3C-4D9D-999B-288A5D04277D}" srcOrd="0" destOrd="0" presId="urn:microsoft.com/office/officeart/2005/8/layout/chevron2"/>
    <dgm:cxn modelId="{D9466955-0668-4FC0-9BB4-79B65AC68C8B}" srcId="{CB3A22BA-F4AF-4196-A590-1F90E6CB1FF7}" destId="{8A676FBD-5A25-4187-88E0-01251ECDB010}" srcOrd="0" destOrd="0" parTransId="{CDA70A8A-1F66-48A8-B991-BB453F7E870B}" sibTransId="{4B058A30-5F48-4A87-B25B-9A858A333C65}"/>
    <dgm:cxn modelId="{A0B7F0EB-ADEB-4010-B554-74CFFB33F92B}" srcId="{792F6256-40E9-4AEE-AC88-BBA29A09C590}" destId="{D8F700BC-1DB0-45E4-9CD2-3F2EEB050AF7}" srcOrd="0" destOrd="0" parTransId="{6DF3DCE6-86DB-4AD0-AF65-A1CD1576DCC5}" sibTransId="{309254AA-FB1B-4F57-B450-F03CB97B1299}"/>
    <dgm:cxn modelId="{7D1E8936-037E-45DC-82AD-3C0867FB54D6}" type="presOf" srcId="{EA047433-9401-40AF-8390-CCD9449EF9CA}" destId="{E7AE3E00-8855-47B0-9AD3-A0359A21472B}" srcOrd="0" destOrd="0" presId="urn:microsoft.com/office/officeart/2005/8/layout/chevron2"/>
    <dgm:cxn modelId="{8D76747A-EB71-4D00-97A1-4115AF2C7287}" type="presOf" srcId="{3822A79D-3D7D-4FB7-B0DE-D09DE314060A}" destId="{458D07E3-BD26-4E55-8CD8-FC923B33A75A}" srcOrd="0" destOrd="0" presId="urn:microsoft.com/office/officeart/2005/8/layout/chevron2"/>
    <dgm:cxn modelId="{EFC358A9-5287-4084-8450-E9C292655B18}" srcId="{EA047433-9401-40AF-8390-CCD9449EF9CA}" destId="{FE1373E3-BD00-4147-A6AB-FEB90CB61B4F}" srcOrd="2" destOrd="0" parTransId="{29F05700-85DC-455A-A720-AAAE8B19053F}" sibTransId="{E354D348-BAE2-4314-9EE3-668FB4596132}"/>
    <dgm:cxn modelId="{8286888A-835C-4D48-B670-0B7BC3965468}" type="presOf" srcId="{E0A834CC-A18D-4EBD-8BC4-9A1C6CFEFCAC}" destId="{C3041D9E-ED46-4B42-B4C1-96FA675BE654}" srcOrd="0" destOrd="0" presId="urn:microsoft.com/office/officeart/2005/8/layout/chevron2"/>
    <dgm:cxn modelId="{7D940D8E-0660-44D4-9DFC-A0247E5874D4}" type="presOf" srcId="{1056FA7F-E872-4C0B-A9CB-ABDEDEFDFAA5}" destId="{4B816A4A-EC44-4F83-AE95-4E28BD261086}" srcOrd="0" destOrd="0" presId="urn:microsoft.com/office/officeart/2005/8/layout/chevron2"/>
    <dgm:cxn modelId="{1D904388-A79F-400F-8ECE-95B1056C29EE}" srcId="{FE1373E3-BD00-4147-A6AB-FEB90CB61B4F}" destId="{1056FA7F-E872-4C0B-A9CB-ABDEDEFDFAA5}" srcOrd="0" destOrd="0" parTransId="{972EEEBF-93FE-4DF5-9EAF-32E559D880B8}" sibTransId="{C9338239-5483-425B-8864-CFAB203DF8AF}"/>
    <dgm:cxn modelId="{F1EDEF2E-A2C4-4C13-8748-9A59EAE27264}" srcId="{917D4865-AD51-4703-A1A7-2987D0FA2619}" destId="{489237D6-54E4-4980-9E88-E914338DB52C}" srcOrd="0" destOrd="0" parTransId="{1EB3D036-253B-4D8F-BFEA-55B282BB19DB}" sibTransId="{E56330AA-2135-458D-B465-FDFC10399A13}"/>
    <dgm:cxn modelId="{9527299A-5B80-44FF-84AA-E7269A9C9C31}" srcId="{3822A79D-3D7D-4FB7-B0DE-D09DE314060A}" destId="{91BB6839-14BF-4308-A4FC-84C77B133877}" srcOrd="0" destOrd="0" parTransId="{BFED543B-B1A4-4AD3-8322-32689320B6A7}" sibTransId="{45596B1C-9F87-4C7B-9856-A9E2947C3D71}"/>
    <dgm:cxn modelId="{82855126-FAF3-40E8-B151-B70A1C11972A}" srcId="{EA047433-9401-40AF-8390-CCD9449EF9CA}" destId="{917D4865-AD51-4703-A1A7-2987D0FA2619}" srcOrd="3" destOrd="0" parTransId="{E6C173F7-2926-4D0D-A94D-A48A57A26913}" sibTransId="{B1ECC016-1438-43ED-A1D2-CCA6AF288CDF}"/>
    <dgm:cxn modelId="{461982F5-16E8-463E-BB40-F1B59314EEE0}" type="presOf" srcId="{CB3A22BA-F4AF-4196-A590-1F90E6CB1FF7}" destId="{2DC592A9-BD68-45B2-A29A-7F32CBDD2A4F}" srcOrd="0" destOrd="0" presId="urn:microsoft.com/office/officeart/2005/8/layout/chevron2"/>
    <dgm:cxn modelId="{F12FAE0E-2A02-4907-9823-56BD00941D64}" type="presOf" srcId="{917D4865-AD51-4703-A1A7-2987D0FA2619}" destId="{3DB96171-661D-46D2-B93E-991CDF12ACDA}" srcOrd="0" destOrd="0" presId="urn:microsoft.com/office/officeart/2005/8/layout/chevron2"/>
    <dgm:cxn modelId="{F2C1B4B8-1356-44C4-BC59-E4E38D49D8CB}" srcId="{F30AEE8B-6676-492C-8F7A-75BD14F65BC7}" destId="{015F5FC6-67DF-4434-A391-BA24E6271307}" srcOrd="0" destOrd="0" parTransId="{B79D7732-4E32-4BA4-86DA-071146CCD553}" sibTransId="{6C6D8CC0-1787-4A91-AE0E-A47437607E9B}"/>
    <dgm:cxn modelId="{1A96529D-260E-4C2D-B7E9-3164BFEBBD08}" srcId="{EA047433-9401-40AF-8390-CCD9449EF9CA}" destId="{CB3A22BA-F4AF-4196-A590-1F90E6CB1FF7}" srcOrd="5" destOrd="0" parTransId="{FB3E8CDB-AB95-42ED-81DD-9B1485DC110A}" sibTransId="{518BDCF2-16CE-4D14-A3EB-83ABD2CCD669}"/>
    <dgm:cxn modelId="{D7971F30-7713-4D78-BD1F-3BDEC368692B}" srcId="{EA047433-9401-40AF-8390-CCD9449EF9CA}" destId="{44FD3C97-873B-4E2D-853F-522465BB69C2}" srcOrd="4" destOrd="0" parTransId="{AF6DCF96-EF5B-4567-B4F2-D16346B8C90D}" sibTransId="{8533BA1B-CDCF-48A9-883E-FF49D9E262BE}"/>
    <dgm:cxn modelId="{545ABCE7-69BF-462A-A280-9F27E3A17C68}" srcId="{EA047433-9401-40AF-8390-CCD9449EF9CA}" destId="{284272A3-2BFF-4AAC-8B20-B3BCFC0B18EA}" srcOrd="1" destOrd="0" parTransId="{6C89ABD9-E46C-4AF1-831E-9F20AA4C2E49}" sibTransId="{9E453810-998A-4802-8FD7-F70AEB9BB70D}"/>
    <dgm:cxn modelId="{2FF442CB-2329-4953-A215-08FE99164043}" srcId="{284272A3-2BFF-4AAC-8B20-B3BCFC0B18EA}" destId="{C6D99F66-9516-40F1-BD53-ED29089EE736}" srcOrd="0" destOrd="0" parTransId="{1A6BD1B3-95F6-4253-9D42-8447FD1BAB4E}" sibTransId="{CA0665A4-DA42-4590-A76C-1D01AB768147}"/>
    <dgm:cxn modelId="{0A5709E8-97AE-4B77-9715-B4305576F337}" type="presOf" srcId="{792F6256-40E9-4AEE-AC88-BBA29A09C590}" destId="{744988AE-F62A-4DDE-AEDB-3F36ED5E98D6}" srcOrd="0" destOrd="0" presId="urn:microsoft.com/office/officeart/2005/8/layout/chevron2"/>
    <dgm:cxn modelId="{AFA30E5A-873A-463A-AA66-4BD1D72C3124}" type="presOf" srcId="{C6D99F66-9516-40F1-BD53-ED29089EE736}" destId="{C4BD92D3-CA4D-47E0-A996-A226F0525574}" srcOrd="0" destOrd="0" presId="urn:microsoft.com/office/officeart/2005/8/layout/chevron2"/>
    <dgm:cxn modelId="{FC0A3174-DCA4-4006-BFF7-9A025B897249}" type="presOf" srcId="{489237D6-54E4-4980-9E88-E914338DB52C}" destId="{9352A753-63D7-4EB9-A46C-C3BC5C0F96E4}" srcOrd="0" destOrd="0" presId="urn:microsoft.com/office/officeart/2005/8/layout/chevron2"/>
    <dgm:cxn modelId="{0BE8BDEF-1E12-4979-89E3-5041D8CDADE0}" srcId="{EA047433-9401-40AF-8390-CCD9449EF9CA}" destId="{792F6256-40E9-4AEE-AC88-BBA29A09C590}" srcOrd="0" destOrd="0" parTransId="{10376F1E-FE49-4305-AFE1-AB482BE0E566}" sibTransId="{B35B7981-05FE-4FAF-A611-42375BA599E2}"/>
    <dgm:cxn modelId="{0FA91832-B8F2-47A4-9B93-AD5EA3E2A5B9}" srcId="{EA047433-9401-40AF-8390-CCD9449EF9CA}" destId="{F30AEE8B-6676-492C-8F7A-75BD14F65BC7}" srcOrd="6" destOrd="0" parTransId="{D535F044-681B-437B-9012-73C3F56A2D52}" sibTransId="{8D7F8053-2007-4B85-B0BF-3F731F19752E}"/>
    <dgm:cxn modelId="{CA9C7BB6-F601-44BF-8FF1-884E080F176B}" type="presOf" srcId="{284272A3-2BFF-4AAC-8B20-B3BCFC0B18EA}" destId="{AB639C4B-96F4-464B-885E-0B2D3BAB639A}" srcOrd="0" destOrd="0" presId="urn:microsoft.com/office/officeart/2005/8/layout/chevron2"/>
    <dgm:cxn modelId="{01BEDBE2-4CE9-40F2-93CA-DEFA9149A5DF}" type="presOf" srcId="{91BB6839-14BF-4308-A4FC-84C77B133877}" destId="{4B9BB68B-F231-4C16-BA37-C0E8B4440EAE}" srcOrd="0" destOrd="0" presId="urn:microsoft.com/office/officeart/2005/8/layout/chevron2"/>
    <dgm:cxn modelId="{C0B53243-78C1-40AC-8F55-3DD885763087}" type="presOf" srcId="{44FD3C97-873B-4E2D-853F-522465BB69C2}" destId="{0745F73D-45B9-47B2-AFFC-70567DDADECA}" srcOrd="0" destOrd="0" presId="urn:microsoft.com/office/officeart/2005/8/layout/chevron2"/>
    <dgm:cxn modelId="{A6AD220F-C370-4297-8E61-EC43A9F98D58}" type="presOf" srcId="{D8F700BC-1DB0-45E4-9CD2-3F2EEB050AF7}" destId="{5F8E98C7-8B7C-4950-A126-35F63BD487A9}" srcOrd="0" destOrd="0" presId="urn:microsoft.com/office/officeart/2005/8/layout/chevron2"/>
    <dgm:cxn modelId="{3E298F7F-EDA0-4629-BB60-3D8EC6D9AD61}" type="presOf" srcId="{015F5FC6-67DF-4434-A391-BA24E6271307}" destId="{FCB83A36-AB1D-4D39-A472-B5796573956A}" srcOrd="0" destOrd="0" presId="urn:microsoft.com/office/officeart/2005/8/layout/chevron2"/>
    <dgm:cxn modelId="{D138A9EE-2510-4097-84B3-D3DD77D08385}" srcId="{44FD3C97-873B-4E2D-853F-522465BB69C2}" destId="{E0A834CC-A18D-4EBD-8BC4-9A1C6CFEFCAC}" srcOrd="0" destOrd="0" parTransId="{D246AD07-E8D5-4EAE-A4D7-8FC413076CC4}" sibTransId="{8E9D43CC-B53C-4256-AD35-63C4472862D0}"/>
    <dgm:cxn modelId="{C83D4175-3450-4D21-98D9-36E790679267}" type="presOf" srcId="{FE1373E3-BD00-4147-A6AB-FEB90CB61B4F}" destId="{C735D194-88F3-4561-92D7-053BF2562D57}" srcOrd="0" destOrd="0" presId="urn:microsoft.com/office/officeart/2005/8/layout/chevron2"/>
    <dgm:cxn modelId="{BC043DE9-78C5-4C95-90B2-A2DFE4C76F79}" srcId="{EA047433-9401-40AF-8390-CCD9449EF9CA}" destId="{3822A79D-3D7D-4FB7-B0DE-D09DE314060A}" srcOrd="7" destOrd="0" parTransId="{16903B49-9A45-459D-B75C-77C80CC673D1}" sibTransId="{778D7B13-3EE8-4250-9498-5FFFB58F9B00}"/>
    <dgm:cxn modelId="{18B7F05C-A7C1-4C95-8C2D-D4E94C0BC93C}" type="presOf" srcId="{8A676FBD-5A25-4187-88E0-01251ECDB010}" destId="{71ED824C-5C40-4F52-B952-DEE97A9FDC62}" srcOrd="0" destOrd="0" presId="urn:microsoft.com/office/officeart/2005/8/layout/chevron2"/>
    <dgm:cxn modelId="{76060937-2803-41A2-95ED-FCD53DDA921B}" type="presParOf" srcId="{E7AE3E00-8855-47B0-9AD3-A0359A21472B}" destId="{E90F0567-2121-4C4B-A9D8-F345FECE2B58}" srcOrd="0" destOrd="0" presId="urn:microsoft.com/office/officeart/2005/8/layout/chevron2"/>
    <dgm:cxn modelId="{E7B218E3-B265-4290-9C3A-65BE3AC3A322}" type="presParOf" srcId="{E90F0567-2121-4C4B-A9D8-F345FECE2B58}" destId="{744988AE-F62A-4DDE-AEDB-3F36ED5E98D6}" srcOrd="0" destOrd="0" presId="urn:microsoft.com/office/officeart/2005/8/layout/chevron2"/>
    <dgm:cxn modelId="{8F51BE6F-33CD-4358-A946-266513AD73D9}" type="presParOf" srcId="{E90F0567-2121-4C4B-A9D8-F345FECE2B58}" destId="{5F8E98C7-8B7C-4950-A126-35F63BD487A9}" srcOrd="1" destOrd="0" presId="urn:microsoft.com/office/officeart/2005/8/layout/chevron2"/>
    <dgm:cxn modelId="{7BDCA3CB-196A-4E7C-A69D-A37163314C30}" type="presParOf" srcId="{E7AE3E00-8855-47B0-9AD3-A0359A21472B}" destId="{A2D6F55A-BF9F-46D3-A58E-8A4EB575A004}" srcOrd="1" destOrd="0" presId="urn:microsoft.com/office/officeart/2005/8/layout/chevron2"/>
    <dgm:cxn modelId="{BF7557A2-0069-4BCB-9629-722877D93EA0}" type="presParOf" srcId="{E7AE3E00-8855-47B0-9AD3-A0359A21472B}" destId="{AF4A38FE-3005-46E7-885F-A12D7A403147}" srcOrd="2" destOrd="0" presId="urn:microsoft.com/office/officeart/2005/8/layout/chevron2"/>
    <dgm:cxn modelId="{44669069-0A9E-41C9-B06E-A324341E0D36}" type="presParOf" srcId="{AF4A38FE-3005-46E7-885F-A12D7A403147}" destId="{AB639C4B-96F4-464B-885E-0B2D3BAB639A}" srcOrd="0" destOrd="0" presId="urn:microsoft.com/office/officeart/2005/8/layout/chevron2"/>
    <dgm:cxn modelId="{743B7B60-1EAA-4029-8B4A-00BD961AD7D0}" type="presParOf" srcId="{AF4A38FE-3005-46E7-885F-A12D7A403147}" destId="{C4BD92D3-CA4D-47E0-A996-A226F0525574}" srcOrd="1" destOrd="0" presId="urn:microsoft.com/office/officeart/2005/8/layout/chevron2"/>
    <dgm:cxn modelId="{08506608-7884-46F5-B8FC-6555C6668850}" type="presParOf" srcId="{E7AE3E00-8855-47B0-9AD3-A0359A21472B}" destId="{1AC6E441-894A-4862-9B9A-42A5A6D0EA58}" srcOrd="3" destOrd="0" presId="urn:microsoft.com/office/officeart/2005/8/layout/chevron2"/>
    <dgm:cxn modelId="{3E7B5C41-F7E9-49A3-99CE-A6E6E929C4E4}" type="presParOf" srcId="{E7AE3E00-8855-47B0-9AD3-A0359A21472B}" destId="{040BC092-D53A-4108-8E99-97A941357502}" srcOrd="4" destOrd="0" presId="urn:microsoft.com/office/officeart/2005/8/layout/chevron2"/>
    <dgm:cxn modelId="{2593B889-25E7-4A2E-8DF3-119FF95C9C86}" type="presParOf" srcId="{040BC092-D53A-4108-8E99-97A941357502}" destId="{C735D194-88F3-4561-92D7-053BF2562D57}" srcOrd="0" destOrd="0" presId="urn:microsoft.com/office/officeart/2005/8/layout/chevron2"/>
    <dgm:cxn modelId="{FC48AFEA-3F55-4478-96DF-CAB0C7243BDF}" type="presParOf" srcId="{040BC092-D53A-4108-8E99-97A941357502}" destId="{4B816A4A-EC44-4F83-AE95-4E28BD261086}" srcOrd="1" destOrd="0" presId="urn:microsoft.com/office/officeart/2005/8/layout/chevron2"/>
    <dgm:cxn modelId="{5E266D56-CEF0-4BE5-BF97-41FCDC5FD23A}" type="presParOf" srcId="{E7AE3E00-8855-47B0-9AD3-A0359A21472B}" destId="{2585622C-B56E-4E47-A7AC-29F966118CE1}" srcOrd="5" destOrd="0" presId="urn:microsoft.com/office/officeart/2005/8/layout/chevron2"/>
    <dgm:cxn modelId="{F32226A0-4AC3-44B3-8A8E-A37A0F7FF83A}" type="presParOf" srcId="{E7AE3E00-8855-47B0-9AD3-A0359A21472B}" destId="{C4D1CFA3-7CDC-42D0-BB38-7AC5740F0A44}" srcOrd="6" destOrd="0" presId="urn:microsoft.com/office/officeart/2005/8/layout/chevron2"/>
    <dgm:cxn modelId="{4C540568-F8BB-457D-B488-3B3E20FC1C7F}" type="presParOf" srcId="{C4D1CFA3-7CDC-42D0-BB38-7AC5740F0A44}" destId="{3DB96171-661D-46D2-B93E-991CDF12ACDA}" srcOrd="0" destOrd="0" presId="urn:microsoft.com/office/officeart/2005/8/layout/chevron2"/>
    <dgm:cxn modelId="{2DD2F6A6-2C98-4FC8-B93D-BAE877FF1061}" type="presParOf" srcId="{C4D1CFA3-7CDC-42D0-BB38-7AC5740F0A44}" destId="{9352A753-63D7-4EB9-A46C-C3BC5C0F96E4}" srcOrd="1" destOrd="0" presId="urn:microsoft.com/office/officeart/2005/8/layout/chevron2"/>
    <dgm:cxn modelId="{E6143B9F-2B2F-4CFB-B852-2BF7BCD0D967}" type="presParOf" srcId="{E7AE3E00-8855-47B0-9AD3-A0359A21472B}" destId="{93DB9F79-006D-458B-9AE3-7B784A624299}" srcOrd="7" destOrd="0" presId="urn:microsoft.com/office/officeart/2005/8/layout/chevron2"/>
    <dgm:cxn modelId="{7FF27A05-5DF7-41CA-BCEC-674E93412882}" type="presParOf" srcId="{E7AE3E00-8855-47B0-9AD3-A0359A21472B}" destId="{1FA31066-C4F1-4A66-8C49-2DEFA2CE2099}" srcOrd="8" destOrd="0" presId="urn:microsoft.com/office/officeart/2005/8/layout/chevron2"/>
    <dgm:cxn modelId="{F6C8851C-3E4A-4E17-9D30-C0201580A718}" type="presParOf" srcId="{1FA31066-C4F1-4A66-8C49-2DEFA2CE2099}" destId="{0745F73D-45B9-47B2-AFFC-70567DDADECA}" srcOrd="0" destOrd="0" presId="urn:microsoft.com/office/officeart/2005/8/layout/chevron2"/>
    <dgm:cxn modelId="{5F25078B-29E5-4CD3-BBE1-0C7BE539FE7B}" type="presParOf" srcId="{1FA31066-C4F1-4A66-8C49-2DEFA2CE2099}" destId="{C3041D9E-ED46-4B42-B4C1-96FA675BE654}" srcOrd="1" destOrd="0" presId="urn:microsoft.com/office/officeart/2005/8/layout/chevron2"/>
    <dgm:cxn modelId="{4038F23B-8B1D-4FDE-BF4E-3AE79F640A8D}" type="presParOf" srcId="{E7AE3E00-8855-47B0-9AD3-A0359A21472B}" destId="{22973A84-3E47-4C79-BC46-9DA7FAE835FB}" srcOrd="9" destOrd="0" presId="urn:microsoft.com/office/officeart/2005/8/layout/chevron2"/>
    <dgm:cxn modelId="{7185A7A1-8405-4419-9931-96ED3E28051B}" type="presParOf" srcId="{E7AE3E00-8855-47B0-9AD3-A0359A21472B}" destId="{ECE0791D-37C6-4B4D-8E12-0FC491CAA491}" srcOrd="10" destOrd="0" presId="urn:microsoft.com/office/officeart/2005/8/layout/chevron2"/>
    <dgm:cxn modelId="{88E09A5D-450B-4539-9B4C-632A630F1AC2}" type="presParOf" srcId="{ECE0791D-37C6-4B4D-8E12-0FC491CAA491}" destId="{2DC592A9-BD68-45B2-A29A-7F32CBDD2A4F}" srcOrd="0" destOrd="0" presId="urn:microsoft.com/office/officeart/2005/8/layout/chevron2"/>
    <dgm:cxn modelId="{9883D8F8-E99D-45C2-AE5B-0EFB69804D09}" type="presParOf" srcId="{ECE0791D-37C6-4B4D-8E12-0FC491CAA491}" destId="{71ED824C-5C40-4F52-B952-DEE97A9FDC62}" srcOrd="1" destOrd="0" presId="urn:microsoft.com/office/officeart/2005/8/layout/chevron2"/>
    <dgm:cxn modelId="{1E271368-756B-44AB-A8A1-46BF37F4B056}" type="presParOf" srcId="{E7AE3E00-8855-47B0-9AD3-A0359A21472B}" destId="{A7CF785D-80B2-4EC2-808C-ECDB80A2D18D}" srcOrd="11" destOrd="0" presId="urn:microsoft.com/office/officeart/2005/8/layout/chevron2"/>
    <dgm:cxn modelId="{E8E94E65-D9B4-4964-A6F2-B01D12760388}" type="presParOf" srcId="{E7AE3E00-8855-47B0-9AD3-A0359A21472B}" destId="{DCED2E3C-3F30-4A1C-AA69-1E3D7E355C6C}" srcOrd="12" destOrd="0" presId="urn:microsoft.com/office/officeart/2005/8/layout/chevron2"/>
    <dgm:cxn modelId="{82344815-FB04-45A1-99D2-B68AB821F0ED}" type="presParOf" srcId="{DCED2E3C-3F30-4A1C-AA69-1E3D7E355C6C}" destId="{0F8137CB-FB3C-4D9D-999B-288A5D04277D}" srcOrd="0" destOrd="0" presId="urn:microsoft.com/office/officeart/2005/8/layout/chevron2"/>
    <dgm:cxn modelId="{344F4BD8-FF0E-4F1C-80BC-D5CC27CBAB79}" type="presParOf" srcId="{DCED2E3C-3F30-4A1C-AA69-1E3D7E355C6C}" destId="{FCB83A36-AB1D-4D39-A472-B5796573956A}" srcOrd="1" destOrd="0" presId="urn:microsoft.com/office/officeart/2005/8/layout/chevron2"/>
    <dgm:cxn modelId="{E6521067-34C4-4035-9BF8-9822AC2DDFDC}" type="presParOf" srcId="{E7AE3E00-8855-47B0-9AD3-A0359A21472B}" destId="{76622296-1D4B-4F3A-B85C-01DF21E22B96}" srcOrd="13" destOrd="0" presId="urn:microsoft.com/office/officeart/2005/8/layout/chevron2"/>
    <dgm:cxn modelId="{00A590C0-F2DA-4B79-A08E-41986FDA119D}" type="presParOf" srcId="{E7AE3E00-8855-47B0-9AD3-A0359A21472B}" destId="{DDDF413C-0E22-475F-A8E4-ABD9402AE45B}" srcOrd="14" destOrd="0" presId="urn:microsoft.com/office/officeart/2005/8/layout/chevron2"/>
    <dgm:cxn modelId="{F5A781C5-0272-4802-81FF-2B77938052C4}" type="presParOf" srcId="{DDDF413C-0E22-475F-A8E4-ABD9402AE45B}" destId="{458D07E3-BD26-4E55-8CD8-FC923B33A75A}" srcOrd="0" destOrd="0" presId="urn:microsoft.com/office/officeart/2005/8/layout/chevron2"/>
    <dgm:cxn modelId="{E60997DC-A502-4EFA-B5BA-89136DC340F2}" type="presParOf" srcId="{DDDF413C-0E22-475F-A8E4-ABD9402AE45B}" destId="{4B9BB68B-F231-4C16-BA37-C0E8B4440E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416E7C-8DDF-4CA0-999F-B4D2D8D595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1E2B4FD-1D20-4D1C-AD11-F4A1E9A7BE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Program: </a:t>
          </a:r>
          <a:r>
            <a:rPr lang="en-US" dirty="0"/>
            <a:t>The program or code itself is included in the software. </a:t>
          </a:r>
        </a:p>
      </dgm:t>
    </dgm:pt>
    <dgm:pt modelId="{D83FEE9B-3679-46C6-8818-474BC82A7B0D}" type="parTrans" cxnId="{5BC3ACDC-219D-4D91-B03A-65DFF18038EB}">
      <dgm:prSet/>
      <dgm:spPr/>
      <dgm:t>
        <a:bodyPr/>
        <a:lstStyle/>
        <a:p>
          <a:endParaRPr lang="en-US"/>
        </a:p>
      </dgm:t>
    </dgm:pt>
    <dgm:pt modelId="{301C5DB9-8B4E-4278-BA4A-E8C97CA89B9A}" type="sibTrans" cxnId="{5BC3ACDC-219D-4D91-B03A-65DFF18038EB}">
      <dgm:prSet/>
      <dgm:spPr/>
      <dgm:t>
        <a:bodyPr/>
        <a:lstStyle/>
        <a:p>
          <a:endParaRPr lang="en-US"/>
        </a:p>
      </dgm:t>
    </dgm:pt>
    <dgm:pt modelId="{3E2C7988-6734-422E-BD68-9977BC9976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Data: </a:t>
          </a:r>
          <a:r>
            <a:rPr lang="en-US" dirty="0"/>
            <a:t>The data on which the program operates is also considered as part of the software. </a:t>
          </a:r>
        </a:p>
      </dgm:t>
    </dgm:pt>
    <dgm:pt modelId="{2A637A7A-7411-4B67-A880-15AF74997416}" type="parTrans" cxnId="{33263701-DF45-4710-A20C-8B88CC4B1DF9}">
      <dgm:prSet/>
      <dgm:spPr/>
      <dgm:t>
        <a:bodyPr/>
        <a:lstStyle/>
        <a:p>
          <a:endParaRPr lang="en-US"/>
        </a:p>
      </dgm:t>
    </dgm:pt>
    <dgm:pt modelId="{A64B3192-0877-46FD-94C6-3DFC71B3CD61}" type="sibTrans" cxnId="{33263701-DF45-4710-A20C-8B88CC4B1DF9}">
      <dgm:prSet/>
      <dgm:spPr/>
      <dgm:t>
        <a:bodyPr/>
        <a:lstStyle/>
        <a:p>
          <a:endParaRPr lang="en-US"/>
        </a:p>
      </dgm:t>
    </dgm:pt>
    <dgm:pt modelId="{D6010306-1156-4BBD-9740-E2CA4A1D6A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Documentation: </a:t>
          </a:r>
          <a:r>
            <a:rPr lang="en-US"/>
            <a:t>Another very important thing that most of us forget is documentation. All the documents related to the software are also considered as part of the software.  </a:t>
          </a:r>
        </a:p>
      </dgm:t>
    </dgm:pt>
    <dgm:pt modelId="{A962E12E-7938-4E6E-A49A-05A5D32A2D20}" type="parTrans" cxnId="{BF512755-D511-43C8-BA55-966851A0F4BF}">
      <dgm:prSet/>
      <dgm:spPr/>
      <dgm:t>
        <a:bodyPr/>
        <a:lstStyle/>
        <a:p>
          <a:endParaRPr lang="en-US"/>
        </a:p>
      </dgm:t>
    </dgm:pt>
    <dgm:pt modelId="{7A303EF5-C5C0-4EE8-BA59-4C896D166B3A}" type="sibTrans" cxnId="{BF512755-D511-43C8-BA55-966851A0F4BF}">
      <dgm:prSet/>
      <dgm:spPr/>
      <dgm:t>
        <a:bodyPr/>
        <a:lstStyle/>
        <a:p>
          <a:endParaRPr lang="en-US"/>
        </a:p>
      </dgm:t>
    </dgm:pt>
    <dgm:pt modelId="{C8960637-87EA-4376-A82C-CFBF1F7851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 the software is not just the code written in different programing languages. It also includes the data and all the documentation related to the program. </a:t>
          </a:r>
        </a:p>
      </dgm:t>
    </dgm:pt>
    <dgm:pt modelId="{DF021C18-FB78-4E5D-8806-08D19A25DD01}" type="parTrans" cxnId="{3761DDA1-F63F-4D19-86F3-33592886E58F}">
      <dgm:prSet/>
      <dgm:spPr/>
      <dgm:t>
        <a:bodyPr/>
        <a:lstStyle/>
        <a:p>
          <a:endParaRPr lang="en-US"/>
        </a:p>
      </dgm:t>
    </dgm:pt>
    <dgm:pt modelId="{8F092393-6B11-4F96-BFEF-FA72BFC52030}" type="sibTrans" cxnId="{3761DDA1-F63F-4D19-86F3-33592886E58F}">
      <dgm:prSet/>
      <dgm:spPr/>
      <dgm:t>
        <a:bodyPr/>
        <a:lstStyle/>
        <a:p>
          <a:endParaRPr lang="en-US"/>
        </a:p>
      </dgm:t>
    </dgm:pt>
    <dgm:pt modelId="{8E2C0637-5539-4326-B2CC-0AAEE67913CF}" type="pres">
      <dgm:prSet presAssocID="{04416E7C-8DDF-4CA0-999F-B4D2D8D5956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BE14C1-CCCD-42AC-BEDD-6C8EB34E250F}" type="pres">
      <dgm:prSet presAssocID="{51E2B4FD-1D20-4D1C-AD11-F4A1E9A7BE21}" presName="compNode" presStyleCnt="0"/>
      <dgm:spPr/>
    </dgm:pt>
    <dgm:pt modelId="{CCBA4DA6-156C-47D4-993E-FAB5E9400B15}" type="pres">
      <dgm:prSet presAssocID="{51E2B4FD-1D20-4D1C-AD11-F4A1E9A7BE21}" presName="bgRect" presStyleLbl="bgShp" presStyleIdx="0" presStyleCnt="4"/>
      <dgm:spPr/>
    </dgm:pt>
    <dgm:pt modelId="{66672EFE-F8C6-4D23-BE7F-F7DBE15D1692}" type="pres">
      <dgm:prSet presAssocID="{51E2B4FD-1D20-4D1C-AD11-F4A1E9A7BE21}" presName="iconRect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0A0C655-90FD-4EF1-8337-0994E0C6BC5C}" type="pres">
      <dgm:prSet presAssocID="{51E2B4FD-1D20-4D1C-AD11-F4A1E9A7BE21}" presName="spaceRect" presStyleCnt="0"/>
      <dgm:spPr/>
    </dgm:pt>
    <dgm:pt modelId="{3B3713D2-C104-4842-A7BE-5B4DD36F1064}" type="pres">
      <dgm:prSet presAssocID="{51E2B4FD-1D20-4D1C-AD11-F4A1E9A7BE21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6C68F0F-8756-415A-A4A8-64B2C964E9C8}" type="pres">
      <dgm:prSet presAssocID="{301C5DB9-8B4E-4278-BA4A-E8C97CA89B9A}" presName="sibTrans" presStyleCnt="0"/>
      <dgm:spPr/>
    </dgm:pt>
    <dgm:pt modelId="{0165B759-E576-43C5-8A93-003ACE230D68}" type="pres">
      <dgm:prSet presAssocID="{3E2C7988-6734-422E-BD68-9977BC997669}" presName="compNode" presStyleCnt="0"/>
      <dgm:spPr/>
    </dgm:pt>
    <dgm:pt modelId="{7D1DB2F7-281E-4B5B-BEB0-93A611C8324F}" type="pres">
      <dgm:prSet presAssocID="{3E2C7988-6734-422E-BD68-9977BC997669}" presName="bgRect" presStyleLbl="bgShp" presStyleIdx="1" presStyleCnt="4"/>
      <dgm:spPr/>
    </dgm:pt>
    <dgm:pt modelId="{E956C2F8-D463-4E5E-81C0-228A17DCB595}" type="pres">
      <dgm:prSet presAssocID="{3E2C7988-6734-422E-BD68-9977BC997669}" presName="iconRect" presStyleLbl="node1" presStyleIdx="1" presStyleCnt="4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835FE13-4C23-46F4-8E48-D8CDDE805900}" type="pres">
      <dgm:prSet presAssocID="{3E2C7988-6734-422E-BD68-9977BC997669}" presName="spaceRect" presStyleCnt="0"/>
      <dgm:spPr/>
    </dgm:pt>
    <dgm:pt modelId="{FBC6CFA1-0EE0-470D-8302-0226D134699C}" type="pres">
      <dgm:prSet presAssocID="{3E2C7988-6734-422E-BD68-9977BC997669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3D97F4-32E0-4345-92E9-003523218981}" type="pres">
      <dgm:prSet presAssocID="{A64B3192-0877-46FD-94C6-3DFC71B3CD61}" presName="sibTrans" presStyleCnt="0"/>
      <dgm:spPr/>
    </dgm:pt>
    <dgm:pt modelId="{A220CEEC-92F6-474E-92AE-8F3A3A3AB533}" type="pres">
      <dgm:prSet presAssocID="{D6010306-1156-4BBD-9740-E2CA4A1D6A9D}" presName="compNode" presStyleCnt="0"/>
      <dgm:spPr/>
    </dgm:pt>
    <dgm:pt modelId="{2A360A67-6E15-44AF-A08C-1BB6E9B76F3E}" type="pres">
      <dgm:prSet presAssocID="{D6010306-1156-4BBD-9740-E2CA4A1D6A9D}" presName="bgRect" presStyleLbl="bgShp" presStyleIdx="2" presStyleCnt="4"/>
      <dgm:spPr/>
    </dgm:pt>
    <dgm:pt modelId="{0513A4F2-9B2E-477F-9A81-A21FCBBBC4E7}" type="pres">
      <dgm:prSet presAssocID="{D6010306-1156-4BBD-9740-E2CA4A1D6A9D}" presName="iconRect" presStyleLbl="node1" presStyleIdx="2" presStyleCnt="4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6B8DEE1-6370-45E3-8911-8BFE79FB5C22}" type="pres">
      <dgm:prSet presAssocID="{D6010306-1156-4BBD-9740-E2CA4A1D6A9D}" presName="spaceRect" presStyleCnt="0"/>
      <dgm:spPr/>
    </dgm:pt>
    <dgm:pt modelId="{FE1F7E8C-57D8-4EDE-840B-9DEBD994332D}" type="pres">
      <dgm:prSet presAssocID="{D6010306-1156-4BBD-9740-E2CA4A1D6A9D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23CA921-3AAF-43C2-8DE6-387C30DCD97B}" type="pres">
      <dgm:prSet presAssocID="{7A303EF5-C5C0-4EE8-BA59-4C896D166B3A}" presName="sibTrans" presStyleCnt="0"/>
      <dgm:spPr/>
    </dgm:pt>
    <dgm:pt modelId="{CF97B855-66C0-4BE0-A8B6-DEB7AC6550AF}" type="pres">
      <dgm:prSet presAssocID="{C8960637-87EA-4376-A82C-CFBF1F7851D1}" presName="compNode" presStyleCnt="0"/>
      <dgm:spPr/>
    </dgm:pt>
    <dgm:pt modelId="{E24E523C-7848-40FC-9F37-F139F4A0C331}" type="pres">
      <dgm:prSet presAssocID="{C8960637-87EA-4376-A82C-CFBF1F7851D1}" presName="bgRect" presStyleLbl="bgShp" presStyleIdx="3" presStyleCnt="4"/>
      <dgm:spPr/>
    </dgm:pt>
    <dgm:pt modelId="{DF354998-0738-401D-A7CC-F62E9A40952C}" type="pres">
      <dgm:prSet presAssocID="{C8960637-87EA-4376-A82C-CFBF1F7851D1}" presName="iconRect" presStyleLbl="node1" presStyleIdx="3" presStyleCnt="4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4839016-379B-40A9-8A99-70C1E8B26D65}" type="pres">
      <dgm:prSet presAssocID="{C8960637-87EA-4376-A82C-CFBF1F7851D1}" presName="spaceRect" presStyleCnt="0"/>
      <dgm:spPr/>
    </dgm:pt>
    <dgm:pt modelId="{B14ED38D-4B19-4711-9954-DD189A533197}" type="pres">
      <dgm:prSet presAssocID="{C8960637-87EA-4376-A82C-CFBF1F7851D1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7FFB521-9176-4EFB-9D06-EE67AA0FAF09}" type="presOf" srcId="{04416E7C-8DDF-4CA0-999F-B4D2D8D59568}" destId="{8E2C0637-5539-4326-B2CC-0AAEE67913CF}" srcOrd="0" destOrd="0" presId="urn:microsoft.com/office/officeart/2018/2/layout/IconVerticalSolidList"/>
    <dgm:cxn modelId="{BF512755-D511-43C8-BA55-966851A0F4BF}" srcId="{04416E7C-8DDF-4CA0-999F-B4D2D8D59568}" destId="{D6010306-1156-4BBD-9740-E2CA4A1D6A9D}" srcOrd="2" destOrd="0" parTransId="{A962E12E-7938-4E6E-A49A-05A5D32A2D20}" sibTransId="{7A303EF5-C5C0-4EE8-BA59-4C896D166B3A}"/>
    <dgm:cxn modelId="{3761DDA1-F63F-4D19-86F3-33592886E58F}" srcId="{04416E7C-8DDF-4CA0-999F-B4D2D8D59568}" destId="{C8960637-87EA-4376-A82C-CFBF1F7851D1}" srcOrd="3" destOrd="0" parTransId="{DF021C18-FB78-4E5D-8806-08D19A25DD01}" sibTransId="{8F092393-6B11-4F96-BFEF-FA72BFC52030}"/>
    <dgm:cxn modelId="{5BC3ACDC-219D-4D91-B03A-65DFF18038EB}" srcId="{04416E7C-8DDF-4CA0-999F-B4D2D8D59568}" destId="{51E2B4FD-1D20-4D1C-AD11-F4A1E9A7BE21}" srcOrd="0" destOrd="0" parTransId="{D83FEE9B-3679-46C6-8818-474BC82A7B0D}" sibTransId="{301C5DB9-8B4E-4278-BA4A-E8C97CA89B9A}"/>
    <dgm:cxn modelId="{46C64EF1-2050-49BB-855F-B2953EF1D0F7}" type="presOf" srcId="{C8960637-87EA-4376-A82C-CFBF1F7851D1}" destId="{B14ED38D-4B19-4711-9954-DD189A533197}" srcOrd="0" destOrd="0" presId="urn:microsoft.com/office/officeart/2018/2/layout/IconVerticalSolidList"/>
    <dgm:cxn modelId="{33263701-DF45-4710-A20C-8B88CC4B1DF9}" srcId="{04416E7C-8DDF-4CA0-999F-B4D2D8D59568}" destId="{3E2C7988-6734-422E-BD68-9977BC997669}" srcOrd="1" destOrd="0" parTransId="{2A637A7A-7411-4B67-A880-15AF74997416}" sibTransId="{A64B3192-0877-46FD-94C6-3DFC71B3CD61}"/>
    <dgm:cxn modelId="{BF8319B1-BF44-4A24-AE6A-CB496BEC6035}" type="presOf" srcId="{3E2C7988-6734-422E-BD68-9977BC997669}" destId="{FBC6CFA1-0EE0-470D-8302-0226D134699C}" srcOrd="0" destOrd="0" presId="urn:microsoft.com/office/officeart/2018/2/layout/IconVerticalSolidList"/>
    <dgm:cxn modelId="{52ABD1FF-220B-4A2E-AA1A-EC27FA9F2728}" type="presOf" srcId="{D6010306-1156-4BBD-9740-E2CA4A1D6A9D}" destId="{FE1F7E8C-57D8-4EDE-840B-9DEBD994332D}" srcOrd="0" destOrd="0" presId="urn:microsoft.com/office/officeart/2018/2/layout/IconVerticalSolidList"/>
    <dgm:cxn modelId="{71BA0D0A-F13A-44DA-8C8D-2A299BA650D8}" type="presOf" srcId="{51E2B4FD-1D20-4D1C-AD11-F4A1E9A7BE21}" destId="{3B3713D2-C104-4842-A7BE-5B4DD36F1064}" srcOrd="0" destOrd="0" presId="urn:microsoft.com/office/officeart/2018/2/layout/IconVerticalSolidList"/>
    <dgm:cxn modelId="{98644B27-FE9D-463F-A5FA-042165976786}" type="presParOf" srcId="{8E2C0637-5539-4326-B2CC-0AAEE67913CF}" destId="{1BBE14C1-CCCD-42AC-BEDD-6C8EB34E250F}" srcOrd="0" destOrd="0" presId="urn:microsoft.com/office/officeart/2018/2/layout/IconVerticalSolidList"/>
    <dgm:cxn modelId="{70368D30-8840-4873-8B0A-B8416C7E8666}" type="presParOf" srcId="{1BBE14C1-CCCD-42AC-BEDD-6C8EB34E250F}" destId="{CCBA4DA6-156C-47D4-993E-FAB5E9400B15}" srcOrd="0" destOrd="0" presId="urn:microsoft.com/office/officeart/2018/2/layout/IconVerticalSolidList"/>
    <dgm:cxn modelId="{3A086DB8-FBD3-48D9-BB67-1F2C3284A580}" type="presParOf" srcId="{1BBE14C1-CCCD-42AC-BEDD-6C8EB34E250F}" destId="{66672EFE-F8C6-4D23-BE7F-F7DBE15D1692}" srcOrd="1" destOrd="0" presId="urn:microsoft.com/office/officeart/2018/2/layout/IconVerticalSolidList"/>
    <dgm:cxn modelId="{6C7D8AB6-7A58-4554-88CA-32B037B248F9}" type="presParOf" srcId="{1BBE14C1-CCCD-42AC-BEDD-6C8EB34E250F}" destId="{B0A0C655-90FD-4EF1-8337-0994E0C6BC5C}" srcOrd="2" destOrd="0" presId="urn:microsoft.com/office/officeart/2018/2/layout/IconVerticalSolidList"/>
    <dgm:cxn modelId="{4C14525E-BAD5-46A4-B888-7137BACDA462}" type="presParOf" srcId="{1BBE14C1-CCCD-42AC-BEDD-6C8EB34E250F}" destId="{3B3713D2-C104-4842-A7BE-5B4DD36F1064}" srcOrd="3" destOrd="0" presId="urn:microsoft.com/office/officeart/2018/2/layout/IconVerticalSolidList"/>
    <dgm:cxn modelId="{5AA4C1F4-38B5-4E02-A1E7-E3F2A4691C70}" type="presParOf" srcId="{8E2C0637-5539-4326-B2CC-0AAEE67913CF}" destId="{A6C68F0F-8756-415A-A4A8-64B2C964E9C8}" srcOrd="1" destOrd="0" presId="urn:microsoft.com/office/officeart/2018/2/layout/IconVerticalSolidList"/>
    <dgm:cxn modelId="{82AA49F1-78E7-4766-88EB-CA5C75382AF2}" type="presParOf" srcId="{8E2C0637-5539-4326-B2CC-0AAEE67913CF}" destId="{0165B759-E576-43C5-8A93-003ACE230D68}" srcOrd="2" destOrd="0" presId="urn:microsoft.com/office/officeart/2018/2/layout/IconVerticalSolidList"/>
    <dgm:cxn modelId="{9BBFA3E0-F6EA-4D2D-81FB-BDF9825E8673}" type="presParOf" srcId="{0165B759-E576-43C5-8A93-003ACE230D68}" destId="{7D1DB2F7-281E-4B5B-BEB0-93A611C8324F}" srcOrd="0" destOrd="0" presId="urn:microsoft.com/office/officeart/2018/2/layout/IconVerticalSolidList"/>
    <dgm:cxn modelId="{78EA0C19-5588-44D4-860B-F8278EE37B28}" type="presParOf" srcId="{0165B759-E576-43C5-8A93-003ACE230D68}" destId="{E956C2F8-D463-4E5E-81C0-228A17DCB595}" srcOrd="1" destOrd="0" presId="urn:microsoft.com/office/officeart/2018/2/layout/IconVerticalSolidList"/>
    <dgm:cxn modelId="{FC6C844D-2E2C-4431-BD3D-9CED38FD2FD2}" type="presParOf" srcId="{0165B759-E576-43C5-8A93-003ACE230D68}" destId="{6835FE13-4C23-46F4-8E48-D8CDDE805900}" srcOrd="2" destOrd="0" presId="urn:microsoft.com/office/officeart/2018/2/layout/IconVerticalSolidList"/>
    <dgm:cxn modelId="{54A19C43-F2B8-4994-8E36-5138F654B471}" type="presParOf" srcId="{0165B759-E576-43C5-8A93-003ACE230D68}" destId="{FBC6CFA1-0EE0-470D-8302-0226D134699C}" srcOrd="3" destOrd="0" presId="urn:microsoft.com/office/officeart/2018/2/layout/IconVerticalSolidList"/>
    <dgm:cxn modelId="{A3DCEFA4-EDFE-4F4B-B80D-FF702271C75E}" type="presParOf" srcId="{8E2C0637-5539-4326-B2CC-0AAEE67913CF}" destId="{E43D97F4-32E0-4345-92E9-003523218981}" srcOrd="3" destOrd="0" presId="urn:microsoft.com/office/officeart/2018/2/layout/IconVerticalSolidList"/>
    <dgm:cxn modelId="{A5C52C82-F05D-4E33-9EC0-F15B7C029F72}" type="presParOf" srcId="{8E2C0637-5539-4326-B2CC-0AAEE67913CF}" destId="{A220CEEC-92F6-474E-92AE-8F3A3A3AB533}" srcOrd="4" destOrd="0" presId="urn:microsoft.com/office/officeart/2018/2/layout/IconVerticalSolidList"/>
    <dgm:cxn modelId="{38E9906C-B0F2-40F0-BF02-17328E8FB16D}" type="presParOf" srcId="{A220CEEC-92F6-474E-92AE-8F3A3A3AB533}" destId="{2A360A67-6E15-44AF-A08C-1BB6E9B76F3E}" srcOrd="0" destOrd="0" presId="urn:microsoft.com/office/officeart/2018/2/layout/IconVerticalSolidList"/>
    <dgm:cxn modelId="{BF47DD90-8E34-4EF3-89E7-4FB5D3AE2F0E}" type="presParOf" srcId="{A220CEEC-92F6-474E-92AE-8F3A3A3AB533}" destId="{0513A4F2-9B2E-477F-9A81-A21FCBBBC4E7}" srcOrd="1" destOrd="0" presId="urn:microsoft.com/office/officeart/2018/2/layout/IconVerticalSolidList"/>
    <dgm:cxn modelId="{C27346FB-1D04-45C2-842E-27E4679DF500}" type="presParOf" srcId="{A220CEEC-92F6-474E-92AE-8F3A3A3AB533}" destId="{96B8DEE1-6370-45E3-8911-8BFE79FB5C22}" srcOrd="2" destOrd="0" presId="urn:microsoft.com/office/officeart/2018/2/layout/IconVerticalSolidList"/>
    <dgm:cxn modelId="{7722403B-5C08-42E0-9E59-68403C2B222E}" type="presParOf" srcId="{A220CEEC-92F6-474E-92AE-8F3A3A3AB533}" destId="{FE1F7E8C-57D8-4EDE-840B-9DEBD994332D}" srcOrd="3" destOrd="0" presId="urn:microsoft.com/office/officeart/2018/2/layout/IconVerticalSolidList"/>
    <dgm:cxn modelId="{A7662641-0530-4C10-9C14-EB93C95F64D9}" type="presParOf" srcId="{8E2C0637-5539-4326-B2CC-0AAEE67913CF}" destId="{D23CA921-3AAF-43C2-8DE6-387C30DCD97B}" srcOrd="5" destOrd="0" presId="urn:microsoft.com/office/officeart/2018/2/layout/IconVerticalSolidList"/>
    <dgm:cxn modelId="{D2BAA44A-8E7B-43EC-AE2A-149747799E87}" type="presParOf" srcId="{8E2C0637-5539-4326-B2CC-0AAEE67913CF}" destId="{CF97B855-66C0-4BE0-A8B6-DEB7AC6550AF}" srcOrd="6" destOrd="0" presId="urn:microsoft.com/office/officeart/2018/2/layout/IconVerticalSolidList"/>
    <dgm:cxn modelId="{13D1B3F4-7578-4BDA-A2A8-346EB35E83E5}" type="presParOf" srcId="{CF97B855-66C0-4BE0-A8B6-DEB7AC6550AF}" destId="{E24E523C-7848-40FC-9F37-F139F4A0C331}" srcOrd="0" destOrd="0" presId="urn:microsoft.com/office/officeart/2018/2/layout/IconVerticalSolidList"/>
    <dgm:cxn modelId="{62DAB68E-2390-42E0-AD5B-12BD9C28CEFC}" type="presParOf" srcId="{CF97B855-66C0-4BE0-A8B6-DEB7AC6550AF}" destId="{DF354998-0738-401D-A7CC-F62E9A40952C}" srcOrd="1" destOrd="0" presId="urn:microsoft.com/office/officeart/2018/2/layout/IconVerticalSolidList"/>
    <dgm:cxn modelId="{D26FEE8E-433E-488B-B0F6-CAB47506535C}" type="presParOf" srcId="{CF97B855-66C0-4BE0-A8B6-DEB7AC6550AF}" destId="{D4839016-379B-40A9-8A99-70C1E8B26D65}" srcOrd="2" destOrd="0" presId="urn:microsoft.com/office/officeart/2018/2/layout/IconVerticalSolidList"/>
    <dgm:cxn modelId="{16AF33D1-9C3B-4AAF-9063-70041A8D18A0}" type="presParOf" srcId="{CF97B855-66C0-4BE0-A8B6-DEB7AC6550AF}" destId="{B14ED38D-4B19-4711-9954-DD189A5331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95371F-ED84-4186-8BBC-9D3903BC38CD}" type="doc">
      <dgm:prSet loTypeId="urn:microsoft.com/office/officeart/2005/8/layout/vList2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97519ABB-7432-481F-AA65-6A58644465AA}">
      <dgm:prSet/>
      <dgm:spPr/>
      <dgm:t>
        <a:bodyPr/>
        <a:lstStyle/>
        <a:p>
          <a:r>
            <a:rPr lang="en-US" dirty="0"/>
            <a:t>Software has dual Nature</a:t>
          </a:r>
        </a:p>
      </dgm:t>
    </dgm:pt>
    <dgm:pt modelId="{2C2CCEA1-2C4E-4C49-9CD5-2DE79AB1B72C}" type="parTrans" cxnId="{05493CB3-521E-4891-BA44-6410D2F8D0A0}">
      <dgm:prSet/>
      <dgm:spPr/>
      <dgm:t>
        <a:bodyPr/>
        <a:lstStyle/>
        <a:p>
          <a:endParaRPr lang="en-US"/>
        </a:p>
      </dgm:t>
    </dgm:pt>
    <dgm:pt modelId="{56785D0A-C888-4E16-8EFF-15196231CAF4}" type="sibTrans" cxnId="{05493CB3-521E-4891-BA44-6410D2F8D0A0}">
      <dgm:prSet/>
      <dgm:spPr/>
      <dgm:t>
        <a:bodyPr/>
        <a:lstStyle/>
        <a:p>
          <a:endParaRPr lang="en-US"/>
        </a:p>
      </dgm:t>
    </dgm:pt>
    <dgm:pt modelId="{3EC91131-1958-4CA6-B014-06B3B8DBF5ED}">
      <dgm:prSet/>
      <dgm:spPr/>
      <dgm:t>
        <a:bodyPr/>
        <a:lstStyle/>
        <a:p>
          <a:r>
            <a:rPr lang="en-US"/>
            <a:t>It is a product</a:t>
          </a:r>
        </a:p>
      </dgm:t>
    </dgm:pt>
    <dgm:pt modelId="{A0A330E1-1E80-44E5-95AB-3D22490AFFA1}" type="parTrans" cxnId="{11E53097-FAB9-4139-A4BB-3E9B4C7DC3B4}">
      <dgm:prSet/>
      <dgm:spPr/>
      <dgm:t>
        <a:bodyPr/>
        <a:lstStyle/>
        <a:p>
          <a:endParaRPr lang="en-US"/>
        </a:p>
      </dgm:t>
    </dgm:pt>
    <dgm:pt modelId="{183EC5C0-0A73-4830-BBB7-03C426A07669}" type="sibTrans" cxnId="{11E53097-FAB9-4139-A4BB-3E9B4C7DC3B4}">
      <dgm:prSet/>
      <dgm:spPr/>
      <dgm:t>
        <a:bodyPr/>
        <a:lstStyle/>
        <a:p>
          <a:endParaRPr lang="en-US"/>
        </a:p>
      </dgm:t>
    </dgm:pt>
    <dgm:pt modelId="{3E5F48DE-8F5C-406F-8AD4-EB55A74ACE96}">
      <dgm:prSet/>
      <dgm:spPr/>
      <dgm:t>
        <a:bodyPr/>
        <a:lstStyle/>
        <a:p>
          <a:r>
            <a:rPr lang="en-US"/>
            <a:t>Either running on any machine, It is producing, managing, acquiring, modifying, displaying and transmitting information</a:t>
          </a:r>
        </a:p>
      </dgm:t>
    </dgm:pt>
    <dgm:pt modelId="{B7F5E8F7-2AFD-4E96-907B-6FF79D822E5E}" type="parTrans" cxnId="{96483DEA-F773-4B0B-A8C4-4C7D8EC8BF94}">
      <dgm:prSet/>
      <dgm:spPr/>
      <dgm:t>
        <a:bodyPr/>
        <a:lstStyle/>
        <a:p>
          <a:endParaRPr lang="en-US"/>
        </a:p>
      </dgm:t>
    </dgm:pt>
    <dgm:pt modelId="{C3B62477-94DF-4852-9336-B20FA0A919B7}" type="sibTrans" cxnId="{96483DEA-F773-4B0B-A8C4-4C7D8EC8BF94}">
      <dgm:prSet/>
      <dgm:spPr/>
      <dgm:t>
        <a:bodyPr/>
        <a:lstStyle/>
        <a:p>
          <a:endParaRPr lang="en-US"/>
        </a:p>
      </dgm:t>
    </dgm:pt>
    <dgm:pt modelId="{C763115C-5771-42BA-A070-419500CAA0F0}">
      <dgm:prSet/>
      <dgm:spPr/>
      <dgm:t>
        <a:bodyPr/>
        <a:lstStyle/>
        <a:p>
          <a:r>
            <a:rPr lang="en-US"/>
            <a:t>Vehicle for delivering a product</a:t>
          </a:r>
        </a:p>
      </dgm:t>
    </dgm:pt>
    <dgm:pt modelId="{6202239E-4A1F-4A2E-923A-42494F15C2A7}" type="parTrans" cxnId="{9146FFAE-0428-462A-A99E-F8A09892E726}">
      <dgm:prSet/>
      <dgm:spPr/>
      <dgm:t>
        <a:bodyPr/>
        <a:lstStyle/>
        <a:p>
          <a:endParaRPr lang="en-US"/>
        </a:p>
      </dgm:t>
    </dgm:pt>
    <dgm:pt modelId="{04991FF4-FAA5-4C26-B185-6B758BF0DF7A}" type="sibTrans" cxnId="{9146FFAE-0428-462A-A99E-F8A09892E726}">
      <dgm:prSet/>
      <dgm:spPr/>
      <dgm:t>
        <a:bodyPr/>
        <a:lstStyle/>
        <a:p>
          <a:endParaRPr lang="en-US"/>
        </a:p>
      </dgm:t>
    </dgm:pt>
    <dgm:pt modelId="{966E8395-048E-41BA-97C3-5092A93D6424}">
      <dgm:prSet/>
      <dgm:spPr/>
      <dgm:t>
        <a:bodyPr/>
        <a:lstStyle/>
        <a:p>
          <a:r>
            <a:rPr lang="en-US"/>
            <a:t>OS, Networks, Software Tools and Environment</a:t>
          </a:r>
        </a:p>
      </dgm:t>
    </dgm:pt>
    <dgm:pt modelId="{9EC23476-CA4F-4246-AB4A-E1BDD57ADEDD}" type="parTrans" cxnId="{2B435D1A-C487-457C-BB98-4F7390F384AD}">
      <dgm:prSet/>
      <dgm:spPr/>
      <dgm:t>
        <a:bodyPr/>
        <a:lstStyle/>
        <a:p>
          <a:endParaRPr lang="en-US"/>
        </a:p>
      </dgm:t>
    </dgm:pt>
    <dgm:pt modelId="{627922BC-365F-4C9C-9D43-FD5AAFDD7416}" type="sibTrans" cxnId="{2B435D1A-C487-457C-BB98-4F7390F384AD}">
      <dgm:prSet/>
      <dgm:spPr/>
      <dgm:t>
        <a:bodyPr/>
        <a:lstStyle/>
        <a:p>
          <a:endParaRPr lang="en-US"/>
        </a:p>
      </dgm:t>
    </dgm:pt>
    <dgm:pt modelId="{B4617016-8692-4940-B16F-3244F0ADC0BC}">
      <dgm:prSet/>
      <dgm:spPr/>
      <dgm:t>
        <a:bodyPr/>
        <a:lstStyle/>
        <a:p>
          <a:r>
            <a:rPr lang="en-US"/>
            <a:t>Significant changes in software has seen as hardware changed</a:t>
          </a:r>
        </a:p>
      </dgm:t>
    </dgm:pt>
    <dgm:pt modelId="{22BAF2B6-C837-454D-BF83-C8AEDA3FE2A6}" type="parTrans" cxnId="{F49F9814-9A77-483E-8C41-78204B6BDD07}">
      <dgm:prSet/>
      <dgm:spPr/>
      <dgm:t>
        <a:bodyPr/>
        <a:lstStyle/>
        <a:p>
          <a:endParaRPr lang="en-US"/>
        </a:p>
      </dgm:t>
    </dgm:pt>
    <dgm:pt modelId="{2903A767-970F-48F3-8037-380FF1544A49}" type="sibTrans" cxnId="{F49F9814-9A77-483E-8C41-78204B6BDD07}">
      <dgm:prSet/>
      <dgm:spPr/>
      <dgm:t>
        <a:bodyPr/>
        <a:lstStyle/>
        <a:p>
          <a:endParaRPr lang="en-US"/>
        </a:p>
      </dgm:t>
    </dgm:pt>
    <dgm:pt modelId="{EDAF9678-25F3-44A0-A6E5-780E91069AC6}">
      <dgm:prSet/>
      <dgm:spPr/>
      <dgm:t>
        <a:bodyPr/>
        <a:lstStyle/>
        <a:p>
          <a:r>
            <a:rPr lang="en-US"/>
            <a:t>Has become the software industry</a:t>
          </a:r>
        </a:p>
      </dgm:t>
    </dgm:pt>
    <dgm:pt modelId="{2830E3DF-F1B6-4A8F-92DE-36DCDF03815B}" type="parTrans" cxnId="{C53371A0-79DC-4ED5-A6C7-CC37A6B45048}">
      <dgm:prSet/>
      <dgm:spPr/>
      <dgm:t>
        <a:bodyPr/>
        <a:lstStyle/>
        <a:p>
          <a:endParaRPr lang="en-US"/>
        </a:p>
      </dgm:t>
    </dgm:pt>
    <dgm:pt modelId="{3F4D8472-49FF-40BD-A3F5-1D7B8BD770D8}" type="sibTrans" cxnId="{C53371A0-79DC-4ED5-A6C7-CC37A6B45048}">
      <dgm:prSet/>
      <dgm:spPr/>
      <dgm:t>
        <a:bodyPr/>
        <a:lstStyle/>
        <a:p>
          <a:endParaRPr lang="en-US"/>
        </a:p>
      </dgm:t>
    </dgm:pt>
    <dgm:pt modelId="{F2CF2481-12A2-436A-8876-F33623F29FC1}">
      <dgm:prSet/>
      <dgm:spPr/>
      <dgm:t>
        <a:bodyPr/>
        <a:lstStyle/>
        <a:p>
          <a:r>
            <a:rPr lang="en-US"/>
            <a:t>Having teams of software specialist producing complex software system</a:t>
          </a:r>
        </a:p>
      </dgm:t>
    </dgm:pt>
    <dgm:pt modelId="{A531B3F6-8EF1-4E34-8741-40A70919C6B9}" type="parTrans" cxnId="{EB221DE5-5E73-49CC-840E-008D6125CE74}">
      <dgm:prSet/>
      <dgm:spPr/>
      <dgm:t>
        <a:bodyPr/>
        <a:lstStyle/>
        <a:p>
          <a:endParaRPr lang="en-US"/>
        </a:p>
      </dgm:t>
    </dgm:pt>
    <dgm:pt modelId="{D9740DE0-A3BE-43B1-80D0-2C7AA25CD266}" type="sibTrans" cxnId="{EB221DE5-5E73-49CC-840E-008D6125CE74}">
      <dgm:prSet/>
      <dgm:spPr/>
      <dgm:t>
        <a:bodyPr/>
        <a:lstStyle/>
        <a:p>
          <a:endParaRPr lang="en-US"/>
        </a:p>
      </dgm:t>
    </dgm:pt>
    <dgm:pt modelId="{F2FB6365-D8F8-4C34-B7B0-FC74A77B3B47}">
      <dgm:prSet/>
      <dgm:spPr/>
      <dgm:t>
        <a:bodyPr/>
        <a:lstStyle/>
        <a:p>
          <a:r>
            <a:rPr lang="en-US"/>
            <a:t>Replace lone programmer of an earlier era</a:t>
          </a:r>
        </a:p>
      </dgm:t>
    </dgm:pt>
    <dgm:pt modelId="{C8FA5A95-6711-429D-84E4-0EDFAECD8662}" type="parTrans" cxnId="{7B60110A-4B75-4502-B602-339E06521692}">
      <dgm:prSet/>
      <dgm:spPr/>
      <dgm:t>
        <a:bodyPr/>
        <a:lstStyle/>
        <a:p>
          <a:endParaRPr lang="en-US"/>
        </a:p>
      </dgm:t>
    </dgm:pt>
    <dgm:pt modelId="{2DFD7564-B477-47ED-B900-29D1FCBAAF41}" type="sibTrans" cxnId="{7B60110A-4B75-4502-B602-339E06521692}">
      <dgm:prSet/>
      <dgm:spPr/>
      <dgm:t>
        <a:bodyPr/>
        <a:lstStyle/>
        <a:p>
          <a:endParaRPr lang="en-US"/>
        </a:p>
      </dgm:t>
    </dgm:pt>
    <dgm:pt modelId="{7486A27F-82FE-4D96-8A0C-60849B3E49AE}" type="pres">
      <dgm:prSet presAssocID="{8995371F-ED84-4186-8BBC-9D3903BC38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9B633D-971A-440F-9229-32E5436C10C7}" type="pres">
      <dgm:prSet presAssocID="{97519ABB-7432-481F-AA65-6A58644465A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4646A-F67C-4489-87AF-BD359AC2A3E8}" type="pres">
      <dgm:prSet presAssocID="{97519ABB-7432-481F-AA65-6A58644465A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372D4-FB7D-4737-AF1E-5B7F1B955667}" type="pres">
      <dgm:prSet presAssocID="{B4617016-8692-4940-B16F-3244F0ADC0B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33E95-7D51-4FCB-8A88-4E4BF087E61E}" type="pres">
      <dgm:prSet presAssocID="{2903A767-970F-48F3-8037-380FF1544A49}" presName="spacer" presStyleCnt="0"/>
      <dgm:spPr/>
    </dgm:pt>
    <dgm:pt modelId="{D31A40EE-8E6B-4E85-A4C8-30B4F867DE58}" type="pres">
      <dgm:prSet presAssocID="{EDAF9678-25F3-44A0-A6E5-780E91069AC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E5F836-6B42-4372-BE6D-C77E2246730A}" type="pres">
      <dgm:prSet presAssocID="{EDAF9678-25F3-44A0-A6E5-780E91069AC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30AA6D-7987-42FE-A03B-F33C299AED69}" type="presOf" srcId="{97519ABB-7432-481F-AA65-6A58644465AA}" destId="{D19B633D-971A-440F-9229-32E5436C10C7}" srcOrd="0" destOrd="0" presId="urn:microsoft.com/office/officeart/2005/8/layout/vList2"/>
    <dgm:cxn modelId="{05493CB3-521E-4891-BA44-6410D2F8D0A0}" srcId="{8995371F-ED84-4186-8BBC-9D3903BC38CD}" destId="{97519ABB-7432-481F-AA65-6A58644465AA}" srcOrd="0" destOrd="0" parTransId="{2C2CCEA1-2C4E-4C49-9CD5-2DE79AB1B72C}" sibTransId="{56785D0A-C888-4E16-8EFF-15196231CAF4}"/>
    <dgm:cxn modelId="{AB32153D-2567-400B-8F3D-5DB368FAB4AC}" type="presOf" srcId="{B4617016-8692-4940-B16F-3244F0ADC0BC}" destId="{D48372D4-FB7D-4737-AF1E-5B7F1B955667}" srcOrd="0" destOrd="0" presId="urn:microsoft.com/office/officeart/2005/8/layout/vList2"/>
    <dgm:cxn modelId="{5B8E7138-239E-4B7C-A910-F3D4A8EE4874}" type="presOf" srcId="{8995371F-ED84-4186-8BBC-9D3903BC38CD}" destId="{7486A27F-82FE-4D96-8A0C-60849B3E49AE}" srcOrd="0" destOrd="0" presId="urn:microsoft.com/office/officeart/2005/8/layout/vList2"/>
    <dgm:cxn modelId="{96483DEA-F773-4B0B-A8C4-4C7D8EC8BF94}" srcId="{3EC91131-1958-4CA6-B014-06B3B8DBF5ED}" destId="{3E5F48DE-8F5C-406F-8AD4-EB55A74ACE96}" srcOrd="0" destOrd="0" parTransId="{B7F5E8F7-2AFD-4E96-907B-6FF79D822E5E}" sibTransId="{C3B62477-94DF-4852-9336-B20FA0A919B7}"/>
    <dgm:cxn modelId="{11E53097-FAB9-4139-A4BB-3E9B4C7DC3B4}" srcId="{97519ABB-7432-481F-AA65-6A58644465AA}" destId="{3EC91131-1958-4CA6-B014-06B3B8DBF5ED}" srcOrd="0" destOrd="0" parTransId="{A0A330E1-1E80-44E5-95AB-3D22490AFFA1}" sibTransId="{183EC5C0-0A73-4830-BBB7-03C426A07669}"/>
    <dgm:cxn modelId="{EB221DE5-5E73-49CC-840E-008D6125CE74}" srcId="{EDAF9678-25F3-44A0-A6E5-780E91069AC6}" destId="{F2CF2481-12A2-436A-8876-F33623F29FC1}" srcOrd="0" destOrd="0" parTransId="{A531B3F6-8EF1-4E34-8741-40A70919C6B9}" sibTransId="{D9740DE0-A3BE-43B1-80D0-2C7AA25CD266}"/>
    <dgm:cxn modelId="{F559BC40-BCFA-442D-8B4C-D50E1D729B7A}" type="presOf" srcId="{3E5F48DE-8F5C-406F-8AD4-EB55A74ACE96}" destId="{08B4646A-F67C-4489-87AF-BD359AC2A3E8}" srcOrd="0" destOrd="1" presId="urn:microsoft.com/office/officeart/2005/8/layout/vList2"/>
    <dgm:cxn modelId="{7B60110A-4B75-4502-B602-339E06521692}" srcId="{EDAF9678-25F3-44A0-A6E5-780E91069AC6}" destId="{F2FB6365-D8F8-4C34-B7B0-FC74A77B3B47}" srcOrd="1" destOrd="0" parTransId="{C8FA5A95-6711-429D-84E4-0EDFAECD8662}" sibTransId="{2DFD7564-B477-47ED-B900-29D1FCBAAF41}"/>
    <dgm:cxn modelId="{2B435D1A-C487-457C-BB98-4F7390F384AD}" srcId="{C763115C-5771-42BA-A070-419500CAA0F0}" destId="{966E8395-048E-41BA-97C3-5092A93D6424}" srcOrd="0" destOrd="0" parTransId="{9EC23476-CA4F-4246-AB4A-E1BDD57ADEDD}" sibTransId="{627922BC-365F-4C9C-9D43-FD5AAFDD7416}"/>
    <dgm:cxn modelId="{6EA551E9-AF9F-4467-A5E0-017FA77A483F}" type="presOf" srcId="{F2FB6365-D8F8-4C34-B7B0-FC74A77B3B47}" destId="{ACE5F836-6B42-4372-BE6D-C77E2246730A}" srcOrd="0" destOrd="1" presId="urn:microsoft.com/office/officeart/2005/8/layout/vList2"/>
    <dgm:cxn modelId="{C53371A0-79DC-4ED5-A6C7-CC37A6B45048}" srcId="{8995371F-ED84-4186-8BBC-9D3903BC38CD}" destId="{EDAF9678-25F3-44A0-A6E5-780E91069AC6}" srcOrd="2" destOrd="0" parTransId="{2830E3DF-F1B6-4A8F-92DE-36DCDF03815B}" sibTransId="{3F4D8472-49FF-40BD-A3F5-1D7B8BD770D8}"/>
    <dgm:cxn modelId="{0D0298A7-1CDD-4A0E-BA91-880CA37AD8CE}" type="presOf" srcId="{3EC91131-1958-4CA6-B014-06B3B8DBF5ED}" destId="{08B4646A-F67C-4489-87AF-BD359AC2A3E8}" srcOrd="0" destOrd="0" presId="urn:microsoft.com/office/officeart/2005/8/layout/vList2"/>
    <dgm:cxn modelId="{BAF98738-BECC-4346-B1AA-CAB36BD83C52}" type="presOf" srcId="{F2CF2481-12A2-436A-8876-F33623F29FC1}" destId="{ACE5F836-6B42-4372-BE6D-C77E2246730A}" srcOrd="0" destOrd="0" presId="urn:microsoft.com/office/officeart/2005/8/layout/vList2"/>
    <dgm:cxn modelId="{F190A21B-8C79-4F95-BB29-722459A222CE}" type="presOf" srcId="{966E8395-048E-41BA-97C3-5092A93D6424}" destId="{08B4646A-F67C-4489-87AF-BD359AC2A3E8}" srcOrd="0" destOrd="3" presId="urn:microsoft.com/office/officeart/2005/8/layout/vList2"/>
    <dgm:cxn modelId="{9146FFAE-0428-462A-A99E-F8A09892E726}" srcId="{97519ABB-7432-481F-AA65-6A58644465AA}" destId="{C763115C-5771-42BA-A070-419500CAA0F0}" srcOrd="1" destOrd="0" parTransId="{6202239E-4A1F-4A2E-923A-42494F15C2A7}" sibTransId="{04991FF4-FAA5-4C26-B185-6B758BF0DF7A}"/>
    <dgm:cxn modelId="{F49F9814-9A77-483E-8C41-78204B6BDD07}" srcId="{8995371F-ED84-4186-8BBC-9D3903BC38CD}" destId="{B4617016-8692-4940-B16F-3244F0ADC0BC}" srcOrd="1" destOrd="0" parTransId="{22BAF2B6-C837-454D-BF83-C8AEDA3FE2A6}" sibTransId="{2903A767-970F-48F3-8037-380FF1544A49}"/>
    <dgm:cxn modelId="{486542D5-C01F-4340-B478-5EFFABFEEF7A}" type="presOf" srcId="{C763115C-5771-42BA-A070-419500CAA0F0}" destId="{08B4646A-F67C-4489-87AF-BD359AC2A3E8}" srcOrd="0" destOrd="2" presId="urn:microsoft.com/office/officeart/2005/8/layout/vList2"/>
    <dgm:cxn modelId="{51CCAA29-A999-448F-95ED-4E515665DC93}" type="presOf" srcId="{EDAF9678-25F3-44A0-A6E5-780E91069AC6}" destId="{D31A40EE-8E6B-4E85-A4C8-30B4F867DE58}" srcOrd="0" destOrd="0" presId="urn:microsoft.com/office/officeart/2005/8/layout/vList2"/>
    <dgm:cxn modelId="{0953EC54-2519-4481-A7C0-427BAAF5827C}" type="presParOf" srcId="{7486A27F-82FE-4D96-8A0C-60849B3E49AE}" destId="{D19B633D-971A-440F-9229-32E5436C10C7}" srcOrd="0" destOrd="0" presId="urn:microsoft.com/office/officeart/2005/8/layout/vList2"/>
    <dgm:cxn modelId="{84C9343E-C2A4-4A9B-A540-5BB94E33AB83}" type="presParOf" srcId="{7486A27F-82FE-4D96-8A0C-60849B3E49AE}" destId="{08B4646A-F67C-4489-87AF-BD359AC2A3E8}" srcOrd="1" destOrd="0" presId="urn:microsoft.com/office/officeart/2005/8/layout/vList2"/>
    <dgm:cxn modelId="{000EC7A2-0657-47B0-B2C0-D65B5806DC62}" type="presParOf" srcId="{7486A27F-82FE-4D96-8A0C-60849B3E49AE}" destId="{D48372D4-FB7D-4737-AF1E-5B7F1B955667}" srcOrd="2" destOrd="0" presId="urn:microsoft.com/office/officeart/2005/8/layout/vList2"/>
    <dgm:cxn modelId="{2E131A94-C16D-40FB-BC2C-CCB5F43AA20B}" type="presParOf" srcId="{7486A27F-82FE-4D96-8A0C-60849B3E49AE}" destId="{27933E95-7D51-4FCB-8A88-4E4BF087E61E}" srcOrd="3" destOrd="0" presId="urn:microsoft.com/office/officeart/2005/8/layout/vList2"/>
    <dgm:cxn modelId="{C32B9D56-1C90-47C8-855E-79907B62052A}" type="presParOf" srcId="{7486A27F-82FE-4D96-8A0C-60849B3E49AE}" destId="{D31A40EE-8E6B-4E85-A4C8-30B4F867DE58}" srcOrd="4" destOrd="0" presId="urn:microsoft.com/office/officeart/2005/8/layout/vList2"/>
    <dgm:cxn modelId="{4DD827FC-8FF1-4838-84A7-BDE22AFEEB05}" type="presParOf" srcId="{7486A27F-82FE-4D96-8A0C-60849B3E49AE}" destId="{ACE5F836-6B42-4372-BE6D-C77E2246730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D8E5E8-FC96-4D5C-AC02-2708D893688C}" type="doc">
      <dgm:prSet loTypeId="urn:microsoft.com/office/officeart/2005/8/layout/vList5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1C6C0C7-40B7-4DFC-AEFA-35E0CD553DAB}">
      <dgm:prSet/>
      <dgm:spPr/>
      <dgm:t>
        <a:bodyPr/>
        <a:lstStyle/>
        <a:p>
          <a:r>
            <a:rPr lang="en-US" b="1" dirty="0"/>
            <a:t>Generic Products</a:t>
          </a:r>
          <a:endParaRPr lang="en-US" dirty="0"/>
        </a:p>
      </dgm:t>
    </dgm:pt>
    <dgm:pt modelId="{051A286F-4C78-431E-8942-B2D489DD599A}" type="parTrans" cxnId="{5E4032BB-FDD6-43D5-9967-891E1DCDE068}">
      <dgm:prSet/>
      <dgm:spPr/>
      <dgm:t>
        <a:bodyPr/>
        <a:lstStyle/>
        <a:p>
          <a:endParaRPr lang="en-US"/>
        </a:p>
      </dgm:t>
    </dgm:pt>
    <dgm:pt modelId="{6D05E807-D31F-4FD1-AE46-028E276CCA20}" type="sibTrans" cxnId="{5E4032BB-FDD6-43D5-9967-891E1DCDE068}">
      <dgm:prSet/>
      <dgm:spPr/>
      <dgm:t>
        <a:bodyPr/>
        <a:lstStyle/>
        <a:p>
          <a:endParaRPr lang="en-US"/>
        </a:p>
      </dgm:t>
    </dgm:pt>
    <dgm:pt modelId="{3988CF0F-9E3B-4880-BA14-1DE9B373D85D}">
      <dgm:prSet/>
      <dgm:spPr/>
      <dgm:t>
        <a:bodyPr/>
        <a:lstStyle/>
        <a:p>
          <a:r>
            <a:rPr lang="en-US" dirty="0"/>
            <a:t>Stand-alone systems that are marketed and sold to any customer who wishes to buy them.</a:t>
          </a:r>
        </a:p>
      </dgm:t>
    </dgm:pt>
    <dgm:pt modelId="{76EBD4FC-FAEE-4CB1-B20D-B5FEA181AD6E}" type="parTrans" cxnId="{72075F9E-F35B-44F8-941E-8DAA47990B96}">
      <dgm:prSet/>
      <dgm:spPr/>
      <dgm:t>
        <a:bodyPr/>
        <a:lstStyle/>
        <a:p>
          <a:endParaRPr lang="en-US"/>
        </a:p>
      </dgm:t>
    </dgm:pt>
    <dgm:pt modelId="{6EF6DACF-D15A-42ED-9995-0738358A2EC5}" type="sibTrans" cxnId="{72075F9E-F35B-44F8-941E-8DAA47990B96}">
      <dgm:prSet/>
      <dgm:spPr/>
      <dgm:t>
        <a:bodyPr/>
        <a:lstStyle/>
        <a:p>
          <a:endParaRPr lang="en-US"/>
        </a:p>
      </dgm:t>
    </dgm:pt>
    <dgm:pt modelId="{29E87E59-5884-4DD7-8C66-2B89BCAD7630}">
      <dgm:prSet/>
      <dgm:spPr/>
      <dgm:t>
        <a:bodyPr/>
        <a:lstStyle/>
        <a:p>
          <a:r>
            <a:rPr lang="en-US"/>
            <a:t>Examples – PC software such as graphics programs,  project management tools; CAD software;</a:t>
          </a:r>
        </a:p>
      </dgm:t>
    </dgm:pt>
    <dgm:pt modelId="{3A1E6C88-DC57-4B46-9365-FBE295D61E72}" type="parTrans" cxnId="{8083EF82-8594-4EB9-B37A-10FF111237E2}">
      <dgm:prSet/>
      <dgm:spPr/>
      <dgm:t>
        <a:bodyPr/>
        <a:lstStyle/>
        <a:p>
          <a:endParaRPr lang="en-US"/>
        </a:p>
      </dgm:t>
    </dgm:pt>
    <dgm:pt modelId="{EF2CEE69-DE56-4771-865C-136FE71F3D43}" type="sibTrans" cxnId="{8083EF82-8594-4EB9-B37A-10FF111237E2}">
      <dgm:prSet/>
      <dgm:spPr/>
      <dgm:t>
        <a:bodyPr/>
        <a:lstStyle/>
        <a:p>
          <a:endParaRPr lang="en-US"/>
        </a:p>
      </dgm:t>
    </dgm:pt>
    <dgm:pt modelId="{4346AD6C-7AA5-4B29-ABF7-5E22832F5716}">
      <dgm:prSet/>
      <dgm:spPr/>
      <dgm:t>
        <a:bodyPr/>
        <a:lstStyle/>
        <a:p>
          <a:r>
            <a:rPr lang="en-US" b="1"/>
            <a:t>Customized Products</a:t>
          </a:r>
          <a:endParaRPr lang="en-US"/>
        </a:p>
      </dgm:t>
    </dgm:pt>
    <dgm:pt modelId="{DB281395-D719-4EBE-B700-F621A244CC2D}" type="parTrans" cxnId="{8240022D-3828-46E3-B038-A07BF69882BF}">
      <dgm:prSet/>
      <dgm:spPr/>
      <dgm:t>
        <a:bodyPr/>
        <a:lstStyle/>
        <a:p>
          <a:endParaRPr lang="en-US"/>
        </a:p>
      </dgm:t>
    </dgm:pt>
    <dgm:pt modelId="{25D2262D-30AD-4A50-B2D8-90C6E68C3DC9}" type="sibTrans" cxnId="{8240022D-3828-46E3-B038-A07BF69882BF}">
      <dgm:prSet/>
      <dgm:spPr/>
      <dgm:t>
        <a:bodyPr/>
        <a:lstStyle/>
        <a:p>
          <a:endParaRPr lang="en-US"/>
        </a:p>
      </dgm:t>
    </dgm:pt>
    <dgm:pt modelId="{CE29C3CC-3836-42DA-A629-DD23F24E0454}">
      <dgm:prSet/>
      <dgm:spPr/>
      <dgm:t>
        <a:bodyPr/>
        <a:lstStyle/>
        <a:p>
          <a:r>
            <a:rPr lang="en-US"/>
            <a:t>Software that is commissioned by a specific customer to  meet their own needs.</a:t>
          </a:r>
        </a:p>
      </dgm:t>
    </dgm:pt>
    <dgm:pt modelId="{CDF30772-B139-4E30-B81E-C04F7AF4069B}" type="parTrans" cxnId="{CBA711DD-5572-4DB0-841D-24CDD15989AC}">
      <dgm:prSet/>
      <dgm:spPr/>
      <dgm:t>
        <a:bodyPr/>
        <a:lstStyle/>
        <a:p>
          <a:endParaRPr lang="en-US"/>
        </a:p>
      </dgm:t>
    </dgm:pt>
    <dgm:pt modelId="{98B3360D-5266-4E2B-9273-59E83CA9089F}" type="sibTrans" cxnId="{CBA711DD-5572-4DB0-841D-24CDD15989AC}">
      <dgm:prSet/>
      <dgm:spPr/>
      <dgm:t>
        <a:bodyPr/>
        <a:lstStyle/>
        <a:p>
          <a:endParaRPr lang="en-US"/>
        </a:p>
      </dgm:t>
    </dgm:pt>
    <dgm:pt modelId="{C403009C-9669-4F54-AF47-E69BA4F96A1E}">
      <dgm:prSet/>
      <dgm:spPr/>
      <dgm:t>
        <a:bodyPr/>
        <a:lstStyle/>
        <a:p>
          <a:r>
            <a:rPr lang="en-US"/>
            <a:t>Examples – embedded control systems, air traffic control software, traffic monitoring systems.</a:t>
          </a:r>
        </a:p>
      </dgm:t>
    </dgm:pt>
    <dgm:pt modelId="{53DC7F74-1500-4A6C-BC63-3F3D4B79A1C8}" type="parTrans" cxnId="{1731D159-7602-4EF9-815B-51A5E8900CAE}">
      <dgm:prSet/>
      <dgm:spPr/>
      <dgm:t>
        <a:bodyPr/>
        <a:lstStyle/>
        <a:p>
          <a:endParaRPr lang="en-US"/>
        </a:p>
      </dgm:t>
    </dgm:pt>
    <dgm:pt modelId="{C1E5B3E4-1EF1-4947-8FAA-F2100D3A2F75}" type="sibTrans" cxnId="{1731D159-7602-4EF9-815B-51A5E8900CAE}">
      <dgm:prSet/>
      <dgm:spPr/>
      <dgm:t>
        <a:bodyPr/>
        <a:lstStyle/>
        <a:p>
          <a:endParaRPr lang="en-US"/>
        </a:p>
      </dgm:t>
    </dgm:pt>
    <dgm:pt modelId="{434A530F-045C-4327-ADDA-8053DE1DDC64}" type="pres">
      <dgm:prSet presAssocID="{88D8E5E8-FC96-4D5C-AC02-2708D89368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896285-9A33-4C86-B459-56787D39AC0D}" type="pres">
      <dgm:prSet presAssocID="{E1C6C0C7-40B7-4DFC-AEFA-35E0CD553DAB}" presName="linNode" presStyleCnt="0"/>
      <dgm:spPr/>
    </dgm:pt>
    <dgm:pt modelId="{2987AC3F-5EA3-4300-B1A9-95CF09DD18E1}" type="pres">
      <dgm:prSet presAssocID="{E1C6C0C7-40B7-4DFC-AEFA-35E0CD553DA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EEC2B-2B7A-4281-941A-03481C8EA6AF}" type="pres">
      <dgm:prSet presAssocID="{E1C6C0C7-40B7-4DFC-AEFA-35E0CD553DA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95BB4-FCDF-4E6C-AB38-9374D189E0D4}" type="pres">
      <dgm:prSet presAssocID="{6D05E807-D31F-4FD1-AE46-028E276CCA20}" presName="sp" presStyleCnt="0"/>
      <dgm:spPr/>
    </dgm:pt>
    <dgm:pt modelId="{1A6A2428-A990-48E9-8184-ECC3CD050DDA}" type="pres">
      <dgm:prSet presAssocID="{4346AD6C-7AA5-4B29-ABF7-5E22832F5716}" presName="linNode" presStyleCnt="0"/>
      <dgm:spPr/>
    </dgm:pt>
    <dgm:pt modelId="{6973F5C4-C203-4F34-B4A7-0301EFBC3DE7}" type="pres">
      <dgm:prSet presAssocID="{4346AD6C-7AA5-4B29-ABF7-5E22832F571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FE8DE-7CBC-409A-BC23-C7C389A9CFA7}" type="pres">
      <dgm:prSet presAssocID="{4346AD6C-7AA5-4B29-ABF7-5E22832F571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19F19-7B98-48EB-97F9-CE741E79347E}" type="presOf" srcId="{3988CF0F-9E3B-4880-BA14-1DE9B373D85D}" destId="{2AAEEC2B-2B7A-4281-941A-03481C8EA6AF}" srcOrd="0" destOrd="0" presId="urn:microsoft.com/office/officeart/2005/8/layout/vList5"/>
    <dgm:cxn modelId="{CBA711DD-5572-4DB0-841D-24CDD15989AC}" srcId="{4346AD6C-7AA5-4B29-ABF7-5E22832F5716}" destId="{CE29C3CC-3836-42DA-A629-DD23F24E0454}" srcOrd="0" destOrd="0" parTransId="{CDF30772-B139-4E30-B81E-C04F7AF4069B}" sibTransId="{98B3360D-5266-4E2B-9273-59E83CA9089F}"/>
    <dgm:cxn modelId="{3BF1666C-DFB5-400D-8146-5DFFBE4EF395}" type="presOf" srcId="{CE29C3CC-3836-42DA-A629-DD23F24E0454}" destId="{D69FE8DE-7CBC-409A-BC23-C7C389A9CFA7}" srcOrd="0" destOrd="0" presId="urn:microsoft.com/office/officeart/2005/8/layout/vList5"/>
    <dgm:cxn modelId="{8083EF82-8594-4EB9-B37A-10FF111237E2}" srcId="{E1C6C0C7-40B7-4DFC-AEFA-35E0CD553DAB}" destId="{29E87E59-5884-4DD7-8C66-2B89BCAD7630}" srcOrd="1" destOrd="0" parTransId="{3A1E6C88-DC57-4B46-9365-FBE295D61E72}" sibTransId="{EF2CEE69-DE56-4771-865C-136FE71F3D43}"/>
    <dgm:cxn modelId="{4CEC7074-F535-49E2-8665-71E04BABD529}" type="presOf" srcId="{88D8E5E8-FC96-4D5C-AC02-2708D893688C}" destId="{434A530F-045C-4327-ADDA-8053DE1DDC64}" srcOrd="0" destOrd="0" presId="urn:microsoft.com/office/officeart/2005/8/layout/vList5"/>
    <dgm:cxn modelId="{FB13FD5E-12A7-4E0B-9EED-ABA5FDA685DA}" type="presOf" srcId="{4346AD6C-7AA5-4B29-ABF7-5E22832F5716}" destId="{6973F5C4-C203-4F34-B4A7-0301EFBC3DE7}" srcOrd="0" destOrd="0" presId="urn:microsoft.com/office/officeart/2005/8/layout/vList5"/>
    <dgm:cxn modelId="{5E4032BB-FDD6-43D5-9967-891E1DCDE068}" srcId="{88D8E5E8-FC96-4D5C-AC02-2708D893688C}" destId="{E1C6C0C7-40B7-4DFC-AEFA-35E0CD553DAB}" srcOrd="0" destOrd="0" parTransId="{051A286F-4C78-431E-8942-B2D489DD599A}" sibTransId="{6D05E807-D31F-4FD1-AE46-028E276CCA20}"/>
    <dgm:cxn modelId="{F1E8D2C7-DF1C-4FE2-B601-3DA5C5B93518}" type="presOf" srcId="{C403009C-9669-4F54-AF47-E69BA4F96A1E}" destId="{D69FE8DE-7CBC-409A-BC23-C7C389A9CFA7}" srcOrd="0" destOrd="1" presId="urn:microsoft.com/office/officeart/2005/8/layout/vList5"/>
    <dgm:cxn modelId="{1731D159-7602-4EF9-815B-51A5E8900CAE}" srcId="{4346AD6C-7AA5-4B29-ABF7-5E22832F5716}" destId="{C403009C-9669-4F54-AF47-E69BA4F96A1E}" srcOrd="1" destOrd="0" parTransId="{53DC7F74-1500-4A6C-BC63-3F3D4B79A1C8}" sibTransId="{C1E5B3E4-1EF1-4947-8FAA-F2100D3A2F75}"/>
    <dgm:cxn modelId="{73282328-D8F9-4B85-BB43-5E06628A0DF4}" type="presOf" srcId="{E1C6C0C7-40B7-4DFC-AEFA-35E0CD553DAB}" destId="{2987AC3F-5EA3-4300-B1A9-95CF09DD18E1}" srcOrd="0" destOrd="0" presId="urn:microsoft.com/office/officeart/2005/8/layout/vList5"/>
    <dgm:cxn modelId="{D5E0B6FF-4DF4-492B-B7B7-EA507CA70005}" type="presOf" srcId="{29E87E59-5884-4DD7-8C66-2B89BCAD7630}" destId="{2AAEEC2B-2B7A-4281-941A-03481C8EA6AF}" srcOrd="0" destOrd="1" presId="urn:microsoft.com/office/officeart/2005/8/layout/vList5"/>
    <dgm:cxn modelId="{72075F9E-F35B-44F8-941E-8DAA47990B96}" srcId="{E1C6C0C7-40B7-4DFC-AEFA-35E0CD553DAB}" destId="{3988CF0F-9E3B-4880-BA14-1DE9B373D85D}" srcOrd="0" destOrd="0" parTransId="{76EBD4FC-FAEE-4CB1-B20D-B5FEA181AD6E}" sibTransId="{6EF6DACF-D15A-42ED-9995-0738358A2EC5}"/>
    <dgm:cxn modelId="{8240022D-3828-46E3-B038-A07BF69882BF}" srcId="{88D8E5E8-FC96-4D5C-AC02-2708D893688C}" destId="{4346AD6C-7AA5-4B29-ABF7-5E22832F5716}" srcOrd="1" destOrd="0" parTransId="{DB281395-D719-4EBE-B700-F621A244CC2D}" sibTransId="{25D2262D-30AD-4A50-B2D8-90C6E68C3DC9}"/>
    <dgm:cxn modelId="{05F3BCA0-B7E5-46A8-8B3A-85626368C81E}" type="presParOf" srcId="{434A530F-045C-4327-ADDA-8053DE1DDC64}" destId="{4E896285-9A33-4C86-B459-56787D39AC0D}" srcOrd="0" destOrd="0" presId="urn:microsoft.com/office/officeart/2005/8/layout/vList5"/>
    <dgm:cxn modelId="{4128EC0F-52BE-46F8-AEC9-1C0ABE2B1144}" type="presParOf" srcId="{4E896285-9A33-4C86-B459-56787D39AC0D}" destId="{2987AC3F-5EA3-4300-B1A9-95CF09DD18E1}" srcOrd="0" destOrd="0" presId="urn:microsoft.com/office/officeart/2005/8/layout/vList5"/>
    <dgm:cxn modelId="{D952FC87-63B7-4492-BA3E-38DFD626266A}" type="presParOf" srcId="{4E896285-9A33-4C86-B459-56787D39AC0D}" destId="{2AAEEC2B-2B7A-4281-941A-03481C8EA6AF}" srcOrd="1" destOrd="0" presId="urn:microsoft.com/office/officeart/2005/8/layout/vList5"/>
    <dgm:cxn modelId="{164BFAEF-B2DE-4850-913C-3EEE13B5B8F2}" type="presParOf" srcId="{434A530F-045C-4327-ADDA-8053DE1DDC64}" destId="{8C395BB4-FCDF-4E6C-AB38-9374D189E0D4}" srcOrd="1" destOrd="0" presId="urn:microsoft.com/office/officeart/2005/8/layout/vList5"/>
    <dgm:cxn modelId="{EB68D19E-2BA5-4B51-B762-9169EA2A6DE4}" type="presParOf" srcId="{434A530F-045C-4327-ADDA-8053DE1DDC64}" destId="{1A6A2428-A990-48E9-8184-ECC3CD050DDA}" srcOrd="2" destOrd="0" presId="urn:microsoft.com/office/officeart/2005/8/layout/vList5"/>
    <dgm:cxn modelId="{F907A03E-8D01-4BFC-92D8-0DEF48B8BB8F}" type="presParOf" srcId="{1A6A2428-A990-48E9-8184-ECC3CD050DDA}" destId="{6973F5C4-C203-4F34-B4A7-0301EFBC3DE7}" srcOrd="0" destOrd="0" presId="urn:microsoft.com/office/officeart/2005/8/layout/vList5"/>
    <dgm:cxn modelId="{2FA7DA59-3801-4CC8-B45D-7D118BD15173}" type="presParOf" srcId="{1A6A2428-A990-48E9-8184-ECC3CD050DDA}" destId="{D69FE8DE-7CBC-409A-BC23-C7C389A9CF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1B0CB3-66DB-4CA3-AFA7-0490124E02CD}" type="doc">
      <dgm:prSet loTypeId="urn:microsoft.com/office/officeart/2005/8/layout/vList5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3E3A28F4-85A4-4D86-8A20-8F9E0F4E1169}">
      <dgm:prSet/>
      <dgm:spPr/>
      <dgm:t>
        <a:bodyPr/>
        <a:lstStyle/>
        <a:p>
          <a:r>
            <a:rPr lang="en-US" b="1"/>
            <a:t>Generic products</a:t>
          </a:r>
          <a:endParaRPr lang="en-US"/>
        </a:p>
      </dgm:t>
    </dgm:pt>
    <dgm:pt modelId="{C6781CDD-3200-4B7A-9C61-DF788459CEA5}" type="parTrans" cxnId="{D10BEAA6-53BB-4327-A39E-F4E818AABF26}">
      <dgm:prSet/>
      <dgm:spPr/>
      <dgm:t>
        <a:bodyPr/>
        <a:lstStyle/>
        <a:p>
          <a:endParaRPr lang="en-US"/>
        </a:p>
      </dgm:t>
    </dgm:pt>
    <dgm:pt modelId="{E0703BB3-E8B5-4B3C-9829-C4BEF07D5BC4}" type="sibTrans" cxnId="{D10BEAA6-53BB-4327-A39E-F4E818AABF26}">
      <dgm:prSet/>
      <dgm:spPr/>
      <dgm:t>
        <a:bodyPr/>
        <a:lstStyle/>
        <a:p>
          <a:endParaRPr lang="en-US"/>
        </a:p>
      </dgm:t>
    </dgm:pt>
    <dgm:pt modelId="{C5A7C5BC-BCE0-4ED0-82FC-ABDE78221073}">
      <dgm:prSet/>
      <dgm:spPr/>
      <dgm:t>
        <a:bodyPr/>
        <a:lstStyle/>
        <a:p>
          <a:r>
            <a:rPr lang="en-US" dirty="0"/>
            <a:t>The specification of what the software should do is  owned by the software developer and decisions on  software change are made by the developer.</a:t>
          </a:r>
        </a:p>
      </dgm:t>
    </dgm:pt>
    <dgm:pt modelId="{CE8DCA61-D829-4128-BCB5-101A184C8550}" type="parTrans" cxnId="{BC70C5B3-2969-499D-A07B-B89DCB66471A}">
      <dgm:prSet/>
      <dgm:spPr/>
      <dgm:t>
        <a:bodyPr/>
        <a:lstStyle/>
        <a:p>
          <a:endParaRPr lang="en-US"/>
        </a:p>
      </dgm:t>
    </dgm:pt>
    <dgm:pt modelId="{55956E1F-9D29-440C-AD69-E9EAE535FF5A}" type="sibTrans" cxnId="{BC70C5B3-2969-499D-A07B-B89DCB66471A}">
      <dgm:prSet/>
      <dgm:spPr/>
      <dgm:t>
        <a:bodyPr/>
        <a:lstStyle/>
        <a:p>
          <a:endParaRPr lang="en-US"/>
        </a:p>
      </dgm:t>
    </dgm:pt>
    <dgm:pt modelId="{EDE927AD-E3C6-4784-B64B-460913B7E925}">
      <dgm:prSet/>
      <dgm:spPr/>
      <dgm:t>
        <a:bodyPr/>
        <a:lstStyle/>
        <a:p>
          <a:r>
            <a:rPr lang="en-US" b="1"/>
            <a:t>Customized products</a:t>
          </a:r>
          <a:endParaRPr lang="en-US"/>
        </a:p>
      </dgm:t>
    </dgm:pt>
    <dgm:pt modelId="{082BEC10-739A-4E95-99D8-CEF133B64EC5}" type="parTrans" cxnId="{92565930-A8A5-4C8F-87E5-2D25F12856D9}">
      <dgm:prSet/>
      <dgm:spPr/>
      <dgm:t>
        <a:bodyPr/>
        <a:lstStyle/>
        <a:p>
          <a:endParaRPr lang="en-US"/>
        </a:p>
      </dgm:t>
    </dgm:pt>
    <dgm:pt modelId="{31692717-4CF1-4188-8E43-1919AB561A5D}" type="sibTrans" cxnId="{92565930-A8A5-4C8F-87E5-2D25F12856D9}">
      <dgm:prSet/>
      <dgm:spPr/>
      <dgm:t>
        <a:bodyPr/>
        <a:lstStyle/>
        <a:p>
          <a:endParaRPr lang="en-US"/>
        </a:p>
      </dgm:t>
    </dgm:pt>
    <dgm:pt modelId="{5ED3535D-8F52-4B28-827C-1BA50AAB6374}">
      <dgm:prSet/>
      <dgm:spPr/>
      <dgm:t>
        <a:bodyPr/>
        <a:lstStyle/>
        <a:p>
          <a:r>
            <a:rPr lang="en-US"/>
            <a:t>The specification of what the software should do is  owned by the customer for the software and they  make decisions on software changes that are  required.</a:t>
          </a:r>
        </a:p>
      </dgm:t>
    </dgm:pt>
    <dgm:pt modelId="{0CB46D47-8BE5-45F2-B7C7-0ACCD51BE51B}" type="parTrans" cxnId="{8C8BA739-A1C8-4530-8310-4B8460B0DF16}">
      <dgm:prSet/>
      <dgm:spPr/>
      <dgm:t>
        <a:bodyPr/>
        <a:lstStyle/>
        <a:p>
          <a:endParaRPr lang="en-US"/>
        </a:p>
      </dgm:t>
    </dgm:pt>
    <dgm:pt modelId="{66ED6CE0-99DF-442E-97AC-7712F5F0BF9D}" type="sibTrans" cxnId="{8C8BA739-A1C8-4530-8310-4B8460B0DF16}">
      <dgm:prSet/>
      <dgm:spPr/>
      <dgm:t>
        <a:bodyPr/>
        <a:lstStyle/>
        <a:p>
          <a:endParaRPr lang="en-US"/>
        </a:p>
      </dgm:t>
    </dgm:pt>
    <dgm:pt modelId="{DBCD5782-2B02-4122-AB20-031A8B8B9612}" type="pres">
      <dgm:prSet presAssocID="{C51B0CB3-66DB-4CA3-AFA7-0490124E02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18311F-7FC4-42EE-A9AD-7B6F066C291C}" type="pres">
      <dgm:prSet presAssocID="{3E3A28F4-85A4-4D86-8A20-8F9E0F4E1169}" presName="linNode" presStyleCnt="0"/>
      <dgm:spPr/>
    </dgm:pt>
    <dgm:pt modelId="{02CDF31D-AB56-45C6-99E3-3894358FEB65}" type="pres">
      <dgm:prSet presAssocID="{3E3A28F4-85A4-4D86-8A20-8F9E0F4E116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EA9B0-CCA2-4608-803F-D81042932A9D}" type="pres">
      <dgm:prSet presAssocID="{3E3A28F4-85A4-4D86-8A20-8F9E0F4E1169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73924-965E-460C-A7DF-44491D489146}" type="pres">
      <dgm:prSet presAssocID="{E0703BB3-E8B5-4B3C-9829-C4BEF07D5BC4}" presName="sp" presStyleCnt="0"/>
      <dgm:spPr/>
    </dgm:pt>
    <dgm:pt modelId="{1A3E59C9-A1DB-4C0E-B6B9-4E5FFD22ADA5}" type="pres">
      <dgm:prSet presAssocID="{EDE927AD-E3C6-4784-B64B-460913B7E925}" presName="linNode" presStyleCnt="0"/>
      <dgm:spPr/>
    </dgm:pt>
    <dgm:pt modelId="{9D257723-E030-40C2-88E8-AFB5E389489C}" type="pres">
      <dgm:prSet presAssocID="{EDE927AD-E3C6-4784-B64B-460913B7E92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056AF-18C6-44AD-A5DB-4611EBA4F04D}" type="pres">
      <dgm:prSet presAssocID="{EDE927AD-E3C6-4784-B64B-460913B7E925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0BEAA6-53BB-4327-A39E-F4E818AABF26}" srcId="{C51B0CB3-66DB-4CA3-AFA7-0490124E02CD}" destId="{3E3A28F4-85A4-4D86-8A20-8F9E0F4E1169}" srcOrd="0" destOrd="0" parTransId="{C6781CDD-3200-4B7A-9C61-DF788459CEA5}" sibTransId="{E0703BB3-E8B5-4B3C-9829-C4BEF07D5BC4}"/>
    <dgm:cxn modelId="{12D9FE32-C271-4909-9D2D-8C432A933171}" type="presOf" srcId="{EDE927AD-E3C6-4784-B64B-460913B7E925}" destId="{9D257723-E030-40C2-88E8-AFB5E389489C}" srcOrd="0" destOrd="0" presId="urn:microsoft.com/office/officeart/2005/8/layout/vList5"/>
    <dgm:cxn modelId="{54E795E7-746F-4442-8090-C0D3A7012B04}" type="presOf" srcId="{3E3A28F4-85A4-4D86-8A20-8F9E0F4E1169}" destId="{02CDF31D-AB56-45C6-99E3-3894358FEB65}" srcOrd="0" destOrd="0" presId="urn:microsoft.com/office/officeart/2005/8/layout/vList5"/>
    <dgm:cxn modelId="{BC70C5B3-2969-499D-A07B-B89DCB66471A}" srcId="{3E3A28F4-85A4-4D86-8A20-8F9E0F4E1169}" destId="{C5A7C5BC-BCE0-4ED0-82FC-ABDE78221073}" srcOrd="0" destOrd="0" parTransId="{CE8DCA61-D829-4128-BCB5-101A184C8550}" sibTransId="{55956E1F-9D29-440C-AD69-E9EAE535FF5A}"/>
    <dgm:cxn modelId="{8C8BA739-A1C8-4530-8310-4B8460B0DF16}" srcId="{EDE927AD-E3C6-4784-B64B-460913B7E925}" destId="{5ED3535D-8F52-4B28-827C-1BA50AAB6374}" srcOrd="0" destOrd="0" parTransId="{0CB46D47-8BE5-45F2-B7C7-0ACCD51BE51B}" sibTransId="{66ED6CE0-99DF-442E-97AC-7712F5F0BF9D}"/>
    <dgm:cxn modelId="{5A7C5AD2-47D9-4160-B923-B8CCCD9E5CFF}" type="presOf" srcId="{5ED3535D-8F52-4B28-827C-1BA50AAB6374}" destId="{1C8056AF-18C6-44AD-A5DB-4611EBA4F04D}" srcOrd="0" destOrd="0" presId="urn:microsoft.com/office/officeart/2005/8/layout/vList5"/>
    <dgm:cxn modelId="{3DD4FA81-B81D-46E7-B3C2-20A9291AD0F9}" type="presOf" srcId="{C51B0CB3-66DB-4CA3-AFA7-0490124E02CD}" destId="{DBCD5782-2B02-4122-AB20-031A8B8B9612}" srcOrd="0" destOrd="0" presId="urn:microsoft.com/office/officeart/2005/8/layout/vList5"/>
    <dgm:cxn modelId="{92565930-A8A5-4C8F-87E5-2D25F12856D9}" srcId="{C51B0CB3-66DB-4CA3-AFA7-0490124E02CD}" destId="{EDE927AD-E3C6-4784-B64B-460913B7E925}" srcOrd="1" destOrd="0" parTransId="{082BEC10-739A-4E95-99D8-CEF133B64EC5}" sibTransId="{31692717-4CF1-4188-8E43-1919AB561A5D}"/>
    <dgm:cxn modelId="{0321DF74-869B-4D4D-BC6C-CEBF3C296F6C}" type="presOf" srcId="{C5A7C5BC-BCE0-4ED0-82FC-ABDE78221073}" destId="{711EA9B0-CCA2-4608-803F-D81042932A9D}" srcOrd="0" destOrd="0" presId="urn:microsoft.com/office/officeart/2005/8/layout/vList5"/>
    <dgm:cxn modelId="{39AAD405-DE53-4DE6-8609-1D018B3E6F98}" type="presParOf" srcId="{DBCD5782-2B02-4122-AB20-031A8B8B9612}" destId="{9918311F-7FC4-42EE-A9AD-7B6F066C291C}" srcOrd="0" destOrd="0" presId="urn:microsoft.com/office/officeart/2005/8/layout/vList5"/>
    <dgm:cxn modelId="{367F47CC-DE0A-42C0-86BF-0D280E8E2EEA}" type="presParOf" srcId="{9918311F-7FC4-42EE-A9AD-7B6F066C291C}" destId="{02CDF31D-AB56-45C6-99E3-3894358FEB65}" srcOrd="0" destOrd="0" presId="urn:microsoft.com/office/officeart/2005/8/layout/vList5"/>
    <dgm:cxn modelId="{FEBF96FC-7956-4BA5-8D4B-C3A8DA59696D}" type="presParOf" srcId="{9918311F-7FC4-42EE-A9AD-7B6F066C291C}" destId="{711EA9B0-CCA2-4608-803F-D81042932A9D}" srcOrd="1" destOrd="0" presId="urn:microsoft.com/office/officeart/2005/8/layout/vList5"/>
    <dgm:cxn modelId="{69075F74-EC40-4696-AD43-A9BD23EC4659}" type="presParOf" srcId="{DBCD5782-2B02-4122-AB20-031A8B8B9612}" destId="{01773924-965E-460C-A7DF-44491D489146}" srcOrd="1" destOrd="0" presId="urn:microsoft.com/office/officeart/2005/8/layout/vList5"/>
    <dgm:cxn modelId="{415E3E13-D45C-4A13-B2C4-051C3A3E27B6}" type="presParOf" srcId="{DBCD5782-2B02-4122-AB20-031A8B8B9612}" destId="{1A3E59C9-A1DB-4C0E-B6B9-4E5FFD22ADA5}" srcOrd="2" destOrd="0" presId="urn:microsoft.com/office/officeart/2005/8/layout/vList5"/>
    <dgm:cxn modelId="{99EDE9A9-66A6-4621-9EFE-350565CA9C1B}" type="presParOf" srcId="{1A3E59C9-A1DB-4C0E-B6B9-4E5FFD22ADA5}" destId="{9D257723-E030-40C2-88E8-AFB5E389489C}" srcOrd="0" destOrd="0" presId="urn:microsoft.com/office/officeart/2005/8/layout/vList5"/>
    <dgm:cxn modelId="{B25D12DF-B7DB-4AF0-9A44-B76D4D86C545}" type="presParOf" srcId="{1A3E59C9-A1DB-4C0E-B6B9-4E5FFD22ADA5}" destId="{1C8056AF-18C6-44AD-A5DB-4611EBA4F0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EDF24C-26E6-4F50-96E6-1F68427025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2C1831D-81A6-4A08-972B-A59F539499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software</a:t>
          </a:r>
        </a:p>
      </dgm:t>
    </dgm:pt>
    <dgm:pt modelId="{FDB1A0F8-8843-430B-A19E-723ED6341C12}" type="parTrans" cxnId="{65B991C9-5B06-4927-A7B4-F825BA302B22}">
      <dgm:prSet/>
      <dgm:spPr/>
      <dgm:t>
        <a:bodyPr/>
        <a:lstStyle/>
        <a:p>
          <a:endParaRPr lang="en-US"/>
        </a:p>
      </dgm:t>
    </dgm:pt>
    <dgm:pt modelId="{A5CFF64B-4FD9-4395-B948-969FB0BD1B25}" type="sibTrans" cxnId="{65B991C9-5B06-4927-A7B4-F825BA302B22}">
      <dgm:prSet/>
      <dgm:spPr/>
      <dgm:t>
        <a:bodyPr/>
        <a:lstStyle/>
        <a:p>
          <a:endParaRPr lang="en-US"/>
        </a:p>
      </dgm:t>
    </dgm:pt>
    <dgm:pt modelId="{903607B7-533D-4053-B797-9D5A3E43EE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collection of programs written to service other programs.</a:t>
          </a:r>
        </a:p>
      </dgm:t>
    </dgm:pt>
    <dgm:pt modelId="{1BAAEF16-211D-4D44-BF87-53D5029A29A0}" type="parTrans" cxnId="{9ED2D44F-5514-42E7-A0F3-4417F1DE2158}">
      <dgm:prSet/>
      <dgm:spPr/>
      <dgm:t>
        <a:bodyPr/>
        <a:lstStyle/>
        <a:p>
          <a:endParaRPr lang="en-US"/>
        </a:p>
      </dgm:t>
    </dgm:pt>
    <dgm:pt modelId="{C003272C-A52D-45E0-A098-4A19CE7AA2F2}" type="sibTrans" cxnId="{9ED2D44F-5514-42E7-A0F3-4417F1DE2158}">
      <dgm:prSet/>
      <dgm:spPr/>
      <dgm:t>
        <a:bodyPr/>
        <a:lstStyle/>
        <a:p>
          <a:endParaRPr lang="en-US"/>
        </a:p>
      </dgm:t>
    </dgm:pt>
    <dgm:pt modelId="{658F50C6-D6AE-4A0D-ABBD-26C5490D5B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software</a:t>
          </a:r>
        </a:p>
      </dgm:t>
    </dgm:pt>
    <dgm:pt modelId="{1F6EBA0D-A3E4-4D03-9CE8-E02A19F14853}" type="parTrans" cxnId="{E21161A6-03D5-44CF-98D8-A11CA3D69F38}">
      <dgm:prSet/>
      <dgm:spPr/>
      <dgm:t>
        <a:bodyPr/>
        <a:lstStyle/>
        <a:p>
          <a:endParaRPr lang="en-US"/>
        </a:p>
      </dgm:t>
    </dgm:pt>
    <dgm:pt modelId="{636229B2-2419-48DC-A88D-B2A8ABDD9099}" type="sibTrans" cxnId="{E21161A6-03D5-44CF-98D8-A11CA3D69F38}">
      <dgm:prSet/>
      <dgm:spPr/>
      <dgm:t>
        <a:bodyPr/>
        <a:lstStyle/>
        <a:p>
          <a:endParaRPr lang="en-US"/>
        </a:p>
      </dgm:t>
    </dgm:pt>
    <dgm:pt modelId="{3BF0269A-1BB8-4E03-8640-31CAE22AA0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stand-alone programs that solve a specific business need.</a:t>
          </a:r>
        </a:p>
      </dgm:t>
    </dgm:pt>
    <dgm:pt modelId="{DC13815E-3B34-4CBD-90C3-C982B1096964}" type="parTrans" cxnId="{982DE9C6-3E3F-4A53-8EEE-FBDED1EA4B12}">
      <dgm:prSet/>
      <dgm:spPr/>
      <dgm:t>
        <a:bodyPr/>
        <a:lstStyle/>
        <a:p>
          <a:endParaRPr lang="en-US"/>
        </a:p>
      </dgm:t>
    </dgm:pt>
    <dgm:pt modelId="{E967514B-C210-41AD-A566-9EFFF860D2FD}" type="sibTrans" cxnId="{982DE9C6-3E3F-4A53-8EEE-FBDED1EA4B12}">
      <dgm:prSet/>
      <dgm:spPr/>
      <dgm:t>
        <a:bodyPr/>
        <a:lstStyle/>
        <a:p>
          <a:endParaRPr lang="en-US"/>
        </a:p>
      </dgm:t>
    </dgm:pt>
    <dgm:pt modelId="{9B374847-AF62-4945-AC7D-CC0C4753A9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Engineering/scientific software</a:t>
          </a:r>
        </a:p>
      </dgm:t>
    </dgm:pt>
    <dgm:pt modelId="{BD123409-3120-4C3A-8335-60EBE14D65CB}" type="parTrans" cxnId="{DDF4BB63-3E3A-46CD-8F86-21726E817084}">
      <dgm:prSet/>
      <dgm:spPr/>
      <dgm:t>
        <a:bodyPr/>
        <a:lstStyle/>
        <a:p>
          <a:endParaRPr lang="en-US"/>
        </a:p>
      </dgm:t>
    </dgm:pt>
    <dgm:pt modelId="{67F2C035-E2B9-43BE-9158-669124D11BC8}" type="sibTrans" cxnId="{DDF4BB63-3E3A-46CD-8F86-21726E817084}">
      <dgm:prSet/>
      <dgm:spPr/>
      <dgm:t>
        <a:bodyPr/>
        <a:lstStyle/>
        <a:p>
          <a:endParaRPr lang="en-US"/>
        </a:p>
      </dgm:t>
    </dgm:pt>
    <dgm:pt modelId="{398E36E8-356B-4B7D-B173-DECFD7FBFD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broad array of “number-crunching “ programs that range from computer-aided design to molecular biology, from genetic analysis to meteorology.</a:t>
          </a:r>
        </a:p>
      </dgm:t>
    </dgm:pt>
    <dgm:pt modelId="{2B4A93B3-DDD8-4BA2-9D32-BA7C652752AD}" type="parTrans" cxnId="{8A683715-8148-4B1F-9C28-2645E60D5B62}">
      <dgm:prSet/>
      <dgm:spPr/>
      <dgm:t>
        <a:bodyPr/>
        <a:lstStyle/>
        <a:p>
          <a:endParaRPr lang="en-US"/>
        </a:p>
      </dgm:t>
    </dgm:pt>
    <dgm:pt modelId="{FD82A09B-5968-4039-BB54-1DCEEC578F12}" type="sibTrans" cxnId="{8A683715-8148-4B1F-9C28-2645E60D5B62}">
      <dgm:prSet/>
      <dgm:spPr/>
      <dgm:t>
        <a:bodyPr/>
        <a:lstStyle/>
        <a:p>
          <a:endParaRPr lang="en-US"/>
        </a:p>
      </dgm:t>
    </dgm:pt>
    <dgm:pt modelId="{FEA97783-D098-4070-A643-84687C1A7F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Embedded software</a:t>
          </a:r>
        </a:p>
      </dgm:t>
    </dgm:pt>
    <dgm:pt modelId="{68A814CE-944E-4004-B44F-7A17DE128BEE}" type="parTrans" cxnId="{ED659F67-D192-40DB-8C37-486892718C5B}">
      <dgm:prSet/>
      <dgm:spPr/>
      <dgm:t>
        <a:bodyPr/>
        <a:lstStyle/>
        <a:p>
          <a:endParaRPr lang="en-US"/>
        </a:p>
      </dgm:t>
    </dgm:pt>
    <dgm:pt modelId="{9CFF2E18-1E0D-4C85-9BC4-B015B76E7B2E}" type="sibTrans" cxnId="{ED659F67-D192-40DB-8C37-486892718C5B}">
      <dgm:prSet/>
      <dgm:spPr/>
      <dgm:t>
        <a:bodyPr/>
        <a:lstStyle/>
        <a:p>
          <a:endParaRPr lang="en-US"/>
        </a:p>
      </dgm:t>
    </dgm:pt>
    <dgm:pt modelId="{A3E2E7F3-DB4C-4C20-B219-AFB2814545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resides within a product or system and is used to implement and control features and functions for the end user and for the system itself.</a:t>
          </a:r>
        </a:p>
      </dgm:t>
    </dgm:pt>
    <dgm:pt modelId="{83719893-A6A6-4E46-ACBF-BB522DAFADFB}" type="parTrans" cxnId="{6A09D299-1469-444A-A350-E73A2EE220E8}">
      <dgm:prSet/>
      <dgm:spPr/>
      <dgm:t>
        <a:bodyPr/>
        <a:lstStyle/>
        <a:p>
          <a:endParaRPr lang="en-US"/>
        </a:p>
      </dgm:t>
    </dgm:pt>
    <dgm:pt modelId="{F0641B11-BB59-4D6B-A46E-ACE219935FA4}" type="sibTrans" cxnId="{6A09D299-1469-444A-A350-E73A2EE220E8}">
      <dgm:prSet/>
      <dgm:spPr/>
      <dgm:t>
        <a:bodyPr/>
        <a:lstStyle/>
        <a:p>
          <a:endParaRPr lang="en-US"/>
        </a:p>
      </dgm:t>
    </dgm:pt>
    <dgm:pt modelId="{1104A73C-9E28-4630-AFD0-3EAF881E89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WebApps (Web applications) </a:t>
          </a:r>
        </a:p>
      </dgm:t>
    </dgm:pt>
    <dgm:pt modelId="{81DF53E6-808C-46E9-9EA9-AE5345037175}" type="parTrans" cxnId="{DEF7734C-22FE-45F1-82A0-CF8BA73B0E6F}">
      <dgm:prSet/>
      <dgm:spPr/>
      <dgm:t>
        <a:bodyPr/>
        <a:lstStyle/>
        <a:p>
          <a:endParaRPr lang="en-US"/>
        </a:p>
      </dgm:t>
    </dgm:pt>
    <dgm:pt modelId="{187C4C83-6797-4A17-81DF-5CD8EFC0E3E8}" type="sibTrans" cxnId="{DEF7734C-22FE-45F1-82A0-CF8BA73B0E6F}">
      <dgm:prSet/>
      <dgm:spPr/>
      <dgm:t>
        <a:bodyPr/>
        <a:lstStyle/>
        <a:p>
          <a:endParaRPr lang="en-US"/>
        </a:p>
      </dgm:t>
    </dgm:pt>
    <dgm:pt modelId="{B01A4A22-BC2C-4F87-9E93-3E3917B98A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network-centric software category spans a wide array of applications and encompasses both browser-based apps and software that resides on mobile devices.</a:t>
          </a:r>
        </a:p>
      </dgm:t>
    </dgm:pt>
    <dgm:pt modelId="{77E8E95B-AAC2-4871-8828-936660D07925}" type="parTrans" cxnId="{EE189633-0EF6-4CA0-A135-94C028642A63}">
      <dgm:prSet/>
      <dgm:spPr/>
      <dgm:t>
        <a:bodyPr/>
        <a:lstStyle/>
        <a:p>
          <a:endParaRPr lang="en-US"/>
        </a:p>
      </dgm:t>
    </dgm:pt>
    <dgm:pt modelId="{69DBCA47-5B32-4EEA-98F2-5E7EA89B9036}" type="sibTrans" cxnId="{EE189633-0EF6-4CA0-A135-94C028642A63}">
      <dgm:prSet/>
      <dgm:spPr/>
      <dgm:t>
        <a:bodyPr/>
        <a:lstStyle/>
        <a:p>
          <a:endParaRPr lang="en-US"/>
        </a:p>
      </dgm:t>
    </dgm:pt>
    <dgm:pt modelId="{1B74B2E6-50B1-4E44-A70F-6B63B015D9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software</a:t>
          </a:r>
        </a:p>
      </dgm:t>
    </dgm:pt>
    <dgm:pt modelId="{9F1E6213-71E9-4FB0-B44E-0FA4AE379783}" type="parTrans" cxnId="{2F56AAD4-2ADA-4C10-8A67-E1EA046F7630}">
      <dgm:prSet/>
      <dgm:spPr/>
      <dgm:t>
        <a:bodyPr/>
        <a:lstStyle/>
        <a:p>
          <a:endParaRPr lang="en-US"/>
        </a:p>
      </dgm:t>
    </dgm:pt>
    <dgm:pt modelId="{C0FAA942-59F7-4A3A-86C1-6BE00D584AA8}" type="sibTrans" cxnId="{2F56AAD4-2ADA-4C10-8A67-E1EA046F7630}">
      <dgm:prSet/>
      <dgm:spPr/>
      <dgm:t>
        <a:bodyPr/>
        <a:lstStyle/>
        <a:p>
          <a:endParaRPr lang="en-US"/>
        </a:p>
      </dgm:t>
    </dgm:pt>
    <dgm:pt modelId="{C079B800-5EAA-4FF9-BAA6-879A6453E9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makes use of nonnumerical algorithms to solve complex problems that are not amenable to computation or straightforward analysis.</a:t>
          </a:r>
        </a:p>
      </dgm:t>
    </dgm:pt>
    <dgm:pt modelId="{1E7C0A52-7A4B-48AD-ABD6-B40D8B9286A3}" type="parTrans" cxnId="{770ADA8E-44D5-4D73-8169-D636BBA390AA}">
      <dgm:prSet/>
      <dgm:spPr/>
      <dgm:t>
        <a:bodyPr/>
        <a:lstStyle/>
        <a:p>
          <a:endParaRPr lang="en-US"/>
        </a:p>
      </dgm:t>
    </dgm:pt>
    <dgm:pt modelId="{6F06CF8C-2377-44B6-8AF3-7147E9FE5935}" type="sibTrans" cxnId="{770ADA8E-44D5-4D73-8169-D636BBA390AA}">
      <dgm:prSet/>
      <dgm:spPr/>
      <dgm:t>
        <a:bodyPr/>
        <a:lstStyle/>
        <a:p>
          <a:endParaRPr lang="en-US"/>
        </a:p>
      </dgm:t>
    </dgm:pt>
    <dgm:pt modelId="{C76C9FB6-B585-453C-9775-2620B19014AC}" type="pres">
      <dgm:prSet presAssocID="{31EDF24C-26E6-4F50-96E6-1F684270259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5AC61C-6080-47D2-921B-BE51FB23F77A}" type="pres">
      <dgm:prSet presAssocID="{C2C1831D-81A6-4A08-972B-A59F5394991B}" presName="compNode" presStyleCnt="0"/>
      <dgm:spPr/>
    </dgm:pt>
    <dgm:pt modelId="{B4FF1DA8-B010-4D67-8D5D-47A698C70AD2}" type="pres">
      <dgm:prSet presAssocID="{C2C1831D-81A6-4A08-972B-A59F5394991B}" presName="bgRect" presStyleLbl="bgShp" presStyleIdx="0" presStyleCnt="6"/>
      <dgm:spPr/>
    </dgm:pt>
    <dgm:pt modelId="{5130BEA8-77F2-451C-8E86-C6904D616F98}" type="pres">
      <dgm:prSet presAssocID="{C2C1831D-81A6-4A08-972B-A59F5394991B}" presName="iconRect" presStyleLbl="node1" presStyleIdx="0" presStyleCnt="6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267ACC1-B831-4FA5-B0CA-D6EE732D9DBD}" type="pres">
      <dgm:prSet presAssocID="{C2C1831D-81A6-4A08-972B-A59F5394991B}" presName="spaceRect" presStyleCnt="0"/>
      <dgm:spPr/>
    </dgm:pt>
    <dgm:pt modelId="{B2CB4414-5DA4-4907-810A-64531CD326BB}" type="pres">
      <dgm:prSet presAssocID="{C2C1831D-81A6-4A08-972B-A59F5394991B}" presName="parTx" presStyleLbl="revTx" presStyleIdx="0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AC3C23-336A-4938-AEB7-B60DBA101410}" type="pres">
      <dgm:prSet presAssocID="{C2C1831D-81A6-4A08-972B-A59F5394991B}" presName="desTx" presStyleLbl="revTx" presStyleIdx="1" presStyleCnt="12">
        <dgm:presLayoutVars/>
      </dgm:prSet>
      <dgm:spPr/>
      <dgm:t>
        <a:bodyPr/>
        <a:lstStyle/>
        <a:p>
          <a:endParaRPr lang="en-US"/>
        </a:p>
      </dgm:t>
    </dgm:pt>
    <dgm:pt modelId="{5931DBD3-BED4-408F-A17D-4FB18C5728A8}" type="pres">
      <dgm:prSet presAssocID="{A5CFF64B-4FD9-4395-B948-969FB0BD1B25}" presName="sibTrans" presStyleCnt="0"/>
      <dgm:spPr/>
    </dgm:pt>
    <dgm:pt modelId="{58A1183E-517A-4A1A-ACEE-4A81A9F71130}" type="pres">
      <dgm:prSet presAssocID="{658F50C6-D6AE-4A0D-ABBD-26C5490D5B6E}" presName="compNode" presStyleCnt="0"/>
      <dgm:spPr/>
    </dgm:pt>
    <dgm:pt modelId="{6386F6EF-2D78-4D53-8359-9300A537A03E}" type="pres">
      <dgm:prSet presAssocID="{658F50C6-D6AE-4A0D-ABBD-26C5490D5B6E}" presName="bgRect" presStyleLbl="bgShp" presStyleIdx="1" presStyleCnt="6"/>
      <dgm:spPr/>
    </dgm:pt>
    <dgm:pt modelId="{E7002E52-B75D-40A2-A052-9D740F4E3C8F}" type="pres">
      <dgm:prSet presAssocID="{658F50C6-D6AE-4A0D-ABBD-26C5490D5B6E}" presName="iconRect" presStyleLbl="node1" presStyleIdx="1" presStyleCnt="6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16C946D-2A13-4DFC-9F47-6BE85AFFAD3A}" type="pres">
      <dgm:prSet presAssocID="{658F50C6-D6AE-4A0D-ABBD-26C5490D5B6E}" presName="spaceRect" presStyleCnt="0"/>
      <dgm:spPr/>
    </dgm:pt>
    <dgm:pt modelId="{20EE8E90-7141-46DF-B6D7-F543380EDB0B}" type="pres">
      <dgm:prSet presAssocID="{658F50C6-D6AE-4A0D-ABBD-26C5490D5B6E}" presName="parTx" presStyleLbl="revTx" presStyleIdx="2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80D4393-C19C-447C-B8E6-4E3411215FCF}" type="pres">
      <dgm:prSet presAssocID="{658F50C6-D6AE-4A0D-ABBD-26C5490D5B6E}" presName="desTx" presStyleLbl="revTx" presStyleIdx="3" presStyleCnt="12">
        <dgm:presLayoutVars/>
      </dgm:prSet>
      <dgm:spPr/>
      <dgm:t>
        <a:bodyPr/>
        <a:lstStyle/>
        <a:p>
          <a:endParaRPr lang="en-US"/>
        </a:p>
      </dgm:t>
    </dgm:pt>
    <dgm:pt modelId="{AF05611E-BFB4-48E4-83B4-EF58A966C418}" type="pres">
      <dgm:prSet presAssocID="{636229B2-2419-48DC-A88D-B2A8ABDD9099}" presName="sibTrans" presStyleCnt="0"/>
      <dgm:spPr/>
    </dgm:pt>
    <dgm:pt modelId="{B99C4E09-ECD0-4BD9-8650-BFF8ABF42F10}" type="pres">
      <dgm:prSet presAssocID="{9B374847-AF62-4945-AC7D-CC0C4753A9CF}" presName="compNode" presStyleCnt="0"/>
      <dgm:spPr/>
    </dgm:pt>
    <dgm:pt modelId="{6216A51D-7461-453B-902B-EF2ED21FC190}" type="pres">
      <dgm:prSet presAssocID="{9B374847-AF62-4945-AC7D-CC0C4753A9CF}" presName="bgRect" presStyleLbl="bgShp" presStyleIdx="2" presStyleCnt="6"/>
      <dgm:spPr/>
    </dgm:pt>
    <dgm:pt modelId="{D6D6815B-1CAF-4DD2-928C-92FAA2BF6502}" type="pres">
      <dgm:prSet presAssocID="{9B374847-AF62-4945-AC7D-CC0C4753A9CF}" presName="iconRect" presStyleLbl="node1" presStyleIdx="2" presStyleCnt="6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2324574-F94D-4861-A4E1-85E8C5A05319}" type="pres">
      <dgm:prSet presAssocID="{9B374847-AF62-4945-AC7D-CC0C4753A9CF}" presName="spaceRect" presStyleCnt="0"/>
      <dgm:spPr/>
    </dgm:pt>
    <dgm:pt modelId="{81C6D628-1DEF-4971-8AD5-4AAC2819A7BB}" type="pres">
      <dgm:prSet presAssocID="{9B374847-AF62-4945-AC7D-CC0C4753A9CF}" presName="parTx" presStyleLbl="revTx" presStyleIdx="4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F2A5061-D722-4166-8427-466D33164A96}" type="pres">
      <dgm:prSet presAssocID="{9B374847-AF62-4945-AC7D-CC0C4753A9CF}" presName="desTx" presStyleLbl="revTx" presStyleIdx="5" presStyleCnt="12">
        <dgm:presLayoutVars/>
      </dgm:prSet>
      <dgm:spPr/>
      <dgm:t>
        <a:bodyPr/>
        <a:lstStyle/>
        <a:p>
          <a:endParaRPr lang="en-US"/>
        </a:p>
      </dgm:t>
    </dgm:pt>
    <dgm:pt modelId="{9DABFB30-80A3-4642-A491-4C593D830234}" type="pres">
      <dgm:prSet presAssocID="{67F2C035-E2B9-43BE-9158-669124D11BC8}" presName="sibTrans" presStyleCnt="0"/>
      <dgm:spPr/>
    </dgm:pt>
    <dgm:pt modelId="{D20576A2-9975-4EE7-BCF8-13A8FC3D1172}" type="pres">
      <dgm:prSet presAssocID="{FEA97783-D098-4070-A643-84687C1A7F54}" presName="compNode" presStyleCnt="0"/>
      <dgm:spPr/>
    </dgm:pt>
    <dgm:pt modelId="{0ABB3468-9B1F-46A8-A6AC-132E727BEA93}" type="pres">
      <dgm:prSet presAssocID="{FEA97783-D098-4070-A643-84687C1A7F54}" presName="bgRect" presStyleLbl="bgShp" presStyleIdx="3" presStyleCnt="6"/>
      <dgm:spPr/>
    </dgm:pt>
    <dgm:pt modelId="{9B3F310B-8F3A-437B-9928-999178433DC9}" type="pres">
      <dgm:prSet presAssocID="{FEA97783-D098-4070-A643-84687C1A7F54}" presName="iconRect" presStyleLbl="node1" presStyleIdx="3" presStyleCnt="6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0D8C3DB-6F98-48BD-86A4-CC2262C7779A}" type="pres">
      <dgm:prSet presAssocID="{FEA97783-D098-4070-A643-84687C1A7F54}" presName="spaceRect" presStyleCnt="0"/>
      <dgm:spPr/>
    </dgm:pt>
    <dgm:pt modelId="{AAEDFF8D-BD4B-46B9-93A4-37DA4060ACF0}" type="pres">
      <dgm:prSet presAssocID="{FEA97783-D098-4070-A643-84687C1A7F54}" presName="parTx" presStyleLbl="revTx" presStyleIdx="6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9079684-7E68-4CC3-B193-234B08034C13}" type="pres">
      <dgm:prSet presAssocID="{FEA97783-D098-4070-A643-84687C1A7F54}" presName="desTx" presStyleLbl="revTx" presStyleIdx="7" presStyleCnt="12">
        <dgm:presLayoutVars/>
      </dgm:prSet>
      <dgm:spPr/>
      <dgm:t>
        <a:bodyPr/>
        <a:lstStyle/>
        <a:p>
          <a:endParaRPr lang="en-US"/>
        </a:p>
      </dgm:t>
    </dgm:pt>
    <dgm:pt modelId="{84D60620-1C76-4429-86E8-C00D544969FE}" type="pres">
      <dgm:prSet presAssocID="{9CFF2E18-1E0D-4C85-9BC4-B015B76E7B2E}" presName="sibTrans" presStyleCnt="0"/>
      <dgm:spPr/>
    </dgm:pt>
    <dgm:pt modelId="{7589855F-A0F7-4CFE-933D-ED7F21145F77}" type="pres">
      <dgm:prSet presAssocID="{1104A73C-9E28-4630-AFD0-3EAF881E8996}" presName="compNode" presStyleCnt="0"/>
      <dgm:spPr/>
    </dgm:pt>
    <dgm:pt modelId="{187A12FA-FE2E-4845-BE5B-2F53F435FA3E}" type="pres">
      <dgm:prSet presAssocID="{1104A73C-9E28-4630-AFD0-3EAF881E8996}" presName="bgRect" presStyleLbl="bgShp" presStyleIdx="4" presStyleCnt="6"/>
      <dgm:spPr/>
    </dgm:pt>
    <dgm:pt modelId="{0CA9DD02-C7D6-44BB-96FC-02340F112B24}" type="pres">
      <dgm:prSet presAssocID="{1104A73C-9E28-4630-AFD0-3EAF881E8996}" presName="iconRect" presStyleLbl="node1" presStyleIdx="4" presStyleCnt="6"/>
      <dgm:spPr>
        <a:blipFill>
          <a:blip xmlns:r="http://schemas.openxmlformats.org/officeDocument/2006/relationships" r:embed="rId9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6D9E893-3AD8-46B3-BF24-B182BE81A008}" type="pres">
      <dgm:prSet presAssocID="{1104A73C-9E28-4630-AFD0-3EAF881E8996}" presName="spaceRect" presStyleCnt="0"/>
      <dgm:spPr/>
    </dgm:pt>
    <dgm:pt modelId="{152CDC72-0AC2-4536-9578-F455BE724F29}" type="pres">
      <dgm:prSet presAssocID="{1104A73C-9E28-4630-AFD0-3EAF881E8996}" presName="parTx" presStyleLbl="revTx" presStyleIdx="8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E43EA3B-B172-484E-A30C-F674646FDDB8}" type="pres">
      <dgm:prSet presAssocID="{1104A73C-9E28-4630-AFD0-3EAF881E8996}" presName="desTx" presStyleLbl="revTx" presStyleIdx="9" presStyleCnt="12">
        <dgm:presLayoutVars/>
      </dgm:prSet>
      <dgm:spPr/>
      <dgm:t>
        <a:bodyPr/>
        <a:lstStyle/>
        <a:p>
          <a:endParaRPr lang="en-US"/>
        </a:p>
      </dgm:t>
    </dgm:pt>
    <dgm:pt modelId="{CA5EF5BD-ED59-4D93-A57D-1276F65E2859}" type="pres">
      <dgm:prSet presAssocID="{187C4C83-6797-4A17-81DF-5CD8EFC0E3E8}" presName="sibTrans" presStyleCnt="0"/>
      <dgm:spPr/>
    </dgm:pt>
    <dgm:pt modelId="{036BF5ED-356C-462E-BFBB-4DF966E76AEA}" type="pres">
      <dgm:prSet presAssocID="{1B74B2E6-50B1-4E44-A70F-6B63B015D91B}" presName="compNode" presStyleCnt="0"/>
      <dgm:spPr/>
    </dgm:pt>
    <dgm:pt modelId="{14A73C95-0529-4AAA-BA00-E49D2835A2E1}" type="pres">
      <dgm:prSet presAssocID="{1B74B2E6-50B1-4E44-A70F-6B63B015D91B}" presName="bgRect" presStyleLbl="bgShp" presStyleIdx="5" presStyleCnt="6"/>
      <dgm:spPr/>
    </dgm:pt>
    <dgm:pt modelId="{23669F21-A91F-4072-BD80-811AD3AA0A1B}" type="pres">
      <dgm:prSet presAssocID="{1B74B2E6-50B1-4E44-A70F-6B63B015D91B}" presName="iconRect" presStyleLbl="node1" presStyleIdx="5" presStyleCnt="6"/>
      <dgm:spPr>
        <a:blipFill>
          <a:blip xmlns:r="http://schemas.openxmlformats.org/officeDocument/2006/relationships" r:embed="rId11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102DFBE-8EEC-4B1C-BA3B-688D02D5D327}" type="pres">
      <dgm:prSet presAssocID="{1B74B2E6-50B1-4E44-A70F-6B63B015D91B}" presName="spaceRect" presStyleCnt="0"/>
      <dgm:spPr/>
    </dgm:pt>
    <dgm:pt modelId="{D4262DD9-79BA-49E7-B847-E6654D4699DE}" type="pres">
      <dgm:prSet presAssocID="{1B74B2E6-50B1-4E44-A70F-6B63B015D91B}" presName="parTx" presStyleLbl="revTx" presStyleIdx="10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A0EDCEA-D92A-457D-B4EB-7EA0BC237B6C}" type="pres">
      <dgm:prSet presAssocID="{1B74B2E6-50B1-4E44-A70F-6B63B015D91B}" presName="desTx" presStyleLbl="revTx" presStyleIdx="11" presStyleCnt="12">
        <dgm:presLayoutVars/>
      </dgm:prSet>
      <dgm:spPr/>
      <dgm:t>
        <a:bodyPr/>
        <a:lstStyle/>
        <a:p>
          <a:endParaRPr lang="en-US"/>
        </a:p>
      </dgm:t>
    </dgm:pt>
  </dgm:ptLst>
  <dgm:cxnLst>
    <dgm:cxn modelId="{6C4C5FFF-00A7-44EE-9655-2BDD5C03C165}" type="presOf" srcId="{FEA97783-D098-4070-A643-84687C1A7F54}" destId="{AAEDFF8D-BD4B-46B9-93A4-37DA4060ACF0}" srcOrd="0" destOrd="0" presId="urn:microsoft.com/office/officeart/2018/2/layout/IconVerticalSolidList"/>
    <dgm:cxn modelId="{8A683715-8148-4B1F-9C28-2645E60D5B62}" srcId="{9B374847-AF62-4945-AC7D-CC0C4753A9CF}" destId="{398E36E8-356B-4B7D-B173-DECFD7FBFD60}" srcOrd="0" destOrd="0" parTransId="{2B4A93B3-DDD8-4BA2-9D32-BA7C652752AD}" sibTransId="{FD82A09B-5968-4039-BB54-1DCEEC578F12}"/>
    <dgm:cxn modelId="{D69B7632-4870-4FAE-886B-DB67489287BC}" type="presOf" srcId="{C2C1831D-81A6-4A08-972B-A59F5394991B}" destId="{B2CB4414-5DA4-4907-810A-64531CD326BB}" srcOrd="0" destOrd="0" presId="urn:microsoft.com/office/officeart/2018/2/layout/IconVerticalSolidList"/>
    <dgm:cxn modelId="{DB2979B0-3184-4C29-94E3-4A8DAAFB1DCE}" type="presOf" srcId="{658F50C6-D6AE-4A0D-ABBD-26C5490D5B6E}" destId="{20EE8E90-7141-46DF-B6D7-F543380EDB0B}" srcOrd="0" destOrd="0" presId="urn:microsoft.com/office/officeart/2018/2/layout/IconVerticalSolidList"/>
    <dgm:cxn modelId="{2FB77856-48A7-42C3-993B-8408513BC136}" type="presOf" srcId="{31EDF24C-26E6-4F50-96E6-1F6842702590}" destId="{C76C9FB6-B585-453C-9775-2620B19014AC}" srcOrd="0" destOrd="0" presId="urn:microsoft.com/office/officeart/2018/2/layout/IconVerticalSolidList"/>
    <dgm:cxn modelId="{CB5D8D11-CEC4-458B-BA40-5220C60D707A}" type="presOf" srcId="{903607B7-533D-4053-B797-9D5A3E43EE8F}" destId="{73AC3C23-336A-4938-AEB7-B60DBA101410}" srcOrd="0" destOrd="0" presId="urn:microsoft.com/office/officeart/2018/2/layout/IconVerticalSolidList"/>
    <dgm:cxn modelId="{DEF7734C-22FE-45F1-82A0-CF8BA73B0E6F}" srcId="{31EDF24C-26E6-4F50-96E6-1F6842702590}" destId="{1104A73C-9E28-4630-AFD0-3EAF881E8996}" srcOrd="4" destOrd="0" parTransId="{81DF53E6-808C-46E9-9EA9-AE5345037175}" sibTransId="{187C4C83-6797-4A17-81DF-5CD8EFC0E3E8}"/>
    <dgm:cxn modelId="{65B991C9-5B06-4927-A7B4-F825BA302B22}" srcId="{31EDF24C-26E6-4F50-96E6-1F6842702590}" destId="{C2C1831D-81A6-4A08-972B-A59F5394991B}" srcOrd="0" destOrd="0" parTransId="{FDB1A0F8-8843-430B-A19E-723ED6341C12}" sibTransId="{A5CFF64B-4FD9-4395-B948-969FB0BD1B25}"/>
    <dgm:cxn modelId="{209001C3-D34A-4AD3-A264-49697638B389}" type="presOf" srcId="{1B74B2E6-50B1-4E44-A70F-6B63B015D91B}" destId="{D4262DD9-79BA-49E7-B847-E6654D4699DE}" srcOrd="0" destOrd="0" presId="urn:microsoft.com/office/officeart/2018/2/layout/IconVerticalSolidList"/>
    <dgm:cxn modelId="{789663FC-9CBE-4E3E-9D5C-859C8A8215C2}" type="presOf" srcId="{1104A73C-9E28-4630-AFD0-3EAF881E8996}" destId="{152CDC72-0AC2-4536-9578-F455BE724F29}" srcOrd="0" destOrd="0" presId="urn:microsoft.com/office/officeart/2018/2/layout/IconVerticalSolidList"/>
    <dgm:cxn modelId="{BFB53CA4-30EE-4273-8A1B-F10DF2183D8B}" type="presOf" srcId="{A3E2E7F3-DB4C-4C20-B219-AFB281454523}" destId="{19079684-7E68-4CC3-B193-234B08034C13}" srcOrd="0" destOrd="0" presId="urn:microsoft.com/office/officeart/2018/2/layout/IconVerticalSolidList"/>
    <dgm:cxn modelId="{66E77CBD-17F6-43BC-BA78-7C8AF2E939B9}" type="presOf" srcId="{3BF0269A-1BB8-4E03-8640-31CAE22AA047}" destId="{C80D4393-C19C-447C-B8E6-4E3411215FCF}" srcOrd="0" destOrd="0" presId="urn:microsoft.com/office/officeart/2018/2/layout/IconVerticalSolidList"/>
    <dgm:cxn modelId="{982DE9C6-3E3F-4A53-8EEE-FBDED1EA4B12}" srcId="{658F50C6-D6AE-4A0D-ABBD-26C5490D5B6E}" destId="{3BF0269A-1BB8-4E03-8640-31CAE22AA047}" srcOrd="0" destOrd="0" parTransId="{DC13815E-3B34-4CBD-90C3-C982B1096964}" sibTransId="{E967514B-C210-41AD-A566-9EFFF860D2FD}"/>
    <dgm:cxn modelId="{770ADA8E-44D5-4D73-8169-D636BBA390AA}" srcId="{1B74B2E6-50B1-4E44-A70F-6B63B015D91B}" destId="{C079B800-5EAA-4FF9-BAA6-879A6453E9CA}" srcOrd="0" destOrd="0" parTransId="{1E7C0A52-7A4B-48AD-ABD6-B40D8B9286A3}" sibTransId="{6F06CF8C-2377-44B6-8AF3-7147E9FE5935}"/>
    <dgm:cxn modelId="{D372460B-BC32-4B91-B26D-32289373A16E}" type="presOf" srcId="{B01A4A22-BC2C-4F87-9E93-3E3917B98ABB}" destId="{9E43EA3B-B172-484E-A30C-F674646FDDB8}" srcOrd="0" destOrd="0" presId="urn:microsoft.com/office/officeart/2018/2/layout/IconVerticalSolidList"/>
    <dgm:cxn modelId="{DDF4BB63-3E3A-46CD-8F86-21726E817084}" srcId="{31EDF24C-26E6-4F50-96E6-1F6842702590}" destId="{9B374847-AF62-4945-AC7D-CC0C4753A9CF}" srcOrd="2" destOrd="0" parTransId="{BD123409-3120-4C3A-8335-60EBE14D65CB}" sibTransId="{67F2C035-E2B9-43BE-9158-669124D11BC8}"/>
    <dgm:cxn modelId="{6A09D299-1469-444A-A350-E73A2EE220E8}" srcId="{FEA97783-D098-4070-A643-84687C1A7F54}" destId="{A3E2E7F3-DB4C-4C20-B219-AFB281454523}" srcOrd="0" destOrd="0" parTransId="{83719893-A6A6-4E46-ACBF-BB522DAFADFB}" sibTransId="{F0641B11-BB59-4D6B-A46E-ACE219935FA4}"/>
    <dgm:cxn modelId="{E21161A6-03D5-44CF-98D8-A11CA3D69F38}" srcId="{31EDF24C-26E6-4F50-96E6-1F6842702590}" destId="{658F50C6-D6AE-4A0D-ABBD-26C5490D5B6E}" srcOrd="1" destOrd="0" parTransId="{1F6EBA0D-A3E4-4D03-9CE8-E02A19F14853}" sibTransId="{636229B2-2419-48DC-A88D-B2A8ABDD9099}"/>
    <dgm:cxn modelId="{937C0728-DB4A-4C8E-9702-1D3FAC111681}" type="presOf" srcId="{9B374847-AF62-4945-AC7D-CC0C4753A9CF}" destId="{81C6D628-1DEF-4971-8AD5-4AAC2819A7BB}" srcOrd="0" destOrd="0" presId="urn:microsoft.com/office/officeart/2018/2/layout/IconVerticalSolidList"/>
    <dgm:cxn modelId="{2F56AAD4-2ADA-4C10-8A67-E1EA046F7630}" srcId="{31EDF24C-26E6-4F50-96E6-1F6842702590}" destId="{1B74B2E6-50B1-4E44-A70F-6B63B015D91B}" srcOrd="5" destOrd="0" parTransId="{9F1E6213-71E9-4FB0-B44E-0FA4AE379783}" sibTransId="{C0FAA942-59F7-4A3A-86C1-6BE00D584AA8}"/>
    <dgm:cxn modelId="{542A2667-F173-43D7-9E3D-EFB08C357A21}" type="presOf" srcId="{C079B800-5EAA-4FF9-BAA6-879A6453E9CA}" destId="{5A0EDCEA-D92A-457D-B4EB-7EA0BC237B6C}" srcOrd="0" destOrd="0" presId="urn:microsoft.com/office/officeart/2018/2/layout/IconVerticalSolidList"/>
    <dgm:cxn modelId="{EE189633-0EF6-4CA0-A135-94C028642A63}" srcId="{1104A73C-9E28-4630-AFD0-3EAF881E8996}" destId="{B01A4A22-BC2C-4F87-9E93-3E3917B98ABB}" srcOrd="0" destOrd="0" parTransId="{77E8E95B-AAC2-4871-8828-936660D07925}" sibTransId="{69DBCA47-5B32-4EEA-98F2-5E7EA89B9036}"/>
    <dgm:cxn modelId="{ED659F67-D192-40DB-8C37-486892718C5B}" srcId="{31EDF24C-26E6-4F50-96E6-1F6842702590}" destId="{FEA97783-D098-4070-A643-84687C1A7F54}" srcOrd="3" destOrd="0" parTransId="{68A814CE-944E-4004-B44F-7A17DE128BEE}" sibTransId="{9CFF2E18-1E0D-4C85-9BC4-B015B76E7B2E}"/>
    <dgm:cxn modelId="{8FAB18AD-DB4E-4128-ACF7-BCE23A9E894A}" type="presOf" srcId="{398E36E8-356B-4B7D-B173-DECFD7FBFD60}" destId="{AF2A5061-D722-4166-8427-466D33164A96}" srcOrd="0" destOrd="0" presId="urn:microsoft.com/office/officeart/2018/2/layout/IconVerticalSolidList"/>
    <dgm:cxn modelId="{9ED2D44F-5514-42E7-A0F3-4417F1DE2158}" srcId="{C2C1831D-81A6-4A08-972B-A59F5394991B}" destId="{903607B7-533D-4053-B797-9D5A3E43EE8F}" srcOrd="0" destOrd="0" parTransId="{1BAAEF16-211D-4D44-BF87-53D5029A29A0}" sibTransId="{C003272C-A52D-45E0-A098-4A19CE7AA2F2}"/>
    <dgm:cxn modelId="{59A014D1-E94E-482F-86A5-1F7E14985AD9}" type="presParOf" srcId="{C76C9FB6-B585-453C-9775-2620B19014AC}" destId="{3E5AC61C-6080-47D2-921B-BE51FB23F77A}" srcOrd="0" destOrd="0" presId="urn:microsoft.com/office/officeart/2018/2/layout/IconVerticalSolidList"/>
    <dgm:cxn modelId="{B4E118AA-FD22-4446-8BA1-E98F900185FD}" type="presParOf" srcId="{3E5AC61C-6080-47D2-921B-BE51FB23F77A}" destId="{B4FF1DA8-B010-4D67-8D5D-47A698C70AD2}" srcOrd="0" destOrd="0" presId="urn:microsoft.com/office/officeart/2018/2/layout/IconVerticalSolidList"/>
    <dgm:cxn modelId="{F4B9757B-2F67-4F1A-9DDC-9FBF17D913D5}" type="presParOf" srcId="{3E5AC61C-6080-47D2-921B-BE51FB23F77A}" destId="{5130BEA8-77F2-451C-8E86-C6904D616F98}" srcOrd="1" destOrd="0" presId="urn:microsoft.com/office/officeart/2018/2/layout/IconVerticalSolidList"/>
    <dgm:cxn modelId="{78A65E52-9D6C-4BEC-9023-E684797842F7}" type="presParOf" srcId="{3E5AC61C-6080-47D2-921B-BE51FB23F77A}" destId="{7267ACC1-B831-4FA5-B0CA-D6EE732D9DBD}" srcOrd="2" destOrd="0" presId="urn:microsoft.com/office/officeart/2018/2/layout/IconVerticalSolidList"/>
    <dgm:cxn modelId="{F4A375C2-135C-44AE-9264-9E28248F1C82}" type="presParOf" srcId="{3E5AC61C-6080-47D2-921B-BE51FB23F77A}" destId="{B2CB4414-5DA4-4907-810A-64531CD326BB}" srcOrd="3" destOrd="0" presId="urn:microsoft.com/office/officeart/2018/2/layout/IconVerticalSolidList"/>
    <dgm:cxn modelId="{121C7A50-01EB-4DE8-A7C3-C2641BE4AB48}" type="presParOf" srcId="{3E5AC61C-6080-47D2-921B-BE51FB23F77A}" destId="{73AC3C23-336A-4938-AEB7-B60DBA101410}" srcOrd="4" destOrd="0" presId="urn:microsoft.com/office/officeart/2018/2/layout/IconVerticalSolidList"/>
    <dgm:cxn modelId="{1D01CD1D-E547-4BA0-B039-C181BD456022}" type="presParOf" srcId="{C76C9FB6-B585-453C-9775-2620B19014AC}" destId="{5931DBD3-BED4-408F-A17D-4FB18C5728A8}" srcOrd="1" destOrd="0" presId="urn:microsoft.com/office/officeart/2018/2/layout/IconVerticalSolidList"/>
    <dgm:cxn modelId="{BFD14469-BCDD-4732-AE89-1588AE36346B}" type="presParOf" srcId="{C76C9FB6-B585-453C-9775-2620B19014AC}" destId="{58A1183E-517A-4A1A-ACEE-4A81A9F71130}" srcOrd="2" destOrd="0" presId="urn:microsoft.com/office/officeart/2018/2/layout/IconVerticalSolidList"/>
    <dgm:cxn modelId="{BFBA0F35-E0F1-4624-8F2C-1A965B0E253E}" type="presParOf" srcId="{58A1183E-517A-4A1A-ACEE-4A81A9F71130}" destId="{6386F6EF-2D78-4D53-8359-9300A537A03E}" srcOrd="0" destOrd="0" presId="urn:microsoft.com/office/officeart/2018/2/layout/IconVerticalSolidList"/>
    <dgm:cxn modelId="{4CA6671E-F8E7-481C-9D5D-3710B659D821}" type="presParOf" srcId="{58A1183E-517A-4A1A-ACEE-4A81A9F71130}" destId="{E7002E52-B75D-40A2-A052-9D740F4E3C8F}" srcOrd="1" destOrd="0" presId="urn:microsoft.com/office/officeart/2018/2/layout/IconVerticalSolidList"/>
    <dgm:cxn modelId="{C147F07B-F548-4364-AB53-430DC6D6237B}" type="presParOf" srcId="{58A1183E-517A-4A1A-ACEE-4A81A9F71130}" destId="{D16C946D-2A13-4DFC-9F47-6BE85AFFAD3A}" srcOrd="2" destOrd="0" presId="urn:microsoft.com/office/officeart/2018/2/layout/IconVerticalSolidList"/>
    <dgm:cxn modelId="{4F622CD8-FE4E-46E5-A82F-86A68AD91FFE}" type="presParOf" srcId="{58A1183E-517A-4A1A-ACEE-4A81A9F71130}" destId="{20EE8E90-7141-46DF-B6D7-F543380EDB0B}" srcOrd="3" destOrd="0" presId="urn:microsoft.com/office/officeart/2018/2/layout/IconVerticalSolidList"/>
    <dgm:cxn modelId="{A28782BD-0C65-47DC-B3DB-77559413784A}" type="presParOf" srcId="{58A1183E-517A-4A1A-ACEE-4A81A9F71130}" destId="{C80D4393-C19C-447C-B8E6-4E3411215FCF}" srcOrd="4" destOrd="0" presId="urn:microsoft.com/office/officeart/2018/2/layout/IconVerticalSolidList"/>
    <dgm:cxn modelId="{D2CC05BC-7E6B-460B-AA42-3C8D816DD2A3}" type="presParOf" srcId="{C76C9FB6-B585-453C-9775-2620B19014AC}" destId="{AF05611E-BFB4-48E4-83B4-EF58A966C418}" srcOrd="3" destOrd="0" presId="urn:microsoft.com/office/officeart/2018/2/layout/IconVerticalSolidList"/>
    <dgm:cxn modelId="{2AAD63F1-32B1-4F1E-B763-E992404C5F29}" type="presParOf" srcId="{C76C9FB6-B585-453C-9775-2620B19014AC}" destId="{B99C4E09-ECD0-4BD9-8650-BFF8ABF42F10}" srcOrd="4" destOrd="0" presId="urn:microsoft.com/office/officeart/2018/2/layout/IconVerticalSolidList"/>
    <dgm:cxn modelId="{D0682B8A-975D-4A84-A10E-45B5EEEFCECA}" type="presParOf" srcId="{B99C4E09-ECD0-4BD9-8650-BFF8ABF42F10}" destId="{6216A51D-7461-453B-902B-EF2ED21FC190}" srcOrd="0" destOrd="0" presId="urn:microsoft.com/office/officeart/2018/2/layout/IconVerticalSolidList"/>
    <dgm:cxn modelId="{1F42E3B9-8681-44FE-82D9-1BF6B14C9F02}" type="presParOf" srcId="{B99C4E09-ECD0-4BD9-8650-BFF8ABF42F10}" destId="{D6D6815B-1CAF-4DD2-928C-92FAA2BF6502}" srcOrd="1" destOrd="0" presId="urn:microsoft.com/office/officeart/2018/2/layout/IconVerticalSolidList"/>
    <dgm:cxn modelId="{7A77F436-18C0-4BCC-B7FF-290C707BC8A0}" type="presParOf" srcId="{B99C4E09-ECD0-4BD9-8650-BFF8ABF42F10}" destId="{C2324574-F94D-4861-A4E1-85E8C5A05319}" srcOrd="2" destOrd="0" presId="urn:microsoft.com/office/officeart/2018/2/layout/IconVerticalSolidList"/>
    <dgm:cxn modelId="{5D0C0849-97D8-4700-BEA3-8305FDD14003}" type="presParOf" srcId="{B99C4E09-ECD0-4BD9-8650-BFF8ABF42F10}" destId="{81C6D628-1DEF-4971-8AD5-4AAC2819A7BB}" srcOrd="3" destOrd="0" presId="urn:microsoft.com/office/officeart/2018/2/layout/IconVerticalSolidList"/>
    <dgm:cxn modelId="{6292D8BC-ADEE-421D-855B-4DF87AA6A170}" type="presParOf" srcId="{B99C4E09-ECD0-4BD9-8650-BFF8ABF42F10}" destId="{AF2A5061-D722-4166-8427-466D33164A96}" srcOrd="4" destOrd="0" presId="urn:microsoft.com/office/officeart/2018/2/layout/IconVerticalSolidList"/>
    <dgm:cxn modelId="{BB213807-5FC3-4A14-93AD-6DDACC091642}" type="presParOf" srcId="{C76C9FB6-B585-453C-9775-2620B19014AC}" destId="{9DABFB30-80A3-4642-A491-4C593D830234}" srcOrd="5" destOrd="0" presId="urn:microsoft.com/office/officeart/2018/2/layout/IconVerticalSolidList"/>
    <dgm:cxn modelId="{42728B7F-0F8A-4AAF-A284-00E359BE46E0}" type="presParOf" srcId="{C76C9FB6-B585-453C-9775-2620B19014AC}" destId="{D20576A2-9975-4EE7-BCF8-13A8FC3D1172}" srcOrd="6" destOrd="0" presId="urn:microsoft.com/office/officeart/2018/2/layout/IconVerticalSolidList"/>
    <dgm:cxn modelId="{D14E8390-9773-4D72-A300-70ACA051358A}" type="presParOf" srcId="{D20576A2-9975-4EE7-BCF8-13A8FC3D1172}" destId="{0ABB3468-9B1F-46A8-A6AC-132E727BEA93}" srcOrd="0" destOrd="0" presId="urn:microsoft.com/office/officeart/2018/2/layout/IconVerticalSolidList"/>
    <dgm:cxn modelId="{D7CBB259-A446-49B4-8C8F-36DA36A3BE01}" type="presParOf" srcId="{D20576A2-9975-4EE7-BCF8-13A8FC3D1172}" destId="{9B3F310B-8F3A-437B-9928-999178433DC9}" srcOrd="1" destOrd="0" presId="urn:microsoft.com/office/officeart/2018/2/layout/IconVerticalSolidList"/>
    <dgm:cxn modelId="{689352DF-35E2-498F-9900-692F3B2EEA63}" type="presParOf" srcId="{D20576A2-9975-4EE7-BCF8-13A8FC3D1172}" destId="{E0D8C3DB-6F98-48BD-86A4-CC2262C7779A}" srcOrd="2" destOrd="0" presId="urn:microsoft.com/office/officeart/2018/2/layout/IconVerticalSolidList"/>
    <dgm:cxn modelId="{6D0D06C7-582D-4956-9B20-28EF4FF854E7}" type="presParOf" srcId="{D20576A2-9975-4EE7-BCF8-13A8FC3D1172}" destId="{AAEDFF8D-BD4B-46B9-93A4-37DA4060ACF0}" srcOrd="3" destOrd="0" presId="urn:microsoft.com/office/officeart/2018/2/layout/IconVerticalSolidList"/>
    <dgm:cxn modelId="{D9293B8A-97B3-4CDC-A5D2-6D34F0624FBF}" type="presParOf" srcId="{D20576A2-9975-4EE7-BCF8-13A8FC3D1172}" destId="{19079684-7E68-4CC3-B193-234B08034C13}" srcOrd="4" destOrd="0" presId="urn:microsoft.com/office/officeart/2018/2/layout/IconVerticalSolidList"/>
    <dgm:cxn modelId="{5047E8D9-D5CF-4E32-83CE-1DB4A0F3D9A4}" type="presParOf" srcId="{C76C9FB6-B585-453C-9775-2620B19014AC}" destId="{84D60620-1C76-4429-86E8-C00D544969FE}" srcOrd="7" destOrd="0" presId="urn:microsoft.com/office/officeart/2018/2/layout/IconVerticalSolidList"/>
    <dgm:cxn modelId="{E8A0D00F-667A-4B79-A9FA-46851E343857}" type="presParOf" srcId="{C76C9FB6-B585-453C-9775-2620B19014AC}" destId="{7589855F-A0F7-4CFE-933D-ED7F21145F77}" srcOrd="8" destOrd="0" presId="urn:microsoft.com/office/officeart/2018/2/layout/IconVerticalSolidList"/>
    <dgm:cxn modelId="{44028E52-1C45-4BE1-AF3F-74C63914CF10}" type="presParOf" srcId="{7589855F-A0F7-4CFE-933D-ED7F21145F77}" destId="{187A12FA-FE2E-4845-BE5B-2F53F435FA3E}" srcOrd="0" destOrd="0" presId="urn:microsoft.com/office/officeart/2018/2/layout/IconVerticalSolidList"/>
    <dgm:cxn modelId="{E53FC5C9-0948-46A2-B1AD-319CD6361CC5}" type="presParOf" srcId="{7589855F-A0F7-4CFE-933D-ED7F21145F77}" destId="{0CA9DD02-C7D6-44BB-96FC-02340F112B24}" srcOrd="1" destOrd="0" presId="urn:microsoft.com/office/officeart/2018/2/layout/IconVerticalSolidList"/>
    <dgm:cxn modelId="{E3D0C20B-E87F-4A1B-9B4A-5E1B040B7EE9}" type="presParOf" srcId="{7589855F-A0F7-4CFE-933D-ED7F21145F77}" destId="{E6D9E893-3AD8-46B3-BF24-B182BE81A008}" srcOrd="2" destOrd="0" presId="urn:microsoft.com/office/officeart/2018/2/layout/IconVerticalSolidList"/>
    <dgm:cxn modelId="{C2612146-1CB6-45A4-B0C2-54BE941E28C0}" type="presParOf" srcId="{7589855F-A0F7-4CFE-933D-ED7F21145F77}" destId="{152CDC72-0AC2-4536-9578-F455BE724F29}" srcOrd="3" destOrd="0" presId="urn:microsoft.com/office/officeart/2018/2/layout/IconVerticalSolidList"/>
    <dgm:cxn modelId="{D97B8DF6-0E9A-416D-B9F4-36E7F8FE2351}" type="presParOf" srcId="{7589855F-A0F7-4CFE-933D-ED7F21145F77}" destId="{9E43EA3B-B172-484E-A30C-F674646FDDB8}" srcOrd="4" destOrd="0" presId="urn:microsoft.com/office/officeart/2018/2/layout/IconVerticalSolidList"/>
    <dgm:cxn modelId="{04533079-581C-45AF-8BC6-0002CC817AB8}" type="presParOf" srcId="{C76C9FB6-B585-453C-9775-2620B19014AC}" destId="{CA5EF5BD-ED59-4D93-A57D-1276F65E2859}" srcOrd="9" destOrd="0" presId="urn:microsoft.com/office/officeart/2018/2/layout/IconVerticalSolidList"/>
    <dgm:cxn modelId="{42E3F338-7A3B-4F63-AECD-910B6763CD97}" type="presParOf" srcId="{C76C9FB6-B585-453C-9775-2620B19014AC}" destId="{036BF5ED-356C-462E-BFBB-4DF966E76AEA}" srcOrd="10" destOrd="0" presId="urn:microsoft.com/office/officeart/2018/2/layout/IconVerticalSolidList"/>
    <dgm:cxn modelId="{6A7510CA-4DA7-4BAA-A883-D0A18341B4F8}" type="presParOf" srcId="{036BF5ED-356C-462E-BFBB-4DF966E76AEA}" destId="{14A73C95-0529-4AAA-BA00-E49D2835A2E1}" srcOrd="0" destOrd="0" presId="urn:microsoft.com/office/officeart/2018/2/layout/IconVerticalSolidList"/>
    <dgm:cxn modelId="{75CB29C1-82EB-4D4E-8A10-4714D7A0B4BC}" type="presParOf" srcId="{036BF5ED-356C-462E-BFBB-4DF966E76AEA}" destId="{23669F21-A91F-4072-BD80-811AD3AA0A1B}" srcOrd="1" destOrd="0" presId="urn:microsoft.com/office/officeart/2018/2/layout/IconVerticalSolidList"/>
    <dgm:cxn modelId="{8BEC5842-27E3-487F-A457-8843D12DF600}" type="presParOf" srcId="{036BF5ED-356C-462E-BFBB-4DF966E76AEA}" destId="{F102DFBE-8EEC-4B1C-BA3B-688D02D5D327}" srcOrd="2" destOrd="0" presId="urn:microsoft.com/office/officeart/2018/2/layout/IconVerticalSolidList"/>
    <dgm:cxn modelId="{B6EE0DD6-708A-41CA-9C51-3C65B97D6908}" type="presParOf" srcId="{036BF5ED-356C-462E-BFBB-4DF966E76AEA}" destId="{D4262DD9-79BA-49E7-B847-E6654D4699DE}" srcOrd="3" destOrd="0" presId="urn:microsoft.com/office/officeart/2018/2/layout/IconVerticalSolidList"/>
    <dgm:cxn modelId="{B7E6A09D-042D-4FBC-B199-5283DB022A7B}" type="presParOf" srcId="{036BF5ED-356C-462E-BFBB-4DF966E76AEA}" destId="{5A0EDCEA-D92A-457D-B4EB-7EA0BC237B6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1E184A-9972-405B-98FF-B9E4622BECB8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2BB861E1-C5FE-4D90-8C6A-E3C734DFD64F}">
      <dgm:prSet/>
      <dgm:spPr/>
      <dgm:t>
        <a:bodyPr/>
        <a:lstStyle/>
        <a:p>
          <a:r>
            <a:rPr lang="en-US"/>
            <a:t>WebApps</a:t>
          </a:r>
        </a:p>
      </dgm:t>
    </dgm:pt>
    <dgm:pt modelId="{474E584F-DA29-4CF9-A20F-F52911675097}" type="parTrans" cxnId="{91516AF0-A079-4B75-B099-44F88BEFCBCE}">
      <dgm:prSet/>
      <dgm:spPr/>
      <dgm:t>
        <a:bodyPr/>
        <a:lstStyle/>
        <a:p>
          <a:endParaRPr lang="en-US"/>
        </a:p>
      </dgm:t>
    </dgm:pt>
    <dgm:pt modelId="{4CAD8232-7BE6-4FD2-8790-676B5DF569BD}" type="sibTrans" cxnId="{91516AF0-A079-4B75-B099-44F88BEFCBCE}">
      <dgm:prSet/>
      <dgm:spPr/>
      <dgm:t>
        <a:bodyPr/>
        <a:lstStyle/>
        <a:p>
          <a:endParaRPr lang="en-US"/>
        </a:p>
      </dgm:t>
    </dgm:pt>
    <dgm:pt modelId="{B7C1665F-9F18-4289-B2B8-5C76E79770B5}">
      <dgm:prSet/>
      <dgm:spPr/>
      <dgm:t>
        <a:bodyPr/>
        <a:lstStyle/>
        <a:p>
          <a:r>
            <a:rPr lang="en-US"/>
            <a:t>Early years websites were more than set of hyperlinks, images and texts</a:t>
          </a:r>
        </a:p>
      </dgm:t>
    </dgm:pt>
    <dgm:pt modelId="{28185D16-C1A4-42F8-A74E-A229CED63AB6}" type="parTrans" cxnId="{E115F37D-D2B8-42BF-8FEA-62C5EE244808}">
      <dgm:prSet/>
      <dgm:spPr/>
      <dgm:t>
        <a:bodyPr/>
        <a:lstStyle/>
        <a:p>
          <a:endParaRPr lang="en-US"/>
        </a:p>
      </dgm:t>
    </dgm:pt>
    <dgm:pt modelId="{F3EE015C-8CFC-4E7B-A9D5-B1CDF0F9C62A}" type="sibTrans" cxnId="{E115F37D-D2B8-42BF-8FEA-62C5EE244808}">
      <dgm:prSet/>
      <dgm:spPr/>
      <dgm:t>
        <a:bodyPr/>
        <a:lstStyle/>
        <a:p>
          <a:endParaRPr lang="en-US"/>
        </a:p>
      </dgm:t>
    </dgm:pt>
    <dgm:pt modelId="{5248B458-9BF5-45AA-966F-ECC11A83CE84}">
      <dgm:prSet/>
      <dgm:spPr/>
      <dgm:t>
        <a:bodyPr/>
        <a:lstStyle/>
        <a:p>
          <a:r>
            <a:rPr lang="en-US" dirty="0"/>
            <a:t>Web base systems and applications (</a:t>
          </a:r>
          <a:r>
            <a:rPr lang="en-US" dirty="0" err="1"/>
            <a:t>WebApps</a:t>
          </a:r>
          <a:r>
            <a:rPr lang="en-US" dirty="0"/>
            <a:t>) are being developed with the enhancement of technology</a:t>
          </a:r>
        </a:p>
      </dgm:t>
    </dgm:pt>
    <dgm:pt modelId="{49B30FFF-BBD3-4958-9B7B-6DDB01503A18}" type="parTrans" cxnId="{B1BD5784-3DC5-4AA7-813B-88591EBC4620}">
      <dgm:prSet/>
      <dgm:spPr/>
      <dgm:t>
        <a:bodyPr/>
        <a:lstStyle/>
        <a:p>
          <a:endParaRPr lang="en-US"/>
        </a:p>
      </dgm:t>
    </dgm:pt>
    <dgm:pt modelId="{B52D3B3D-8B7D-404B-A320-F7AD2F57C717}" type="sibTrans" cxnId="{B1BD5784-3DC5-4AA7-813B-88591EBC4620}">
      <dgm:prSet/>
      <dgm:spPr/>
      <dgm:t>
        <a:bodyPr/>
        <a:lstStyle/>
        <a:p>
          <a:endParaRPr lang="en-US"/>
        </a:p>
      </dgm:t>
    </dgm:pt>
    <dgm:pt modelId="{56501126-0B40-4888-B385-6B892E497F45}">
      <dgm:prSet/>
      <dgm:spPr/>
      <dgm:t>
        <a:bodyPr/>
        <a:lstStyle/>
        <a:p>
          <a:r>
            <a:rPr lang="en-US"/>
            <a:t>Mobile Applications</a:t>
          </a:r>
        </a:p>
      </dgm:t>
    </dgm:pt>
    <dgm:pt modelId="{F8C0CC91-E0B5-4B8F-9478-D069ED46247E}" type="parTrans" cxnId="{7A3D6631-FFEA-4E7D-A908-E2CE9818C992}">
      <dgm:prSet/>
      <dgm:spPr/>
      <dgm:t>
        <a:bodyPr/>
        <a:lstStyle/>
        <a:p>
          <a:endParaRPr lang="en-US"/>
        </a:p>
      </dgm:t>
    </dgm:pt>
    <dgm:pt modelId="{A13A86D9-C93D-4B66-95E9-76702F2F30D8}" type="sibTrans" cxnId="{7A3D6631-FFEA-4E7D-A908-E2CE9818C992}">
      <dgm:prSet/>
      <dgm:spPr/>
      <dgm:t>
        <a:bodyPr/>
        <a:lstStyle/>
        <a:p>
          <a:endParaRPr lang="en-US"/>
        </a:p>
      </dgm:t>
    </dgm:pt>
    <dgm:pt modelId="{8A20EFE6-3696-420C-928F-3E0E60DA0B0C}">
      <dgm:prSet/>
      <dgm:spPr/>
      <dgm:t>
        <a:bodyPr/>
        <a:lstStyle/>
        <a:p>
          <a:r>
            <a:rPr lang="en-US"/>
            <a:t>The term  app ; a software that has been speciﬁcally  designed to reside on a mobile platform (e.g., iOS, Android, or Windows Mobile)</a:t>
          </a:r>
        </a:p>
      </dgm:t>
    </dgm:pt>
    <dgm:pt modelId="{D2173A41-B20E-48E2-B0D3-FDB0ABBFF7D0}" type="parTrans" cxnId="{7F7ABA0B-869A-48A3-80FF-03DBB7A1DF4A}">
      <dgm:prSet/>
      <dgm:spPr/>
      <dgm:t>
        <a:bodyPr/>
        <a:lstStyle/>
        <a:p>
          <a:endParaRPr lang="en-US"/>
        </a:p>
      </dgm:t>
    </dgm:pt>
    <dgm:pt modelId="{4AE17379-1649-45A1-B2F6-4570B89EDFAB}" type="sibTrans" cxnId="{7F7ABA0B-869A-48A3-80FF-03DBB7A1DF4A}">
      <dgm:prSet/>
      <dgm:spPr/>
      <dgm:t>
        <a:bodyPr/>
        <a:lstStyle/>
        <a:p>
          <a:endParaRPr lang="en-US"/>
        </a:p>
      </dgm:t>
    </dgm:pt>
    <dgm:pt modelId="{5075C900-841F-4B57-9984-41019EA62A8F}">
      <dgm:prSet/>
      <dgm:spPr/>
      <dgm:t>
        <a:bodyPr/>
        <a:lstStyle/>
        <a:p>
          <a:r>
            <a:rPr lang="en-US"/>
            <a:t>Interoperability with Web-based resources</a:t>
          </a:r>
        </a:p>
      </dgm:t>
    </dgm:pt>
    <dgm:pt modelId="{98EA49CC-675C-477D-A0A4-49B5A3439BB2}" type="parTrans" cxnId="{3297CD3F-3610-4786-8549-122715D722E5}">
      <dgm:prSet/>
      <dgm:spPr/>
      <dgm:t>
        <a:bodyPr/>
        <a:lstStyle/>
        <a:p>
          <a:endParaRPr lang="en-US"/>
        </a:p>
      </dgm:t>
    </dgm:pt>
    <dgm:pt modelId="{1EF6D43D-F600-42FD-A959-E29B9165C379}" type="sibTrans" cxnId="{3297CD3F-3610-4786-8549-122715D722E5}">
      <dgm:prSet/>
      <dgm:spPr/>
      <dgm:t>
        <a:bodyPr/>
        <a:lstStyle/>
        <a:p>
          <a:endParaRPr lang="en-US"/>
        </a:p>
      </dgm:t>
    </dgm:pt>
    <dgm:pt modelId="{F50A1E47-332C-43D0-80C1-B1279512DFD9}">
      <dgm:prSet/>
      <dgm:spPr/>
      <dgm:t>
        <a:bodyPr/>
        <a:lstStyle/>
        <a:p>
          <a:r>
            <a:rPr lang="en-US"/>
            <a:t>local processing capabilities</a:t>
          </a:r>
        </a:p>
      </dgm:t>
    </dgm:pt>
    <dgm:pt modelId="{4EEE5A01-9D71-413F-B73E-8CF10635B5C0}" type="parTrans" cxnId="{CD81AC60-E432-4C65-A0E1-BBF2CA28C9AB}">
      <dgm:prSet/>
      <dgm:spPr/>
      <dgm:t>
        <a:bodyPr/>
        <a:lstStyle/>
        <a:p>
          <a:endParaRPr lang="en-US"/>
        </a:p>
      </dgm:t>
    </dgm:pt>
    <dgm:pt modelId="{E3A841A1-6914-48B1-94F5-229FAA14C9CA}" type="sibTrans" cxnId="{CD81AC60-E432-4C65-A0E1-BBF2CA28C9AB}">
      <dgm:prSet/>
      <dgm:spPr/>
      <dgm:t>
        <a:bodyPr/>
        <a:lstStyle/>
        <a:p>
          <a:endParaRPr lang="en-US"/>
        </a:p>
      </dgm:t>
    </dgm:pt>
    <dgm:pt modelId="{683BCA75-3CA6-4B30-8E84-0A63686DCF91}">
      <dgm:prSet/>
      <dgm:spPr/>
      <dgm:t>
        <a:bodyPr/>
        <a:lstStyle/>
        <a:p>
          <a:r>
            <a:rPr lang="en-US"/>
            <a:t>Mobile Webapp Vs Mobile App</a:t>
          </a:r>
        </a:p>
      </dgm:t>
    </dgm:pt>
    <dgm:pt modelId="{077D82B2-A111-4996-96FD-E97D0DEB2B3E}" type="parTrans" cxnId="{B9D7A6A3-DC26-4375-8C41-B592F2B7E47F}">
      <dgm:prSet/>
      <dgm:spPr/>
      <dgm:t>
        <a:bodyPr/>
        <a:lstStyle/>
        <a:p>
          <a:endParaRPr lang="en-US"/>
        </a:p>
      </dgm:t>
    </dgm:pt>
    <dgm:pt modelId="{9B55DF8A-9E7E-4BA7-BDAD-DD7364CAF23A}" type="sibTrans" cxnId="{B9D7A6A3-DC26-4375-8C41-B592F2B7E47F}">
      <dgm:prSet/>
      <dgm:spPr/>
      <dgm:t>
        <a:bodyPr/>
        <a:lstStyle/>
        <a:p>
          <a:endParaRPr lang="en-US"/>
        </a:p>
      </dgm:t>
    </dgm:pt>
    <dgm:pt modelId="{B853C3DE-ABBF-4B5A-BD92-49A069AABB28}" type="pres">
      <dgm:prSet presAssocID="{F21E184A-9972-405B-98FF-B9E4622BEC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71B771-DCA2-4550-B574-265FD0538316}" type="pres">
      <dgm:prSet presAssocID="{2BB861E1-C5FE-4D90-8C6A-E3C734DFD64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6D190-4151-4A0A-9E55-70D55CC2C33C}" type="pres">
      <dgm:prSet presAssocID="{2BB861E1-C5FE-4D90-8C6A-E3C734DFD64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F70FA-0303-4573-9360-D537DFF80A59}" type="pres">
      <dgm:prSet presAssocID="{56501126-0B40-4888-B385-6B892E497F4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D3C4C-B5A0-44D2-B95A-9FAF371F4B57}" type="pres">
      <dgm:prSet presAssocID="{56501126-0B40-4888-B385-6B892E497F4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1B392B-A505-4653-BD1A-3CC523628ED8}" type="presOf" srcId="{F21E184A-9972-405B-98FF-B9E4622BECB8}" destId="{B853C3DE-ABBF-4B5A-BD92-49A069AABB28}" srcOrd="0" destOrd="0" presId="urn:microsoft.com/office/officeart/2005/8/layout/vList2"/>
    <dgm:cxn modelId="{308FF22A-789E-40D2-8D5E-CFD92082E66D}" type="presOf" srcId="{F50A1E47-332C-43D0-80C1-B1279512DFD9}" destId="{4C8D3C4C-B5A0-44D2-B95A-9FAF371F4B57}" srcOrd="0" destOrd="2" presId="urn:microsoft.com/office/officeart/2005/8/layout/vList2"/>
    <dgm:cxn modelId="{CD81AC60-E432-4C65-A0E1-BBF2CA28C9AB}" srcId="{56501126-0B40-4888-B385-6B892E497F45}" destId="{F50A1E47-332C-43D0-80C1-B1279512DFD9}" srcOrd="2" destOrd="0" parTransId="{4EEE5A01-9D71-413F-B73E-8CF10635B5C0}" sibTransId="{E3A841A1-6914-48B1-94F5-229FAA14C9CA}"/>
    <dgm:cxn modelId="{1576DE94-95DB-4F63-886D-15C6E9973DED}" type="presOf" srcId="{683BCA75-3CA6-4B30-8E84-0A63686DCF91}" destId="{4C8D3C4C-B5A0-44D2-B95A-9FAF371F4B57}" srcOrd="0" destOrd="3" presId="urn:microsoft.com/office/officeart/2005/8/layout/vList2"/>
    <dgm:cxn modelId="{91516AF0-A079-4B75-B099-44F88BEFCBCE}" srcId="{F21E184A-9972-405B-98FF-B9E4622BECB8}" destId="{2BB861E1-C5FE-4D90-8C6A-E3C734DFD64F}" srcOrd="0" destOrd="0" parTransId="{474E584F-DA29-4CF9-A20F-F52911675097}" sibTransId="{4CAD8232-7BE6-4FD2-8790-676B5DF569BD}"/>
    <dgm:cxn modelId="{7F7ABA0B-869A-48A3-80FF-03DBB7A1DF4A}" srcId="{56501126-0B40-4888-B385-6B892E497F45}" destId="{8A20EFE6-3696-420C-928F-3E0E60DA0B0C}" srcOrd="0" destOrd="0" parTransId="{D2173A41-B20E-48E2-B0D3-FDB0ABBFF7D0}" sibTransId="{4AE17379-1649-45A1-B2F6-4570B89EDFAB}"/>
    <dgm:cxn modelId="{7A3D6631-FFEA-4E7D-A908-E2CE9818C992}" srcId="{F21E184A-9972-405B-98FF-B9E4622BECB8}" destId="{56501126-0B40-4888-B385-6B892E497F45}" srcOrd="1" destOrd="0" parTransId="{F8C0CC91-E0B5-4B8F-9478-D069ED46247E}" sibTransId="{A13A86D9-C93D-4B66-95E9-76702F2F30D8}"/>
    <dgm:cxn modelId="{6E9182EA-A96D-4EE3-9F69-8B68883ECDCA}" type="presOf" srcId="{8A20EFE6-3696-420C-928F-3E0E60DA0B0C}" destId="{4C8D3C4C-B5A0-44D2-B95A-9FAF371F4B57}" srcOrd="0" destOrd="0" presId="urn:microsoft.com/office/officeart/2005/8/layout/vList2"/>
    <dgm:cxn modelId="{754E5379-C1E2-4282-AAA0-E0ACE6040BC7}" type="presOf" srcId="{56501126-0B40-4888-B385-6B892E497F45}" destId="{FECF70FA-0303-4573-9360-D537DFF80A59}" srcOrd="0" destOrd="0" presId="urn:microsoft.com/office/officeart/2005/8/layout/vList2"/>
    <dgm:cxn modelId="{EB64E398-E72E-41C9-AD2F-24375C4BA298}" type="presOf" srcId="{2BB861E1-C5FE-4D90-8C6A-E3C734DFD64F}" destId="{1C71B771-DCA2-4550-B574-265FD0538316}" srcOrd="0" destOrd="0" presId="urn:microsoft.com/office/officeart/2005/8/layout/vList2"/>
    <dgm:cxn modelId="{B9D7A6A3-DC26-4375-8C41-B592F2B7E47F}" srcId="{56501126-0B40-4888-B385-6B892E497F45}" destId="{683BCA75-3CA6-4B30-8E84-0A63686DCF91}" srcOrd="3" destOrd="0" parTransId="{077D82B2-A111-4996-96FD-E97D0DEB2B3E}" sibTransId="{9B55DF8A-9E7E-4BA7-BDAD-DD7364CAF23A}"/>
    <dgm:cxn modelId="{C3F77899-DF6C-4B2F-9237-2639F8AF8D2D}" type="presOf" srcId="{B7C1665F-9F18-4289-B2B8-5C76E79770B5}" destId="{CA16D190-4151-4A0A-9E55-70D55CC2C33C}" srcOrd="0" destOrd="0" presId="urn:microsoft.com/office/officeart/2005/8/layout/vList2"/>
    <dgm:cxn modelId="{B1BD5784-3DC5-4AA7-813B-88591EBC4620}" srcId="{2BB861E1-C5FE-4D90-8C6A-E3C734DFD64F}" destId="{5248B458-9BF5-45AA-966F-ECC11A83CE84}" srcOrd="1" destOrd="0" parTransId="{49B30FFF-BBD3-4958-9B7B-6DDB01503A18}" sibTransId="{B52D3B3D-8B7D-404B-A320-F7AD2F57C717}"/>
    <dgm:cxn modelId="{3297CD3F-3610-4786-8549-122715D722E5}" srcId="{56501126-0B40-4888-B385-6B892E497F45}" destId="{5075C900-841F-4B57-9984-41019EA62A8F}" srcOrd="1" destOrd="0" parTransId="{98EA49CC-675C-477D-A0A4-49B5A3439BB2}" sibTransId="{1EF6D43D-F600-42FD-A959-E29B9165C379}"/>
    <dgm:cxn modelId="{E115F37D-D2B8-42BF-8FEA-62C5EE244808}" srcId="{2BB861E1-C5FE-4D90-8C6A-E3C734DFD64F}" destId="{B7C1665F-9F18-4289-B2B8-5C76E79770B5}" srcOrd="0" destOrd="0" parTransId="{28185D16-C1A4-42F8-A74E-A229CED63AB6}" sibTransId="{F3EE015C-8CFC-4E7B-A9D5-B1CDF0F9C62A}"/>
    <dgm:cxn modelId="{AFC52CB0-7B57-4E13-BE5F-6E5A27519A5A}" type="presOf" srcId="{5075C900-841F-4B57-9984-41019EA62A8F}" destId="{4C8D3C4C-B5A0-44D2-B95A-9FAF371F4B57}" srcOrd="0" destOrd="1" presId="urn:microsoft.com/office/officeart/2005/8/layout/vList2"/>
    <dgm:cxn modelId="{627437FA-F108-4177-9B67-548E8C378468}" type="presOf" srcId="{5248B458-9BF5-45AA-966F-ECC11A83CE84}" destId="{CA16D190-4151-4A0A-9E55-70D55CC2C33C}" srcOrd="0" destOrd="1" presId="urn:microsoft.com/office/officeart/2005/8/layout/vList2"/>
    <dgm:cxn modelId="{848C8A6D-DD13-4CBC-9753-4DCB79DDF8E4}" type="presParOf" srcId="{B853C3DE-ABBF-4B5A-BD92-49A069AABB28}" destId="{1C71B771-DCA2-4550-B574-265FD0538316}" srcOrd="0" destOrd="0" presId="urn:microsoft.com/office/officeart/2005/8/layout/vList2"/>
    <dgm:cxn modelId="{71DC6A54-96B2-476F-8410-A66863BE0A5B}" type="presParOf" srcId="{B853C3DE-ABBF-4B5A-BD92-49A069AABB28}" destId="{CA16D190-4151-4A0A-9E55-70D55CC2C33C}" srcOrd="1" destOrd="0" presId="urn:microsoft.com/office/officeart/2005/8/layout/vList2"/>
    <dgm:cxn modelId="{3C4EBE38-1FEE-432C-8C4B-3E553ADA5F77}" type="presParOf" srcId="{B853C3DE-ABBF-4B5A-BD92-49A069AABB28}" destId="{FECF70FA-0303-4573-9360-D537DFF80A59}" srcOrd="2" destOrd="0" presId="urn:microsoft.com/office/officeart/2005/8/layout/vList2"/>
    <dgm:cxn modelId="{9F48F8A5-192F-4C20-8694-6D618321B755}" type="presParOf" srcId="{B853C3DE-ABBF-4B5A-BD92-49A069AABB28}" destId="{4C8D3C4C-B5A0-44D2-B95A-9FAF371F4B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23C50-D3B6-4BD6-80F8-F9BFA0B2462C}">
      <dsp:nvSpPr>
        <dsp:cNvPr id="0" name=""/>
        <dsp:cNvSpPr/>
      </dsp:nvSpPr>
      <dsp:spPr>
        <a:xfrm>
          <a:off x="0" y="486190"/>
          <a:ext cx="8077200" cy="8342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baseline="0"/>
            <a:t>Textbooks: </a:t>
          </a:r>
          <a:endParaRPr lang="en-US" sz="2100" kern="1200"/>
        </a:p>
      </dsp:txBody>
      <dsp:txXfrm>
        <a:off x="40724" y="526914"/>
        <a:ext cx="7995752" cy="752780"/>
      </dsp:txXfrm>
    </dsp:sp>
    <dsp:sp modelId="{6449B4B0-6B0B-46AE-99F1-C7FB3D9D988C}">
      <dsp:nvSpPr>
        <dsp:cNvPr id="0" name=""/>
        <dsp:cNvSpPr/>
      </dsp:nvSpPr>
      <dsp:spPr>
        <a:xfrm>
          <a:off x="0" y="1380898"/>
          <a:ext cx="8077200" cy="8342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baseline="0"/>
            <a:t>1. Software Engineering: A Practitioner’s Approach, Roger S. Pressman &amp; Bruce R. Maxim, McGraw-Hill, 2020. </a:t>
          </a:r>
          <a:endParaRPr lang="en-US" sz="2100" kern="1200"/>
        </a:p>
      </dsp:txBody>
      <dsp:txXfrm>
        <a:off x="40724" y="1421622"/>
        <a:ext cx="7995752" cy="752780"/>
      </dsp:txXfrm>
    </dsp:sp>
    <dsp:sp modelId="{BF0A5470-4561-4DC2-AC80-2A43BD51F9DE}">
      <dsp:nvSpPr>
        <dsp:cNvPr id="0" name=""/>
        <dsp:cNvSpPr/>
      </dsp:nvSpPr>
      <dsp:spPr>
        <a:xfrm>
          <a:off x="0" y="2275606"/>
          <a:ext cx="8077200" cy="8342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baseline="0"/>
            <a:t>2. Engineering Software Products: An Introduction to Modern Software Engineering, Ian Sommerville, Pearson Education Limited, 2021. </a:t>
          </a:r>
          <a:endParaRPr lang="en-US" sz="2100" kern="1200"/>
        </a:p>
      </dsp:txBody>
      <dsp:txXfrm>
        <a:off x="40724" y="2316330"/>
        <a:ext cx="7995752" cy="752780"/>
      </dsp:txXfrm>
    </dsp:sp>
    <dsp:sp modelId="{5262ACC3-9AAA-48E2-AFB5-39EB2F9DDAF6}">
      <dsp:nvSpPr>
        <dsp:cNvPr id="0" name=""/>
        <dsp:cNvSpPr/>
      </dsp:nvSpPr>
      <dsp:spPr>
        <a:xfrm>
          <a:off x="0" y="3170315"/>
          <a:ext cx="8077200" cy="8342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baseline="0"/>
            <a:t>Reference Books: </a:t>
          </a:r>
          <a:endParaRPr lang="en-US" sz="2100" kern="1200"/>
        </a:p>
      </dsp:txBody>
      <dsp:txXfrm>
        <a:off x="40724" y="3211039"/>
        <a:ext cx="7995752" cy="752780"/>
      </dsp:txXfrm>
    </dsp:sp>
    <dsp:sp modelId="{83FA4FC8-D888-42BE-81A0-D31DFC658131}">
      <dsp:nvSpPr>
        <dsp:cNvPr id="0" name=""/>
        <dsp:cNvSpPr/>
      </dsp:nvSpPr>
      <dsp:spPr>
        <a:xfrm>
          <a:off x="0" y="4065023"/>
          <a:ext cx="8077200" cy="8342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baseline="0"/>
            <a:t>1. Software Engineering, Ian Sommerville, Pearson Education Limited, 2016. </a:t>
          </a:r>
          <a:endParaRPr lang="en-US" sz="2100" kern="1200"/>
        </a:p>
      </dsp:txBody>
      <dsp:txXfrm>
        <a:off x="40724" y="4105747"/>
        <a:ext cx="7995752" cy="752780"/>
      </dsp:txXfrm>
    </dsp:sp>
    <dsp:sp modelId="{E62E9CC2-5C46-4DF8-B576-B07136A8250E}">
      <dsp:nvSpPr>
        <dsp:cNvPr id="0" name=""/>
        <dsp:cNvSpPr/>
      </dsp:nvSpPr>
      <dsp:spPr>
        <a:xfrm>
          <a:off x="0" y="4959731"/>
          <a:ext cx="8077200" cy="8342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baseline="0"/>
            <a:t>2. Software Engineering with UML, Bhuyan Unhelkar, CRC Press, 2018. </a:t>
          </a:r>
          <a:endParaRPr lang="en-US" sz="2100" kern="1200"/>
        </a:p>
      </dsp:txBody>
      <dsp:txXfrm>
        <a:off x="40724" y="5000455"/>
        <a:ext cx="7995752" cy="752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988AE-F62A-4DDE-AEDB-3F36ED5E98D6}">
      <dsp:nvSpPr>
        <dsp:cNvPr id="0" name=""/>
        <dsp:cNvSpPr/>
      </dsp:nvSpPr>
      <dsp:spPr>
        <a:xfrm rot="5400000">
          <a:off x="-101956" y="105534"/>
          <a:ext cx="679710" cy="475797"/>
        </a:xfrm>
        <a:prstGeom prst="chevron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1</a:t>
          </a:r>
          <a:endParaRPr lang="en-US" sz="1300" kern="1200" dirty="0"/>
        </a:p>
      </dsp:txBody>
      <dsp:txXfrm rot="-5400000">
        <a:off x="1" y="241477"/>
        <a:ext cx="475797" cy="203913"/>
      </dsp:txXfrm>
    </dsp:sp>
    <dsp:sp modelId="{5F8E98C7-8B7C-4950-A126-35F63BD487A9}">
      <dsp:nvSpPr>
        <dsp:cNvPr id="0" name=""/>
        <dsp:cNvSpPr/>
      </dsp:nvSpPr>
      <dsp:spPr>
        <a:xfrm rot="5400000">
          <a:off x="3598392" y="-3119017"/>
          <a:ext cx="441811" cy="6687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/>
            <a:t>Software</a:t>
          </a:r>
        </a:p>
      </dsp:txBody>
      <dsp:txXfrm rot="-5400000">
        <a:off x="475797" y="25145"/>
        <a:ext cx="6665435" cy="398677"/>
      </dsp:txXfrm>
    </dsp:sp>
    <dsp:sp modelId="{AB639C4B-96F4-464B-885E-0B2D3BAB639A}">
      <dsp:nvSpPr>
        <dsp:cNvPr id="0" name=""/>
        <dsp:cNvSpPr/>
      </dsp:nvSpPr>
      <dsp:spPr>
        <a:xfrm rot="5400000">
          <a:off x="-101956" y="711353"/>
          <a:ext cx="679710" cy="475797"/>
        </a:xfrm>
        <a:prstGeom prst="chevron">
          <a:avLst/>
        </a:prstGeom>
        <a:gradFill rotWithShape="0">
          <a:gsLst>
            <a:gs pos="0">
              <a:schemeClr val="accent5">
                <a:shade val="50000"/>
                <a:hueOff val="63243"/>
                <a:satOff val="-1399"/>
                <a:lumOff val="10497"/>
                <a:alphaOff val="0"/>
                <a:shade val="51000"/>
                <a:satMod val="130000"/>
              </a:schemeClr>
            </a:gs>
            <a:gs pos="80000">
              <a:schemeClr val="accent5">
                <a:shade val="50000"/>
                <a:hueOff val="63243"/>
                <a:satOff val="-1399"/>
                <a:lumOff val="10497"/>
                <a:alphaOff val="0"/>
                <a:shade val="93000"/>
                <a:satMod val="130000"/>
              </a:schemeClr>
            </a:gs>
            <a:gs pos="100000">
              <a:schemeClr val="accent5">
                <a:shade val="50000"/>
                <a:hueOff val="63243"/>
                <a:satOff val="-1399"/>
                <a:lumOff val="1049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50000"/>
              <a:hueOff val="63243"/>
              <a:satOff val="-1399"/>
              <a:lumOff val="1049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2</a:t>
          </a:r>
        </a:p>
      </dsp:txBody>
      <dsp:txXfrm rot="-5400000">
        <a:off x="1" y="847296"/>
        <a:ext cx="475797" cy="203913"/>
      </dsp:txXfrm>
    </dsp:sp>
    <dsp:sp modelId="{C4BD92D3-CA4D-47E0-A996-A226F0525574}">
      <dsp:nvSpPr>
        <dsp:cNvPr id="0" name=""/>
        <dsp:cNvSpPr/>
      </dsp:nvSpPr>
      <dsp:spPr>
        <a:xfrm rot="5400000">
          <a:off x="3598392" y="-2513198"/>
          <a:ext cx="441811" cy="6687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50000"/>
              <a:hueOff val="63243"/>
              <a:satOff val="-1399"/>
              <a:lumOff val="104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/>
            <a:t>Nature of Software</a:t>
          </a:r>
        </a:p>
      </dsp:txBody>
      <dsp:txXfrm rot="-5400000">
        <a:off x="475797" y="630964"/>
        <a:ext cx="6665435" cy="398677"/>
      </dsp:txXfrm>
    </dsp:sp>
    <dsp:sp modelId="{C735D194-88F3-4561-92D7-053BF2562D57}">
      <dsp:nvSpPr>
        <dsp:cNvPr id="0" name=""/>
        <dsp:cNvSpPr/>
      </dsp:nvSpPr>
      <dsp:spPr>
        <a:xfrm rot="5400000">
          <a:off x="-101956" y="1317172"/>
          <a:ext cx="679710" cy="475797"/>
        </a:xfrm>
        <a:prstGeom prst="chevron">
          <a:avLst/>
        </a:prstGeom>
        <a:gradFill rotWithShape="0">
          <a:gsLst>
            <a:gs pos="0">
              <a:schemeClr val="accent5">
                <a:shade val="50000"/>
                <a:hueOff val="126486"/>
                <a:satOff val="-2798"/>
                <a:lumOff val="20993"/>
                <a:alphaOff val="0"/>
                <a:shade val="51000"/>
                <a:satMod val="130000"/>
              </a:schemeClr>
            </a:gs>
            <a:gs pos="80000">
              <a:schemeClr val="accent5">
                <a:shade val="50000"/>
                <a:hueOff val="126486"/>
                <a:satOff val="-2798"/>
                <a:lumOff val="20993"/>
                <a:alphaOff val="0"/>
                <a:shade val="93000"/>
                <a:satMod val="130000"/>
              </a:schemeClr>
            </a:gs>
            <a:gs pos="100000">
              <a:schemeClr val="accent5">
                <a:shade val="50000"/>
                <a:hueOff val="126486"/>
                <a:satOff val="-2798"/>
                <a:lumOff val="2099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50000"/>
              <a:hueOff val="126486"/>
              <a:satOff val="-2798"/>
              <a:lumOff val="2099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3</a:t>
          </a:r>
        </a:p>
      </dsp:txBody>
      <dsp:txXfrm rot="-5400000">
        <a:off x="1" y="1453115"/>
        <a:ext cx="475797" cy="203913"/>
      </dsp:txXfrm>
    </dsp:sp>
    <dsp:sp modelId="{4B816A4A-EC44-4F83-AE95-4E28BD261086}">
      <dsp:nvSpPr>
        <dsp:cNvPr id="0" name=""/>
        <dsp:cNvSpPr/>
      </dsp:nvSpPr>
      <dsp:spPr>
        <a:xfrm rot="5400000">
          <a:off x="3598392" y="-1907379"/>
          <a:ext cx="441811" cy="6687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50000"/>
              <a:hueOff val="126486"/>
              <a:satOff val="-2798"/>
              <a:lumOff val="2099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/>
            <a:t>Types of Software</a:t>
          </a:r>
          <a:endParaRPr lang="en-US" sz="2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475797" y="1236783"/>
        <a:ext cx="6665435" cy="398677"/>
      </dsp:txXfrm>
    </dsp:sp>
    <dsp:sp modelId="{3DB96171-661D-46D2-B93E-991CDF12ACDA}">
      <dsp:nvSpPr>
        <dsp:cNvPr id="0" name=""/>
        <dsp:cNvSpPr/>
      </dsp:nvSpPr>
      <dsp:spPr>
        <a:xfrm rot="5400000">
          <a:off x="-101956" y="1922991"/>
          <a:ext cx="679710" cy="475797"/>
        </a:xfrm>
        <a:prstGeom prst="chevron">
          <a:avLst/>
        </a:prstGeom>
        <a:gradFill rotWithShape="0">
          <a:gsLst>
            <a:gs pos="0">
              <a:schemeClr val="accent5">
                <a:shade val="50000"/>
                <a:hueOff val="189729"/>
                <a:satOff val="-4196"/>
                <a:lumOff val="31490"/>
                <a:alphaOff val="0"/>
                <a:shade val="51000"/>
                <a:satMod val="130000"/>
              </a:schemeClr>
            </a:gs>
            <a:gs pos="80000">
              <a:schemeClr val="accent5">
                <a:shade val="50000"/>
                <a:hueOff val="189729"/>
                <a:satOff val="-4196"/>
                <a:lumOff val="31490"/>
                <a:alphaOff val="0"/>
                <a:shade val="93000"/>
                <a:satMod val="130000"/>
              </a:schemeClr>
            </a:gs>
            <a:gs pos="100000">
              <a:schemeClr val="accent5">
                <a:shade val="50000"/>
                <a:hueOff val="189729"/>
                <a:satOff val="-4196"/>
                <a:lumOff val="3149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50000"/>
              <a:hueOff val="189729"/>
              <a:satOff val="-4196"/>
              <a:lumOff val="3149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</a:p>
      </dsp:txBody>
      <dsp:txXfrm rot="-5400000">
        <a:off x="1" y="2058934"/>
        <a:ext cx="475797" cy="203913"/>
      </dsp:txXfrm>
    </dsp:sp>
    <dsp:sp modelId="{9352A753-63D7-4EB9-A46C-C3BC5C0F96E4}">
      <dsp:nvSpPr>
        <dsp:cNvPr id="0" name=""/>
        <dsp:cNvSpPr/>
      </dsp:nvSpPr>
      <dsp:spPr>
        <a:xfrm rot="5400000">
          <a:off x="3598392" y="-1301560"/>
          <a:ext cx="441811" cy="6687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50000"/>
              <a:hueOff val="189729"/>
              <a:satOff val="-4196"/>
              <a:lumOff val="314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/>
            <a:t>Software</a:t>
          </a:r>
          <a:r>
            <a:rPr lang="en-US" sz="2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600" kern="1200" dirty="0"/>
            <a:t>Products</a:t>
          </a:r>
        </a:p>
      </dsp:txBody>
      <dsp:txXfrm rot="-5400000">
        <a:off x="475797" y="1842602"/>
        <a:ext cx="6665435" cy="398677"/>
      </dsp:txXfrm>
    </dsp:sp>
    <dsp:sp modelId="{0745F73D-45B9-47B2-AFFC-70567DDADECA}">
      <dsp:nvSpPr>
        <dsp:cNvPr id="0" name=""/>
        <dsp:cNvSpPr/>
      </dsp:nvSpPr>
      <dsp:spPr>
        <a:xfrm rot="5400000">
          <a:off x="-101956" y="2528810"/>
          <a:ext cx="679710" cy="475797"/>
        </a:xfrm>
        <a:prstGeom prst="chevron">
          <a:avLst/>
        </a:prstGeom>
        <a:gradFill rotWithShape="0">
          <a:gsLst>
            <a:gs pos="0">
              <a:schemeClr val="accent5">
                <a:shade val="50000"/>
                <a:hueOff val="252972"/>
                <a:satOff val="-5595"/>
                <a:lumOff val="41987"/>
                <a:alphaOff val="0"/>
                <a:shade val="51000"/>
                <a:satMod val="130000"/>
              </a:schemeClr>
            </a:gs>
            <a:gs pos="80000">
              <a:schemeClr val="accent5">
                <a:shade val="50000"/>
                <a:hueOff val="252972"/>
                <a:satOff val="-5595"/>
                <a:lumOff val="41987"/>
                <a:alphaOff val="0"/>
                <a:shade val="93000"/>
                <a:satMod val="130000"/>
              </a:schemeClr>
            </a:gs>
            <a:gs pos="100000">
              <a:schemeClr val="accent5">
                <a:shade val="50000"/>
                <a:hueOff val="252972"/>
                <a:satOff val="-5595"/>
                <a:lumOff val="4198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50000"/>
              <a:hueOff val="252972"/>
              <a:satOff val="-5595"/>
              <a:lumOff val="4198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</a:t>
          </a:r>
        </a:p>
      </dsp:txBody>
      <dsp:txXfrm rot="-5400000">
        <a:off x="1" y="2664753"/>
        <a:ext cx="475797" cy="203913"/>
      </dsp:txXfrm>
    </dsp:sp>
    <dsp:sp modelId="{C3041D9E-ED46-4B42-B4C1-96FA675BE654}">
      <dsp:nvSpPr>
        <dsp:cNvPr id="0" name=""/>
        <dsp:cNvSpPr/>
      </dsp:nvSpPr>
      <dsp:spPr>
        <a:xfrm rot="5400000">
          <a:off x="3598392" y="-695741"/>
          <a:ext cx="441811" cy="6687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50000"/>
              <a:hueOff val="252972"/>
              <a:satOff val="-5595"/>
              <a:lumOff val="419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/>
            <a:t>Product Specification</a:t>
          </a:r>
        </a:p>
      </dsp:txBody>
      <dsp:txXfrm rot="-5400000">
        <a:off x="475797" y="2448421"/>
        <a:ext cx="6665435" cy="398677"/>
      </dsp:txXfrm>
    </dsp:sp>
    <dsp:sp modelId="{2DC592A9-BD68-45B2-A29A-7F32CBDD2A4F}">
      <dsp:nvSpPr>
        <dsp:cNvPr id="0" name=""/>
        <dsp:cNvSpPr/>
      </dsp:nvSpPr>
      <dsp:spPr>
        <a:xfrm rot="5400000">
          <a:off x="-101956" y="3134629"/>
          <a:ext cx="679710" cy="475797"/>
        </a:xfrm>
        <a:prstGeom prst="chevron">
          <a:avLst/>
        </a:prstGeom>
        <a:gradFill rotWithShape="0">
          <a:gsLst>
            <a:gs pos="0">
              <a:schemeClr val="accent5">
                <a:shade val="50000"/>
                <a:hueOff val="189729"/>
                <a:satOff val="-4196"/>
                <a:lumOff val="31490"/>
                <a:alphaOff val="0"/>
                <a:shade val="51000"/>
                <a:satMod val="130000"/>
              </a:schemeClr>
            </a:gs>
            <a:gs pos="80000">
              <a:schemeClr val="accent5">
                <a:shade val="50000"/>
                <a:hueOff val="189729"/>
                <a:satOff val="-4196"/>
                <a:lumOff val="31490"/>
                <a:alphaOff val="0"/>
                <a:shade val="93000"/>
                <a:satMod val="130000"/>
              </a:schemeClr>
            </a:gs>
            <a:gs pos="100000">
              <a:schemeClr val="accent5">
                <a:shade val="50000"/>
                <a:hueOff val="189729"/>
                <a:satOff val="-4196"/>
                <a:lumOff val="3149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50000"/>
              <a:hueOff val="189729"/>
              <a:satOff val="-4196"/>
              <a:lumOff val="3149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</a:t>
          </a:r>
        </a:p>
      </dsp:txBody>
      <dsp:txXfrm rot="-5400000">
        <a:off x="1" y="3270572"/>
        <a:ext cx="475797" cy="203913"/>
      </dsp:txXfrm>
    </dsp:sp>
    <dsp:sp modelId="{71ED824C-5C40-4F52-B952-DEE97A9FDC62}">
      <dsp:nvSpPr>
        <dsp:cNvPr id="0" name=""/>
        <dsp:cNvSpPr/>
      </dsp:nvSpPr>
      <dsp:spPr>
        <a:xfrm rot="5400000">
          <a:off x="3598392" y="-89922"/>
          <a:ext cx="441811" cy="6687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50000"/>
              <a:hueOff val="189729"/>
              <a:satOff val="-4196"/>
              <a:lumOff val="314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>
              <a:effectLst/>
            </a:rPr>
            <a:t>Changing nature of software</a:t>
          </a:r>
        </a:p>
      </dsp:txBody>
      <dsp:txXfrm rot="-5400000">
        <a:off x="475797" y="3054240"/>
        <a:ext cx="6665435" cy="398677"/>
      </dsp:txXfrm>
    </dsp:sp>
    <dsp:sp modelId="{0F8137CB-FB3C-4D9D-999B-288A5D04277D}">
      <dsp:nvSpPr>
        <dsp:cNvPr id="0" name=""/>
        <dsp:cNvSpPr/>
      </dsp:nvSpPr>
      <dsp:spPr>
        <a:xfrm rot="5400000">
          <a:off x="-101956" y="3740448"/>
          <a:ext cx="679710" cy="475797"/>
        </a:xfrm>
        <a:prstGeom prst="chevron">
          <a:avLst/>
        </a:prstGeom>
        <a:gradFill rotWithShape="0">
          <a:gsLst>
            <a:gs pos="0">
              <a:schemeClr val="accent5">
                <a:shade val="50000"/>
                <a:hueOff val="126486"/>
                <a:satOff val="-2798"/>
                <a:lumOff val="20993"/>
                <a:alphaOff val="0"/>
                <a:shade val="51000"/>
                <a:satMod val="130000"/>
              </a:schemeClr>
            </a:gs>
            <a:gs pos="80000">
              <a:schemeClr val="accent5">
                <a:shade val="50000"/>
                <a:hueOff val="126486"/>
                <a:satOff val="-2798"/>
                <a:lumOff val="20993"/>
                <a:alphaOff val="0"/>
                <a:shade val="93000"/>
                <a:satMod val="130000"/>
              </a:schemeClr>
            </a:gs>
            <a:gs pos="100000">
              <a:schemeClr val="accent5">
                <a:shade val="50000"/>
                <a:hueOff val="126486"/>
                <a:satOff val="-2798"/>
                <a:lumOff val="2099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50000"/>
              <a:hueOff val="126486"/>
              <a:satOff val="-2798"/>
              <a:lumOff val="2099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</a:t>
          </a:r>
        </a:p>
      </dsp:txBody>
      <dsp:txXfrm rot="-5400000">
        <a:off x="1" y="3876391"/>
        <a:ext cx="475797" cy="203913"/>
      </dsp:txXfrm>
    </dsp:sp>
    <dsp:sp modelId="{FCB83A36-AB1D-4D39-A472-B5796573956A}">
      <dsp:nvSpPr>
        <dsp:cNvPr id="0" name=""/>
        <dsp:cNvSpPr/>
      </dsp:nvSpPr>
      <dsp:spPr>
        <a:xfrm rot="5400000">
          <a:off x="3598392" y="515896"/>
          <a:ext cx="441811" cy="6687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50000"/>
              <a:hueOff val="126486"/>
              <a:satOff val="-2798"/>
              <a:lumOff val="2099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>
              <a:effectLst/>
            </a:rPr>
            <a:t>Software Engineering Definition</a:t>
          </a:r>
        </a:p>
      </dsp:txBody>
      <dsp:txXfrm rot="-5400000">
        <a:off x="475797" y="3660059"/>
        <a:ext cx="6665435" cy="398677"/>
      </dsp:txXfrm>
    </dsp:sp>
    <dsp:sp modelId="{458D07E3-BD26-4E55-8CD8-FC923B33A75A}">
      <dsp:nvSpPr>
        <dsp:cNvPr id="0" name=""/>
        <dsp:cNvSpPr/>
      </dsp:nvSpPr>
      <dsp:spPr>
        <a:xfrm rot="5400000">
          <a:off x="-101956" y="4346267"/>
          <a:ext cx="679710" cy="475797"/>
        </a:xfrm>
        <a:prstGeom prst="chevron">
          <a:avLst/>
        </a:prstGeom>
        <a:gradFill rotWithShape="0">
          <a:gsLst>
            <a:gs pos="0">
              <a:schemeClr val="accent5">
                <a:shade val="50000"/>
                <a:hueOff val="63243"/>
                <a:satOff val="-1399"/>
                <a:lumOff val="10497"/>
                <a:alphaOff val="0"/>
                <a:shade val="51000"/>
                <a:satMod val="130000"/>
              </a:schemeClr>
            </a:gs>
            <a:gs pos="80000">
              <a:schemeClr val="accent5">
                <a:shade val="50000"/>
                <a:hueOff val="63243"/>
                <a:satOff val="-1399"/>
                <a:lumOff val="10497"/>
                <a:alphaOff val="0"/>
                <a:shade val="93000"/>
                <a:satMod val="130000"/>
              </a:schemeClr>
            </a:gs>
            <a:gs pos="100000">
              <a:schemeClr val="accent5">
                <a:shade val="50000"/>
                <a:hueOff val="63243"/>
                <a:satOff val="-1399"/>
                <a:lumOff val="1049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50000"/>
              <a:hueOff val="63243"/>
              <a:satOff val="-1399"/>
              <a:lumOff val="1049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</a:t>
          </a:r>
        </a:p>
      </dsp:txBody>
      <dsp:txXfrm rot="-5400000">
        <a:off x="1" y="4482210"/>
        <a:ext cx="475797" cy="203913"/>
      </dsp:txXfrm>
    </dsp:sp>
    <dsp:sp modelId="{4B9BB68B-F231-4C16-BA37-C0E8B4440EAE}">
      <dsp:nvSpPr>
        <dsp:cNvPr id="0" name=""/>
        <dsp:cNvSpPr/>
      </dsp:nvSpPr>
      <dsp:spPr>
        <a:xfrm rot="5400000">
          <a:off x="3598392" y="1121715"/>
          <a:ext cx="441811" cy="6687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50000"/>
              <a:hueOff val="63243"/>
              <a:satOff val="-1399"/>
              <a:lumOff val="104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Software Engineering Practice</a:t>
          </a:r>
          <a:endParaRPr lang="en-US" sz="2600" kern="1200" dirty="0"/>
        </a:p>
      </dsp:txBody>
      <dsp:txXfrm rot="-5400000">
        <a:off x="475797" y="4265878"/>
        <a:ext cx="6665435" cy="398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A4DA6-156C-47D4-993E-FAB5E9400B15}">
      <dsp:nvSpPr>
        <dsp:cNvPr id="0" name=""/>
        <dsp:cNvSpPr/>
      </dsp:nvSpPr>
      <dsp:spPr>
        <a:xfrm>
          <a:off x="0" y="2194"/>
          <a:ext cx="8077200" cy="111233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72EFE-F8C6-4D23-BE7F-F7DBE15D1692}">
      <dsp:nvSpPr>
        <dsp:cNvPr id="0" name=""/>
        <dsp:cNvSpPr/>
      </dsp:nvSpPr>
      <dsp:spPr>
        <a:xfrm>
          <a:off x="336480" y="252469"/>
          <a:ext cx="611782" cy="611782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713D2-C104-4842-A7BE-5B4DD36F1064}">
      <dsp:nvSpPr>
        <dsp:cNvPr id="0" name=""/>
        <dsp:cNvSpPr/>
      </dsp:nvSpPr>
      <dsp:spPr>
        <a:xfrm>
          <a:off x="1284742" y="2194"/>
          <a:ext cx="6792457" cy="1112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2" tIns="117722" rIns="117722" bIns="117722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Program: </a:t>
          </a:r>
          <a:r>
            <a:rPr lang="en-US" sz="1800" kern="1200" dirty="0"/>
            <a:t>The program or code itself is included in the software. </a:t>
          </a:r>
        </a:p>
      </dsp:txBody>
      <dsp:txXfrm>
        <a:off x="1284742" y="2194"/>
        <a:ext cx="6792457" cy="1112331"/>
      </dsp:txXfrm>
    </dsp:sp>
    <dsp:sp modelId="{7D1DB2F7-281E-4B5B-BEB0-93A611C8324F}">
      <dsp:nvSpPr>
        <dsp:cNvPr id="0" name=""/>
        <dsp:cNvSpPr/>
      </dsp:nvSpPr>
      <dsp:spPr>
        <a:xfrm>
          <a:off x="0" y="1392608"/>
          <a:ext cx="8077200" cy="111233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6C2F8-D463-4E5E-81C0-228A17DCB595}">
      <dsp:nvSpPr>
        <dsp:cNvPr id="0" name=""/>
        <dsp:cNvSpPr/>
      </dsp:nvSpPr>
      <dsp:spPr>
        <a:xfrm>
          <a:off x="336480" y="1642883"/>
          <a:ext cx="611782" cy="611782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6CFA1-0EE0-470D-8302-0226D134699C}">
      <dsp:nvSpPr>
        <dsp:cNvPr id="0" name=""/>
        <dsp:cNvSpPr/>
      </dsp:nvSpPr>
      <dsp:spPr>
        <a:xfrm>
          <a:off x="1284742" y="1392608"/>
          <a:ext cx="6792457" cy="1112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2" tIns="117722" rIns="117722" bIns="117722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Data: </a:t>
          </a:r>
          <a:r>
            <a:rPr lang="en-US" sz="1800" kern="1200" dirty="0"/>
            <a:t>The data on which the program operates is also considered as part of the software. </a:t>
          </a:r>
        </a:p>
      </dsp:txBody>
      <dsp:txXfrm>
        <a:off x="1284742" y="1392608"/>
        <a:ext cx="6792457" cy="1112331"/>
      </dsp:txXfrm>
    </dsp:sp>
    <dsp:sp modelId="{2A360A67-6E15-44AF-A08C-1BB6E9B76F3E}">
      <dsp:nvSpPr>
        <dsp:cNvPr id="0" name=""/>
        <dsp:cNvSpPr/>
      </dsp:nvSpPr>
      <dsp:spPr>
        <a:xfrm>
          <a:off x="0" y="2783022"/>
          <a:ext cx="8077200" cy="111233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3A4F2-9B2E-477F-9A81-A21FCBBBC4E7}">
      <dsp:nvSpPr>
        <dsp:cNvPr id="0" name=""/>
        <dsp:cNvSpPr/>
      </dsp:nvSpPr>
      <dsp:spPr>
        <a:xfrm>
          <a:off x="336480" y="3033296"/>
          <a:ext cx="611782" cy="611782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F7E8C-57D8-4EDE-840B-9DEBD994332D}">
      <dsp:nvSpPr>
        <dsp:cNvPr id="0" name=""/>
        <dsp:cNvSpPr/>
      </dsp:nvSpPr>
      <dsp:spPr>
        <a:xfrm>
          <a:off x="1284742" y="2783022"/>
          <a:ext cx="6792457" cy="1112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2" tIns="117722" rIns="117722" bIns="117722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Documentation: </a:t>
          </a:r>
          <a:r>
            <a:rPr lang="en-US" sz="1800" kern="1200"/>
            <a:t>Another very important thing that most of us forget is documentation. All the documents related to the software are also considered as part of the software.  </a:t>
          </a:r>
        </a:p>
      </dsp:txBody>
      <dsp:txXfrm>
        <a:off x="1284742" y="2783022"/>
        <a:ext cx="6792457" cy="1112331"/>
      </dsp:txXfrm>
    </dsp:sp>
    <dsp:sp modelId="{E24E523C-7848-40FC-9F37-F139F4A0C331}">
      <dsp:nvSpPr>
        <dsp:cNvPr id="0" name=""/>
        <dsp:cNvSpPr/>
      </dsp:nvSpPr>
      <dsp:spPr>
        <a:xfrm>
          <a:off x="0" y="4173436"/>
          <a:ext cx="8077200" cy="111233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54998-0738-401D-A7CC-F62E9A40952C}">
      <dsp:nvSpPr>
        <dsp:cNvPr id="0" name=""/>
        <dsp:cNvSpPr/>
      </dsp:nvSpPr>
      <dsp:spPr>
        <a:xfrm>
          <a:off x="336480" y="4423710"/>
          <a:ext cx="611782" cy="611782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ED38D-4B19-4711-9954-DD189A533197}">
      <dsp:nvSpPr>
        <dsp:cNvPr id="0" name=""/>
        <dsp:cNvSpPr/>
      </dsp:nvSpPr>
      <dsp:spPr>
        <a:xfrm>
          <a:off x="1284742" y="4173436"/>
          <a:ext cx="6792457" cy="1112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2" tIns="117722" rIns="117722" bIns="117722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So the software is not just the code written in different programing languages. It also includes the data and all the documentation related to the program. </a:t>
          </a:r>
        </a:p>
      </dsp:txBody>
      <dsp:txXfrm>
        <a:off x="1284742" y="4173436"/>
        <a:ext cx="6792457" cy="11123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B633D-971A-440F-9229-32E5436C10C7}">
      <dsp:nvSpPr>
        <dsp:cNvPr id="0" name=""/>
        <dsp:cNvSpPr/>
      </dsp:nvSpPr>
      <dsp:spPr>
        <a:xfrm>
          <a:off x="0" y="64513"/>
          <a:ext cx="8229600" cy="10328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Software has dual Nature</a:t>
          </a:r>
        </a:p>
      </dsp:txBody>
      <dsp:txXfrm>
        <a:off x="50420" y="114933"/>
        <a:ext cx="8128760" cy="932014"/>
      </dsp:txXfrm>
    </dsp:sp>
    <dsp:sp modelId="{08B4646A-F67C-4489-87AF-BD359AC2A3E8}">
      <dsp:nvSpPr>
        <dsp:cNvPr id="0" name=""/>
        <dsp:cNvSpPr/>
      </dsp:nvSpPr>
      <dsp:spPr>
        <a:xfrm>
          <a:off x="0" y="1097367"/>
          <a:ext cx="8229600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It is a product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Either running on any machine, It is producing, managing, acquiring, modifying, displaying and transmitting information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Vehicle for delivering a product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OS, Networks, Software Tools and Environment</a:t>
          </a:r>
        </a:p>
      </dsp:txBody>
      <dsp:txXfrm>
        <a:off x="0" y="1097367"/>
        <a:ext cx="8229600" cy="1668420"/>
      </dsp:txXfrm>
    </dsp:sp>
    <dsp:sp modelId="{D48372D4-FB7D-4737-AF1E-5B7F1B955667}">
      <dsp:nvSpPr>
        <dsp:cNvPr id="0" name=""/>
        <dsp:cNvSpPr/>
      </dsp:nvSpPr>
      <dsp:spPr>
        <a:xfrm>
          <a:off x="0" y="2765787"/>
          <a:ext cx="8229600" cy="10328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Significant changes in software has seen as hardware changed</a:t>
          </a:r>
        </a:p>
      </dsp:txBody>
      <dsp:txXfrm>
        <a:off x="50420" y="2816207"/>
        <a:ext cx="8128760" cy="932014"/>
      </dsp:txXfrm>
    </dsp:sp>
    <dsp:sp modelId="{D31A40EE-8E6B-4E85-A4C8-30B4F867DE58}">
      <dsp:nvSpPr>
        <dsp:cNvPr id="0" name=""/>
        <dsp:cNvSpPr/>
      </dsp:nvSpPr>
      <dsp:spPr>
        <a:xfrm>
          <a:off x="0" y="3873522"/>
          <a:ext cx="8229600" cy="10328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Has become the software industry</a:t>
          </a:r>
        </a:p>
      </dsp:txBody>
      <dsp:txXfrm>
        <a:off x="50420" y="3923942"/>
        <a:ext cx="8128760" cy="932014"/>
      </dsp:txXfrm>
    </dsp:sp>
    <dsp:sp modelId="{ACE5F836-6B42-4372-BE6D-C77E2246730A}">
      <dsp:nvSpPr>
        <dsp:cNvPr id="0" name=""/>
        <dsp:cNvSpPr/>
      </dsp:nvSpPr>
      <dsp:spPr>
        <a:xfrm>
          <a:off x="0" y="4906376"/>
          <a:ext cx="822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Having teams of software specialist producing complex software system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Replace lone programmer of an earlier era</a:t>
          </a:r>
        </a:p>
      </dsp:txBody>
      <dsp:txXfrm>
        <a:off x="0" y="4906376"/>
        <a:ext cx="8229600" cy="6996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EEC2B-2B7A-4281-941A-03481C8EA6AF}">
      <dsp:nvSpPr>
        <dsp:cNvPr id="0" name=""/>
        <dsp:cNvSpPr/>
      </dsp:nvSpPr>
      <dsp:spPr>
        <a:xfrm rot="5400000">
          <a:off x="4573781" y="-1436253"/>
          <a:ext cx="1837428" cy="5169408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Stand-alone systems that are marketed and sold to any customer who wishes to buy them.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/>
            <a:t>Examples – PC software such as graphics programs,  project management tools; CAD software;</a:t>
          </a:r>
        </a:p>
      </dsp:txBody>
      <dsp:txXfrm rot="-5400000">
        <a:off x="2907791" y="319433"/>
        <a:ext cx="5079712" cy="1658036"/>
      </dsp:txXfrm>
    </dsp:sp>
    <dsp:sp modelId="{2987AC3F-5EA3-4300-B1A9-95CF09DD18E1}">
      <dsp:nvSpPr>
        <dsp:cNvPr id="0" name=""/>
        <dsp:cNvSpPr/>
      </dsp:nvSpPr>
      <dsp:spPr>
        <a:xfrm>
          <a:off x="0" y="57"/>
          <a:ext cx="2907792" cy="22967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/>
            <a:t>Generic Products</a:t>
          </a:r>
          <a:endParaRPr lang="en-US" sz="3800" kern="1200" dirty="0"/>
        </a:p>
      </dsp:txBody>
      <dsp:txXfrm>
        <a:off x="112120" y="112177"/>
        <a:ext cx="2683552" cy="2072545"/>
      </dsp:txXfrm>
    </dsp:sp>
    <dsp:sp modelId="{D69FE8DE-7CBC-409A-BC23-C7C389A9CFA7}">
      <dsp:nvSpPr>
        <dsp:cNvPr id="0" name=""/>
        <dsp:cNvSpPr/>
      </dsp:nvSpPr>
      <dsp:spPr>
        <a:xfrm rot="5400000">
          <a:off x="4573781" y="975370"/>
          <a:ext cx="1837428" cy="5169408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/>
            <a:t>Software that is commissioned by a specific customer to  meet their own needs.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/>
            <a:t>Examples – embedded control systems, air traffic control software, traffic monitoring systems.</a:t>
          </a:r>
        </a:p>
      </dsp:txBody>
      <dsp:txXfrm rot="-5400000">
        <a:off x="2907791" y="2731056"/>
        <a:ext cx="5079712" cy="1658036"/>
      </dsp:txXfrm>
    </dsp:sp>
    <dsp:sp modelId="{6973F5C4-C203-4F34-B4A7-0301EFBC3DE7}">
      <dsp:nvSpPr>
        <dsp:cNvPr id="0" name=""/>
        <dsp:cNvSpPr/>
      </dsp:nvSpPr>
      <dsp:spPr>
        <a:xfrm>
          <a:off x="0" y="2411682"/>
          <a:ext cx="2907792" cy="22967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/>
            <a:t>Customized Products</a:t>
          </a:r>
          <a:endParaRPr lang="en-US" sz="3800" kern="1200"/>
        </a:p>
      </dsp:txBody>
      <dsp:txXfrm>
        <a:off x="112120" y="2523802"/>
        <a:ext cx="2683552" cy="20725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EA9B0-CCA2-4608-803F-D81042932A9D}">
      <dsp:nvSpPr>
        <dsp:cNvPr id="0" name=""/>
        <dsp:cNvSpPr/>
      </dsp:nvSpPr>
      <dsp:spPr>
        <a:xfrm rot="5400000">
          <a:off x="4609402" y="-1480782"/>
          <a:ext cx="1766186" cy="5169408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The specification of what the software should do is  owned by the software developer and decisions on  software change are made by the developer.</a:t>
          </a:r>
        </a:p>
      </dsp:txBody>
      <dsp:txXfrm rot="-5400000">
        <a:off x="2907791" y="307047"/>
        <a:ext cx="5083190" cy="1593750"/>
      </dsp:txXfrm>
    </dsp:sp>
    <dsp:sp modelId="{02CDF31D-AB56-45C6-99E3-3894358FEB65}">
      <dsp:nvSpPr>
        <dsp:cNvPr id="0" name=""/>
        <dsp:cNvSpPr/>
      </dsp:nvSpPr>
      <dsp:spPr>
        <a:xfrm>
          <a:off x="0" y="55"/>
          <a:ext cx="2907792" cy="22077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/>
            <a:t>Generic products</a:t>
          </a:r>
          <a:endParaRPr lang="en-US" sz="3800" kern="1200"/>
        </a:p>
      </dsp:txBody>
      <dsp:txXfrm>
        <a:off x="107773" y="107828"/>
        <a:ext cx="2692246" cy="1992186"/>
      </dsp:txXfrm>
    </dsp:sp>
    <dsp:sp modelId="{1C8056AF-18C6-44AD-A5DB-4611EBA4F04D}">
      <dsp:nvSpPr>
        <dsp:cNvPr id="0" name=""/>
        <dsp:cNvSpPr/>
      </dsp:nvSpPr>
      <dsp:spPr>
        <a:xfrm rot="5400000">
          <a:off x="4609402" y="837337"/>
          <a:ext cx="1766186" cy="5169408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The specification of what the software should do is  owned by the customer for the software and they  make decisions on software changes that are  required.</a:t>
          </a:r>
        </a:p>
      </dsp:txBody>
      <dsp:txXfrm rot="-5400000">
        <a:off x="2907791" y="2625166"/>
        <a:ext cx="5083190" cy="1593750"/>
      </dsp:txXfrm>
    </dsp:sp>
    <dsp:sp modelId="{9D257723-E030-40C2-88E8-AFB5E389489C}">
      <dsp:nvSpPr>
        <dsp:cNvPr id="0" name=""/>
        <dsp:cNvSpPr/>
      </dsp:nvSpPr>
      <dsp:spPr>
        <a:xfrm>
          <a:off x="0" y="2318174"/>
          <a:ext cx="2907792" cy="22077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/>
            <a:t>Customized products</a:t>
          </a:r>
          <a:endParaRPr lang="en-US" sz="3800" kern="1200"/>
        </a:p>
      </dsp:txBody>
      <dsp:txXfrm>
        <a:off x="107773" y="2425947"/>
        <a:ext cx="2692246" cy="19921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F1DA8-B010-4D67-8D5D-47A698C70AD2}">
      <dsp:nvSpPr>
        <dsp:cNvPr id="0" name=""/>
        <dsp:cNvSpPr/>
      </dsp:nvSpPr>
      <dsp:spPr>
        <a:xfrm>
          <a:off x="0" y="1710"/>
          <a:ext cx="8077200" cy="72890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0BEA8-77F2-451C-8E86-C6904D616F98}">
      <dsp:nvSpPr>
        <dsp:cNvPr id="0" name=""/>
        <dsp:cNvSpPr/>
      </dsp:nvSpPr>
      <dsp:spPr>
        <a:xfrm>
          <a:off x="220492" y="165713"/>
          <a:ext cx="400896" cy="400896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B4414-5DA4-4907-810A-64531CD326BB}">
      <dsp:nvSpPr>
        <dsp:cNvPr id="0" name=""/>
        <dsp:cNvSpPr/>
      </dsp:nvSpPr>
      <dsp:spPr>
        <a:xfrm>
          <a:off x="841882" y="1710"/>
          <a:ext cx="3634740" cy="7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2" tIns="77142" rIns="77142" bIns="77142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System software</a:t>
          </a:r>
        </a:p>
      </dsp:txBody>
      <dsp:txXfrm>
        <a:off x="841882" y="1710"/>
        <a:ext cx="3634740" cy="728902"/>
      </dsp:txXfrm>
    </dsp:sp>
    <dsp:sp modelId="{73AC3C23-336A-4938-AEB7-B60DBA101410}">
      <dsp:nvSpPr>
        <dsp:cNvPr id="0" name=""/>
        <dsp:cNvSpPr/>
      </dsp:nvSpPr>
      <dsp:spPr>
        <a:xfrm>
          <a:off x="4476622" y="1710"/>
          <a:ext cx="3600577" cy="7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2" tIns="77142" rIns="77142" bIns="7714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 collection of programs written to service other programs.</a:t>
          </a:r>
        </a:p>
      </dsp:txBody>
      <dsp:txXfrm>
        <a:off x="4476622" y="1710"/>
        <a:ext cx="3600577" cy="728902"/>
      </dsp:txXfrm>
    </dsp:sp>
    <dsp:sp modelId="{6386F6EF-2D78-4D53-8359-9300A537A03E}">
      <dsp:nvSpPr>
        <dsp:cNvPr id="0" name=""/>
        <dsp:cNvSpPr/>
      </dsp:nvSpPr>
      <dsp:spPr>
        <a:xfrm>
          <a:off x="0" y="912838"/>
          <a:ext cx="8077200" cy="72890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02E52-B75D-40A2-A052-9D740F4E3C8F}">
      <dsp:nvSpPr>
        <dsp:cNvPr id="0" name=""/>
        <dsp:cNvSpPr/>
      </dsp:nvSpPr>
      <dsp:spPr>
        <a:xfrm>
          <a:off x="220492" y="1076841"/>
          <a:ext cx="400896" cy="400896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E8E90-7141-46DF-B6D7-F543380EDB0B}">
      <dsp:nvSpPr>
        <dsp:cNvPr id="0" name=""/>
        <dsp:cNvSpPr/>
      </dsp:nvSpPr>
      <dsp:spPr>
        <a:xfrm>
          <a:off x="841882" y="912838"/>
          <a:ext cx="3634740" cy="7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2" tIns="77142" rIns="77142" bIns="77142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Application software</a:t>
          </a:r>
        </a:p>
      </dsp:txBody>
      <dsp:txXfrm>
        <a:off x="841882" y="912838"/>
        <a:ext cx="3634740" cy="728902"/>
      </dsp:txXfrm>
    </dsp:sp>
    <dsp:sp modelId="{C80D4393-C19C-447C-B8E6-4E3411215FCF}">
      <dsp:nvSpPr>
        <dsp:cNvPr id="0" name=""/>
        <dsp:cNvSpPr/>
      </dsp:nvSpPr>
      <dsp:spPr>
        <a:xfrm>
          <a:off x="4476622" y="912838"/>
          <a:ext cx="3600577" cy="7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2" tIns="77142" rIns="77142" bIns="7714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stand-alone programs that solve a specific business need.</a:t>
          </a:r>
        </a:p>
      </dsp:txBody>
      <dsp:txXfrm>
        <a:off x="4476622" y="912838"/>
        <a:ext cx="3600577" cy="728902"/>
      </dsp:txXfrm>
    </dsp:sp>
    <dsp:sp modelId="{6216A51D-7461-453B-902B-EF2ED21FC190}">
      <dsp:nvSpPr>
        <dsp:cNvPr id="0" name=""/>
        <dsp:cNvSpPr/>
      </dsp:nvSpPr>
      <dsp:spPr>
        <a:xfrm>
          <a:off x="0" y="1823966"/>
          <a:ext cx="8077200" cy="72890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6815B-1CAF-4DD2-928C-92FAA2BF6502}">
      <dsp:nvSpPr>
        <dsp:cNvPr id="0" name=""/>
        <dsp:cNvSpPr/>
      </dsp:nvSpPr>
      <dsp:spPr>
        <a:xfrm>
          <a:off x="220492" y="1987969"/>
          <a:ext cx="400896" cy="400896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6D628-1DEF-4971-8AD5-4AAC2819A7BB}">
      <dsp:nvSpPr>
        <dsp:cNvPr id="0" name=""/>
        <dsp:cNvSpPr/>
      </dsp:nvSpPr>
      <dsp:spPr>
        <a:xfrm>
          <a:off x="841882" y="1823966"/>
          <a:ext cx="3634740" cy="7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2" tIns="77142" rIns="77142" bIns="77142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Engineering/scientific software</a:t>
          </a:r>
        </a:p>
      </dsp:txBody>
      <dsp:txXfrm>
        <a:off x="841882" y="1823966"/>
        <a:ext cx="3634740" cy="728902"/>
      </dsp:txXfrm>
    </dsp:sp>
    <dsp:sp modelId="{AF2A5061-D722-4166-8427-466D33164A96}">
      <dsp:nvSpPr>
        <dsp:cNvPr id="0" name=""/>
        <dsp:cNvSpPr/>
      </dsp:nvSpPr>
      <dsp:spPr>
        <a:xfrm>
          <a:off x="4476622" y="1823966"/>
          <a:ext cx="3600577" cy="7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2" tIns="77142" rIns="77142" bIns="7714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 broad array of “number-crunching “ programs that range from computer-aided design to molecular biology, from genetic analysis to meteorology.</a:t>
          </a:r>
        </a:p>
      </dsp:txBody>
      <dsp:txXfrm>
        <a:off x="4476622" y="1823966"/>
        <a:ext cx="3600577" cy="728902"/>
      </dsp:txXfrm>
    </dsp:sp>
    <dsp:sp modelId="{0ABB3468-9B1F-46A8-A6AC-132E727BEA93}">
      <dsp:nvSpPr>
        <dsp:cNvPr id="0" name=""/>
        <dsp:cNvSpPr/>
      </dsp:nvSpPr>
      <dsp:spPr>
        <a:xfrm>
          <a:off x="0" y="2735093"/>
          <a:ext cx="8077200" cy="72890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F310B-8F3A-437B-9928-999178433DC9}">
      <dsp:nvSpPr>
        <dsp:cNvPr id="0" name=""/>
        <dsp:cNvSpPr/>
      </dsp:nvSpPr>
      <dsp:spPr>
        <a:xfrm>
          <a:off x="220492" y="2899096"/>
          <a:ext cx="400896" cy="400896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DFF8D-BD4B-46B9-93A4-37DA4060ACF0}">
      <dsp:nvSpPr>
        <dsp:cNvPr id="0" name=""/>
        <dsp:cNvSpPr/>
      </dsp:nvSpPr>
      <dsp:spPr>
        <a:xfrm>
          <a:off x="841882" y="2735093"/>
          <a:ext cx="3634740" cy="7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2" tIns="77142" rIns="77142" bIns="77142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Embedded software</a:t>
          </a:r>
        </a:p>
      </dsp:txBody>
      <dsp:txXfrm>
        <a:off x="841882" y="2735093"/>
        <a:ext cx="3634740" cy="728902"/>
      </dsp:txXfrm>
    </dsp:sp>
    <dsp:sp modelId="{19079684-7E68-4CC3-B193-234B08034C13}">
      <dsp:nvSpPr>
        <dsp:cNvPr id="0" name=""/>
        <dsp:cNvSpPr/>
      </dsp:nvSpPr>
      <dsp:spPr>
        <a:xfrm>
          <a:off x="4476622" y="2735093"/>
          <a:ext cx="3600577" cy="7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2" tIns="77142" rIns="77142" bIns="7714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resides within a product or system and is used to implement and control features and functions for the end user and for the system itself.</a:t>
          </a:r>
        </a:p>
      </dsp:txBody>
      <dsp:txXfrm>
        <a:off x="4476622" y="2735093"/>
        <a:ext cx="3600577" cy="728902"/>
      </dsp:txXfrm>
    </dsp:sp>
    <dsp:sp modelId="{187A12FA-FE2E-4845-BE5B-2F53F435FA3E}">
      <dsp:nvSpPr>
        <dsp:cNvPr id="0" name=""/>
        <dsp:cNvSpPr/>
      </dsp:nvSpPr>
      <dsp:spPr>
        <a:xfrm>
          <a:off x="0" y="3646221"/>
          <a:ext cx="8077200" cy="72890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9DD02-C7D6-44BB-96FC-02340F112B24}">
      <dsp:nvSpPr>
        <dsp:cNvPr id="0" name=""/>
        <dsp:cNvSpPr/>
      </dsp:nvSpPr>
      <dsp:spPr>
        <a:xfrm>
          <a:off x="220492" y="3810224"/>
          <a:ext cx="400896" cy="400896"/>
        </a:xfrm>
        <a:prstGeom prst="rect">
          <a:avLst/>
        </a:prstGeom>
        <a:blipFill>
          <a:blip xmlns:r="http://schemas.openxmlformats.org/officeDocument/2006/relationships" r:embed="rId9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CDC72-0AC2-4536-9578-F455BE724F29}">
      <dsp:nvSpPr>
        <dsp:cNvPr id="0" name=""/>
        <dsp:cNvSpPr/>
      </dsp:nvSpPr>
      <dsp:spPr>
        <a:xfrm>
          <a:off x="841882" y="3646221"/>
          <a:ext cx="3634740" cy="7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2" tIns="77142" rIns="77142" bIns="77142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WebApps (Web applications) </a:t>
          </a:r>
        </a:p>
      </dsp:txBody>
      <dsp:txXfrm>
        <a:off x="841882" y="3646221"/>
        <a:ext cx="3634740" cy="728902"/>
      </dsp:txXfrm>
    </dsp:sp>
    <dsp:sp modelId="{9E43EA3B-B172-484E-A30C-F674646FDDB8}">
      <dsp:nvSpPr>
        <dsp:cNvPr id="0" name=""/>
        <dsp:cNvSpPr/>
      </dsp:nvSpPr>
      <dsp:spPr>
        <a:xfrm>
          <a:off x="4476622" y="3646221"/>
          <a:ext cx="3600577" cy="7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2" tIns="77142" rIns="77142" bIns="7714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this network-centric software category spans a wide array of applications and encompasses both browser-based apps and software that resides on mobile devices.</a:t>
          </a:r>
        </a:p>
      </dsp:txBody>
      <dsp:txXfrm>
        <a:off x="4476622" y="3646221"/>
        <a:ext cx="3600577" cy="728902"/>
      </dsp:txXfrm>
    </dsp:sp>
    <dsp:sp modelId="{14A73C95-0529-4AAA-BA00-E49D2835A2E1}">
      <dsp:nvSpPr>
        <dsp:cNvPr id="0" name=""/>
        <dsp:cNvSpPr/>
      </dsp:nvSpPr>
      <dsp:spPr>
        <a:xfrm>
          <a:off x="0" y="4557349"/>
          <a:ext cx="8077200" cy="72890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69F21-A91F-4072-BD80-811AD3AA0A1B}">
      <dsp:nvSpPr>
        <dsp:cNvPr id="0" name=""/>
        <dsp:cNvSpPr/>
      </dsp:nvSpPr>
      <dsp:spPr>
        <a:xfrm>
          <a:off x="220492" y="4721352"/>
          <a:ext cx="400896" cy="400896"/>
        </a:xfrm>
        <a:prstGeom prst="rect">
          <a:avLst/>
        </a:prstGeom>
        <a:blipFill>
          <a:blip xmlns:r="http://schemas.openxmlformats.org/officeDocument/2006/relationships" r:embed="rId11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62DD9-79BA-49E7-B847-E6654D4699DE}">
      <dsp:nvSpPr>
        <dsp:cNvPr id="0" name=""/>
        <dsp:cNvSpPr/>
      </dsp:nvSpPr>
      <dsp:spPr>
        <a:xfrm>
          <a:off x="841882" y="4557349"/>
          <a:ext cx="3634740" cy="7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2" tIns="77142" rIns="77142" bIns="77142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AI software</a:t>
          </a:r>
        </a:p>
      </dsp:txBody>
      <dsp:txXfrm>
        <a:off x="841882" y="4557349"/>
        <a:ext cx="3634740" cy="728902"/>
      </dsp:txXfrm>
    </dsp:sp>
    <dsp:sp modelId="{5A0EDCEA-D92A-457D-B4EB-7EA0BC237B6C}">
      <dsp:nvSpPr>
        <dsp:cNvPr id="0" name=""/>
        <dsp:cNvSpPr/>
      </dsp:nvSpPr>
      <dsp:spPr>
        <a:xfrm>
          <a:off x="4476622" y="4557349"/>
          <a:ext cx="3600577" cy="7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42" tIns="77142" rIns="77142" bIns="7714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makes use of nonnumerical algorithms to solve complex problems that are not amenable to computation or straightforward analysis.</a:t>
          </a:r>
        </a:p>
      </dsp:txBody>
      <dsp:txXfrm>
        <a:off x="4476622" y="4557349"/>
        <a:ext cx="3600577" cy="7289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1B771-DCA2-4550-B574-265FD0538316}">
      <dsp:nvSpPr>
        <dsp:cNvPr id="0" name=""/>
        <dsp:cNvSpPr/>
      </dsp:nvSpPr>
      <dsp:spPr>
        <a:xfrm>
          <a:off x="0" y="183665"/>
          <a:ext cx="8077200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WebApps</a:t>
          </a:r>
        </a:p>
      </dsp:txBody>
      <dsp:txXfrm>
        <a:off x="31613" y="215278"/>
        <a:ext cx="8013974" cy="584369"/>
      </dsp:txXfrm>
    </dsp:sp>
    <dsp:sp modelId="{CA16D190-4151-4A0A-9E55-70D55CC2C33C}">
      <dsp:nvSpPr>
        <dsp:cNvPr id="0" name=""/>
        <dsp:cNvSpPr/>
      </dsp:nvSpPr>
      <dsp:spPr>
        <a:xfrm>
          <a:off x="0" y="831260"/>
          <a:ext cx="8077200" cy="131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/>
            <a:t>Early years websites were more than set of hyperlinks, images and texts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/>
            <a:t>Web base systems and applications (</a:t>
          </a:r>
          <a:r>
            <a:rPr lang="en-US" sz="2100" kern="1200" dirty="0" err="1"/>
            <a:t>WebApps</a:t>
          </a:r>
          <a:r>
            <a:rPr lang="en-US" sz="2100" kern="1200" dirty="0"/>
            <a:t>) are being developed with the enhancement of technology</a:t>
          </a:r>
        </a:p>
      </dsp:txBody>
      <dsp:txXfrm>
        <a:off x="0" y="831260"/>
        <a:ext cx="8077200" cy="1313414"/>
      </dsp:txXfrm>
    </dsp:sp>
    <dsp:sp modelId="{FECF70FA-0303-4573-9360-D537DFF80A59}">
      <dsp:nvSpPr>
        <dsp:cNvPr id="0" name=""/>
        <dsp:cNvSpPr/>
      </dsp:nvSpPr>
      <dsp:spPr>
        <a:xfrm>
          <a:off x="0" y="2144675"/>
          <a:ext cx="8077200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Mobile Applications</a:t>
          </a:r>
        </a:p>
      </dsp:txBody>
      <dsp:txXfrm>
        <a:off x="31613" y="2176288"/>
        <a:ext cx="8013974" cy="584369"/>
      </dsp:txXfrm>
    </dsp:sp>
    <dsp:sp modelId="{4C8D3C4C-B5A0-44D2-B95A-9FAF371F4B57}">
      <dsp:nvSpPr>
        <dsp:cNvPr id="0" name=""/>
        <dsp:cNvSpPr/>
      </dsp:nvSpPr>
      <dsp:spPr>
        <a:xfrm>
          <a:off x="0" y="2792270"/>
          <a:ext cx="8077200" cy="17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/>
            <a:t>The term  app ; a software that has been speciﬁcally  designed to reside on a mobile platform (e.g., iOS, Android, or Windows Mobile)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/>
            <a:t>Interoperability with Web-based resources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/>
            <a:t>local processing capabilities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/>
            <a:t>Mobile Webapp Vs Mobile App</a:t>
          </a:r>
        </a:p>
      </dsp:txBody>
      <dsp:txXfrm>
        <a:off x="0" y="2792270"/>
        <a:ext cx="8077200" cy="1732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11-Feb-25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40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11-Feb-25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7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slide.</a:t>
            </a:r>
            <a:endParaRPr lang="en-US" sz="1200" dirty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11-Feb-25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11-Feb-25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11-Feb-25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11-Feb-25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2286000"/>
            <a:ext cx="6637424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1</a:t>
            </a:r>
            <a:br>
              <a:rPr lang="en-US" dirty="0"/>
            </a:br>
            <a:r>
              <a:rPr lang="en-US" dirty="0"/>
              <a:t>Introduction To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Maheen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Gul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m</a:t>
            </a:r>
            <a:r>
              <a:rPr lang="en-US" sz="2400" dirty="0" smtClean="0">
                <a:latin typeface="+mn-lt"/>
              </a:rPr>
              <a:t>aheen.gul</a:t>
            </a:r>
            <a:r>
              <a:rPr lang="en-US" sz="2400" dirty="0" smtClean="0">
                <a:latin typeface="+mn-lt"/>
              </a:rPr>
              <a:t>@comsats.edu.pk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94881" indent="-394881"/>
            <a:r>
              <a:rPr lang="en-US" sz="2800" dirty="0"/>
              <a:t>But interestingly, the questions that were asked of lone programmer are same as new</a:t>
            </a:r>
          </a:p>
          <a:p>
            <a:pPr marL="794931" lvl="1" indent="-394881"/>
            <a:r>
              <a:rPr lang="en-US" sz="2400" dirty="0"/>
              <a:t>Why does it take so long to get software ﬁnished?</a:t>
            </a:r>
          </a:p>
          <a:p>
            <a:pPr marL="794931" lvl="1" indent="-394881"/>
            <a:r>
              <a:rPr lang="en-US" sz="2400" dirty="0"/>
              <a:t>Why are development costs so high?</a:t>
            </a:r>
          </a:p>
          <a:p>
            <a:pPr marL="794931" lvl="1" indent="-394881"/>
            <a:r>
              <a:rPr lang="en-US" sz="2400" dirty="0"/>
              <a:t>Why can’t we ﬁnd all errors before we give the software to our customers? </a:t>
            </a:r>
          </a:p>
          <a:p>
            <a:pPr marL="794931" lvl="1" indent="-394881"/>
            <a:r>
              <a:rPr lang="en-US" sz="2400" dirty="0"/>
              <a:t>Why do we spend so much time and effort maintaining existing programs? </a:t>
            </a:r>
          </a:p>
          <a:p>
            <a:pPr marL="794931" lvl="1" indent="-394881"/>
            <a:r>
              <a:rPr lang="en-US" sz="2400" dirty="0"/>
              <a:t>Why do we continue to have difﬁculty in measuring progress as software is being developed and maintained? </a:t>
            </a:r>
          </a:p>
        </p:txBody>
      </p:sp>
    </p:spTree>
    <p:extLst>
      <p:ext uri="{BB962C8B-B14F-4D97-AF65-F5344CB8AC3E}">
        <p14:creationId xmlns:p14="http://schemas.microsoft.com/office/powerpoint/2010/main" val="13537383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is: </a:t>
            </a:r>
          </a:p>
          <a:p>
            <a:pPr lvl="1"/>
            <a:r>
              <a:rPr lang="en-US" dirty="0"/>
              <a:t>(1) instructions (computer programs) that when executed provide desired features, function, and performance; </a:t>
            </a:r>
          </a:p>
          <a:p>
            <a:pPr lvl="1"/>
            <a:r>
              <a:rPr lang="en-US" dirty="0"/>
              <a:t>(2) data structures that enable the programs to adequately manipulate information, and </a:t>
            </a:r>
          </a:p>
          <a:p>
            <a:pPr lvl="1"/>
            <a:r>
              <a:rPr lang="en-US" dirty="0"/>
              <a:t>(3) descriptive information in both hard copy and virtual forms that describes the operation and use of the programs.</a:t>
            </a:r>
          </a:p>
        </p:txBody>
      </p:sp>
    </p:spTree>
    <p:extLst>
      <p:ext uri="{BB962C8B-B14F-4D97-AF65-F5344CB8AC3E}">
        <p14:creationId xmlns:p14="http://schemas.microsoft.com/office/powerpoint/2010/main" val="8331573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Software Products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FB728A0-0AFE-ADB7-C4EA-8DBB1D51C6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2744890"/>
              </p:ext>
            </p:extLst>
          </p:nvPr>
        </p:nvGraphicFramePr>
        <p:xfrm>
          <a:off x="685800" y="1417638"/>
          <a:ext cx="80772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756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Product Specification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A127C19-7E2A-1147-A74D-817AFC5640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8073231"/>
              </p:ext>
            </p:extLst>
          </p:nvPr>
        </p:nvGraphicFramePr>
        <p:xfrm>
          <a:off x="685800" y="1600200"/>
          <a:ext cx="8077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7114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Software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8FE179A-3E8A-CD9A-965D-92DD44BF4D8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7359123"/>
              </p:ext>
            </p:extLst>
          </p:nvPr>
        </p:nvGraphicFramePr>
        <p:xfrm>
          <a:off x="838200" y="1295400"/>
          <a:ext cx="8077200" cy="5287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3742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nature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305800" cy="4297363"/>
          </a:xfrm>
        </p:spPr>
        <p:txBody>
          <a:bodyPr/>
          <a:lstStyle/>
          <a:p>
            <a:pPr marL="342868" indent="-342868"/>
            <a:r>
              <a:rPr lang="en-US" dirty="0"/>
              <a:t>Four broad categories of software are evolving to dominate the industry</a:t>
            </a:r>
          </a:p>
          <a:p>
            <a:pPr marL="799853" lvl="1" indent="-342868">
              <a:buFont typeface="Arial" panose="020B0604020202020204" pitchFamily="34" charset="0"/>
              <a:buChar char="•"/>
            </a:pPr>
            <a:r>
              <a:rPr lang="en-US" dirty="0" err="1"/>
              <a:t>WebApps</a:t>
            </a:r>
            <a:endParaRPr lang="en-US" dirty="0"/>
          </a:p>
          <a:p>
            <a:pPr marL="799853" lvl="1" indent="-342868">
              <a:buFont typeface="Arial" panose="020B0604020202020204" pitchFamily="34" charset="0"/>
              <a:buChar char="•"/>
            </a:pPr>
            <a:r>
              <a:rPr lang="en-US" dirty="0"/>
              <a:t>Mobile Applications</a:t>
            </a:r>
          </a:p>
          <a:p>
            <a:pPr marL="799853" lvl="1" indent="-342868">
              <a:buFont typeface="Arial" panose="020B0604020202020204" pitchFamily="34" charset="0"/>
              <a:buChar char="•"/>
            </a:pPr>
            <a:r>
              <a:rPr lang="en-US" dirty="0"/>
              <a:t>Cloud Computing</a:t>
            </a:r>
          </a:p>
          <a:p>
            <a:pPr marL="799853" lvl="1" indent="-342868">
              <a:buFont typeface="Arial" panose="020B0604020202020204" pitchFamily="34" charset="0"/>
              <a:buChar char="•"/>
            </a:pPr>
            <a:r>
              <a:rPr lang="en-US" dirty="0"/>
              <a:t>Product Line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437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Changing nature of Software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AC9F070-0185-2508-4460-0007AC80F5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5636002"/>
              </p:ext>
            </p:extLst>
          </p:nvPr>
        </p:nvGraphicFramePr>
        <p:xfrm>
          <a:off x="838200" y="1417638"/>
          <a:ext cx="80772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7382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nature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  <a:p>
            <a:pPr lvl="1"/>
            <a:r>
              <a:rPr lang="en-US" dirty="0"/>
              <a:t>Cloud computing  encompasses an infrastructure or “ecosystem” that enables any user, anywhere, to use a computing device to share computing resources on a broad scale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949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 anchor="ctr">
            <a:normAutofit/>
          </a:bodyPr>
          <a:lstStyle/>
          <a:p>
            <a:r>
              <a:rPr lang="en-US"/>
              <a:t>Cloud Computing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3382" y="1253879"/>
            <a:ext cx="6037235" cy="533448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4423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nature of Software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04387"/>
          </a:xfrm>
        </p:spPr>
        <p:txBody>
          <a:bodyPr>
            <a:normAutofit/>
          </a:bodyPr>
          <a:lstStyle/>
          <a:p>
            <a:pPr marL="342868" indent="-342868" algn="just">
              <a:lnSpc>
                <a:spcPct val="80000"/>
              </a:lnSpc>
            </a:pPr>
            <a:r>
              <a:rPr lang="en-US" sz="2700" dirty="0"/>
              <a:t>Product Line Software</a:t>
            </a:r>
          </a:p>
          <a:p>
            <a:pPr marL="742918" lvl="1" indent="-342868" algn="just">
              <a:lnSpc>
                <a:spcPct val="80000"/>
              </a:lnSpc>
            </a:pPr>
            <a:r>
              <a:rPr lang="en-US" sz="2700" dirty="0"/>
              <a:t>The Software Engineering Institute deﬁnes a  software product line  as </a:t>
            </a:r>
          </a:p>
          <a:p>
            <a:pPr marL="1142968" lvl="2" indent="-342868" algn="just">
              <a:lnSpc>
                <a:spcPct val="80000"/>
              </a:lnSpc>
            </a:pPr>
            <a:r>
              <a:rPr lang="en-US" sz="2300" dirty="0"/>
              <a:t>“</a:t>
            </a:r>
            <a:r>
              <a:rPr lang="en-US" sz="2300" i="1" dirty="0"/>
              <a:t>A set of software-intensive systems that share a common, managed set of features satisfying the speciﬁc needs of a particular market segment or mission and that are developed from a common set of core assets in a prescribed way”</a:t>
            </a:r>
            <a:r>
              <a:rPr lang="en-US" sz="2300" dirty="0"/>
              <a:t>.</a:t>
            </a:r>
          </a:p>
          <a:p>
            <a:pPr marL="742918" lvl="1" indent="-342868" algn="just">
              <a:lnSpc>
                <a:spcPct val="80000"/>
              </a:lnSpc>
            </a:pPr>
            <a:r>
              <a:rPr lang="en-US" sz="2700" dirty="0"/>
              <a:t>A line of software products, </a:t>
            </a:r>
          </a:p>
          <a:p>
            <a:pPr marL="1142968" lvl="2" indent="-342868" algn="just">
              <a:lnSpc>
                <a:spcPct val="80000"/>
              </a:lnSpc>
            </a:pPr>
            <a:r>
              <a:rPr lang="en-US" sz="2300" dirty="0"/>
              <a:t>All developed using the same underlying application and data architectures, </a:t>
            </a:r>
          </a:p>
          <a:p>
            <a:pPr marL="1142968" lvl="2" indent="-342868" algn="just">
              <a:lnSpc>
                <a:spcPct val="80000"/>
              </a:lnSpc>
            </a:pPr>
            <a:r>
              <a:rPr lang="en-US" sz="2300" dirty="0"/>
              <a:t>All implemented using a set of reusable software components that can be reused across the product line provides signiﬁcant engineering leverage</a:t>
            </a:r>
          </a:p>
          <a:p>
            <a:pPr algn="just"/>
            <a:endParaRPr lang="en-US" sz="24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500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Welcome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software product line</a:t>
            </a:r>
            <a:r>
              <a:rPr lang="en-US" dirty="0"/>
              <a:t> creates different </a:t>
            </a:r>
            <a:r>
              <a:rPr lang="en-US" b="1" dirty="0"/>
              <a:t>software versions</a:t>
            </a:r>
            <a:r>
              <a:rPr lang="en-US" dirty="0"/>
              <a:t> using </a:t>
            </a:r>
            <a:r>
              <a:rPr lang="en-US" b="1" dirty="0"/>
              <a:t>common code</a:t>
            </a:r>
            <a:r>
              <a:rPr lang="en-US" dirty="0"/>
              <a:t> but with some variations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Example: </a:t>
            </a:r>
            <a:r>
              <a:rPr lang="en-US" b="1" dirty="0"/>
              <a:t>Microsoft Office Suite</a:t>
            </a:r>
          </a:p>
          <a:p>
            <a:r>
              <a:rPr lang="en-US" dirty="0"/>
              <a:t>Microsoft Office has different versions: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Microsoft Word</a:t>
            </a:r>
            <a:r>
              <a:rPr lang="en-US" dirty="0"/>
              <a:t> (for writing)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Microsoft Excel</a:t>
            </a:r>
            <a:r>
              <a:rPr lang="en-US" dirty="0"/>
              <a:t> (for spreadsheets)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Microsoft PowerPoint</a:t>
            </a:r>
            <a:r>
              <a:rPr lang="en-US" dirty="0"/>
              <a:t> (for presentations)</a:t>
            </a:r>
          </a:p>
          <a:p>
            <a:r>
              <a:rPr lang="en-US" dirty="0"/>
              <a:t>🔹 </a:t>
            </a:r>
            <a:r>
              <a:rPr lang="en-US" b="1" dirty="0"/>
              <a:t>Common Features:</a:t>
            </a:r>
            <a:r>
              <a:rPr lang="en-US" dirty="0"/>
              <a:t> Same interface, toolbar, file format.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Different Features:</a:t>
            </a:r>
            <a:r>
              <a:rPr lang="en-US" dirty="0"/>
              <a:t> Excel has formulas, Word has text editing, PowerPoint has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734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🔹 Why Use Product Line Software?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b="1" dirty="0"/>
              <a:t>Saves time &amp; cost</a:t>
            </a:r>
            <a:r>
              <a:rPr lang="en-US" dirty="0"/>
              <a:t> (Reuse common components).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Faster development</a:t>
            </a:r>
            <a:r>
              <a:rPr lang="en-US" dirty="0"/>
              <a:t> (No need to build from scratch).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Customizable</a:t>
            </a:r>
            <a:r>
              <a:rPr lang="en-US" dirty="0"/>
              <a:t> (Easily modify features for different users).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563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058" indent="0" algn="ctr">
              <a:lnSpc>
                <a:spcPct val="110000"/>
              </a:lnSpc>
              <a:buNone/>
              <a:tabLst>
                <a:tab pos="268477" algn="l"/>
                <a:tab pos="1840635" algn="l"/>
                <a:tab pos="3694596" algn="l"/>
                <a:tab pos="4080495" algn="l"/>
                <a:tab pos="4567947" algn="l"/>
                <a:tab pos="6423813" algn="l"/>
              </a:tabLst>
            </a:pPr>
            <a:r>
              <a:rPr lang="en-US" dirty="0"/>
              <a:t>“</a:t>
            </a:r>
            <a:r>
              <a:rPr lang="en-US" i="1" dirty="0"/>
              <a:t>Software	engineering	is	an	</a:t>
            </a:r>
            <a:r>
              <a:rPr lang="en-US" i="1" u="sng" dirty="0"/>
              <a:t>engineering	discipline</a:t>
            </a:r>
          </a:p>
          <a:p>
            <a:pPr marL="0" marR="6347" indent="0" algn="ctr">
              <a:lnSpc>
                <a:spcPct val="110000"/>
              </a:lnSpc>
              <a:spcBef>
                <a:spcPts val="285"/>
              </a:spcBef>
              <a:buNone/>
              <a:tabLst>
                <a:tab pos="1052970" algn="l"/>
                <a:tab pos="1534708" algn="l"/>
                <a:tab pos="3298543" algn="l"/>
                <a:tab pos="4133809" algn="l"/>
                <a:tab pos="4697425" algn="l"/>
                <a:tab pos="6059495" algn="l"/>
                <a:tab pos="6572965" algn="l"/>
              </a:tabLst>
            </a:pPr>
            <a:r>
              <a:rPr lang="en-US" i="1" dirty="0"/>
              <a:t>that	is	concerned	with	all	</a:t>
            </a:r>
            <a:r>
              <a:rPr lang="en-US" i="1" u="sng" dirty="0"/>
              <a:t>aspects	of	software  production</a:t>
            </a:r>
            <a:r>
              <a:rPr lang="en-US" dirty="0"/>
              <a:t>”.</a:t>
            </a:r>
          </a:p>
          <a:p>
            <a:pPr marL="12694">
              <a:lnSpc>
                <a:spcPts val="2744"/>
              </a:lnSpc>
              <a:tabLst>
                <a:tab pos="268477" algn="l"/>
              </a:tabLst>
            </a:pPr>
            <a:r>
              <a:rPr lang="en-US" b="1" spc="-5" dirty="0">
                <a:latin typeface="+mj-lt"/>
                <a:cs typeface="Arial"/>
              </a:rPr>
              <a:t>Engineering</a:t>
            </a:r>
            <a:r>
              <a:rPr lang="en-US" b="1" spc="-75" dirty="0">
                <a:latin typeface="+mj-lt"/>
                <a:cs typeface="Arial"/>
              </a:rPr>
              <a:t> </a:t>
            </a:r>
            <a:r>
              <a:rPr lang="en-US" b="1" dirty="0">
                <a:latin typeface="+mj-lt"/>
                <a:cs typeface="Arial"/>
              </a:rPr>
              <a:t>discipline</a:t>
            </a:r>
            <a:endParaRPr lang="en-US" dirty="0">
              <a:latin typeface="+mj-lt"/>
              <a:cs typeface="Arial"/>
            </a:endParaRPr>
          </a:p>
          <a:p>
            <a:pPr marL="412744" lvl="1">
              <a:lnSpc>
                <a:spcPts val="2744"/>
              </a:lnSpc>
              <a:tabLst>
                <a:tab pos="268477" algn="l"/>
              </a:tabLst>
            </a:pPr>
            <a:r>
              <a:rPr lang="en-US" spc="-5" dirty="0">
                <a:latin typeface="+mj-lt"/>
                <a:cs typeface="Arial"/>
              </a:rPr>
              <a:t>Using appropriate theories, methods and tools </a:t>
            </a:r>
            <a:r>
              <a:rPr lang="en-US" dirty="0">
                <a:latin typeface="+mj-lt"/>
                <a:cs typeface="Arial"/>
              </a:rPr>
              <a:t>to </a:t>
            </a:r>
            <a:r>
              <a:rPr lang="en-US" spc="-5" dirty="0">
                <a:latin typeface="+mj-lt"/>
                <a:cs typeface="Arial"/>
              </a:rPr>
              <a:t>solve  problems bearing in mind organizational and financial  </a:t>
            </a:r>
            <a:r>
              <a:rPr lang="en-US" dirty="0">
                <a:latin typeface="+mj-lt"/>
                <a:cs typeface="Arial"/>
              </a:rPr>
              <a:t>constraints.</a:t>
            </a:r>
          </a:p>
          <a:p>
            <a:pPr marL="12694">
              <a:lnSpc>
                <a:spcPts val="2595"/>
              </a:lnSpc>
              <a:tabLst>
                <a:tab pos="268477" algn="l"/>
              </a:tabLst>
            </a:pPr>
            <a:r>
              <a:rPr lang="en-US" b="1" spc="-5" dirty="0">
                <a:latin typeface="+mj-lt"/>
                <a:cs typeface="Arial"/>
              </a:rPr>
              <a:t>All aspects </a:t>
            </a:r>
            <a:r>
              <a:rPr lang="en-US" b="1" dirty="0">
                <a:latin typeface="+mj-lt"/>
                <a:cs typeface="Arial"/>
              </a:rPr>
              <a:t>of software</a:t>
            </a:r>
            <a:r>
              <a:rPr lang="en-US" b="1" spc="-40" dirty="0">
                <a:latin typeface="+mj-lt"/>
                <a:cs typeface="Arial"/>
              </a:rPr>
              <a:t> </a:t>
            </a:r>
            <a:r>
              <a:rPr lang="en-US" b="1" spc="-5" dirty="0">
                <a:latin typeface="+mj-lt"/>
                <a:cs typeface="Arial"/>
              </a:rPr>
              <a:t>production</a:t>
            </a:r>
            <a:endParaRPr lang="en-US" dirty="0">
              <a:latin typeface="+mj-lt"/>
              <a:cs typeface="Arial"/>
            </a:endParaRPr>
          </a:p>
          <a:p>
            <a:pPr marL="412744" lvl="1">
              <a:lnSpc>
                <a:spcPts val="2595"/>
              </a:lnSpc>
              <a:tabLst>
                <a:tab pos="268477" algn="l"/>
              </a:tabLst>
            </a:pPr>
            <a:r>
              <a:rPr lang="en-US" spc="-5" dirty="0">
                <a:latin typeface="+mj-lt"/>
                <a:cs typeface="Arial"/>
              </a:rPr>
              <a:t>Not </a:t>
            </a:r>
            <a:r>
              <a:rPr lang="en-US" dirty="0">
                <a:latin typeface="+mj-lt"/>
                <a:cs typeface="Arial"/>
              </a:rPr>
              <a:t>just </a:t>
            </a:r>
            <a:r>
              <a:rPr lang="en-US" spc="-5" dirty="0">
                <a:latin typeface="+mj-lt"/>
                <a:cs typeface="Arial"/>
              </a:rPr>
              <a:t>technical process </a:t>
            </a:r>
            <a:r>
              <a:rPr lang="en-US" dirty="0">
                <a:latin typeface="+mj-lt"/>
                <a:cs typeface="Arial"/>
              </a:rPr>
              <a:t>of </a:t>
            </a:r>
            <a:r>
              <a:rPr lang="en-US" spc="-5" dirty="0">
                <a:latin typeface="+mj-lt"/>
                <a:cs typeface="Arial"/>
              </a:rPr>
              <a:t>development. Also  project management and </a:t>
            </a:r>
            <a:r>
              <a:rPr lang="en-US" dirty="0">
                <a:latin typeface="+mj-lt"/>
                <a:cs typeface="Arial"/>
              </a:rPr>
              <a:t>the </a:t>
            </a:r>
            <a:r>
              <a:rPr lang="en-US" spc="-5" dirty="0">
                <a:latin typeface="+mj-lt"/>
                <a:cs typeface="Arial"/>
              </a:rPr>
              <a:t>development </a:t>
            </a:r>
            <a:r>
              <a:rPr lang="en-US" dirty="0">
                <a:latin typeface="+mj-lt"/>
                <a:cs typeface="Arial"/>
              </a:rPr>
              <a:t>of </a:t>
            </a:r>
            <a:r>
              <a:rPr lang="en-US" spc="-5" dirty="0">
                <a:latin typeface="+mj-lt"/>
                <a:cs typeface="Arial"/>
              </a:rPr>
              <a:t>tools,  methods </a:t>
            </a:r>
            <a:r>
              <a:rPr lang="en-US" dirty="0">
                <a:latin typeface="+mj-lt"/>
                <a:cs typeface="Arial"/>
              </a:rPr>
              <a:t>etc. to </a:t>
            </a:r>
            <a:r>
              <a:rPr lang="en-US" spc="-5" dirty="0">
                <a:latin typeface="+mj-lt"/>
                <a:cs typeface="Arial"/>
              </a:rPr>
              <a:t>support software</a:t>
            </a:r>
            <a:r>
              <a:rPr lang="en-US" spc="20" dirty="0">
                <a:latin typeface="+mj-lt"/>
                <a:cs typeface="Arial"/>
              </a:rPr>
              <a:t> </a:t>
            </a:r>
            <a:r>
              <a:rPr lang="en-US" spc="-5" dirty="0">
                <a:latin typeface="+mj-lt"/>
                <a:cs typeface="Arial"/>
              </a:rPr>
              <a:t>production.</a:t>
            </a:r>
            <a:endParaRPr lang="en-US" dirty="0">
              <a:latin typeface="+mj-lt"/>
              <a:cs typeface="Arial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1256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956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More and more, individuals and society rely on advanced software systems. We need to be able to produce </a:t>
            </a:r>
            <a:r>
              <a:rPr lang="en-US" b="1" dirty="0"/>
              <a:t>reliable and trustworthy </a:t>
            </a:r>
            <a:r>
              <a:rPr lang="en-US" dirty="0"/>
              <a:t>systems </a:t>
            </a:r>
            <a:r>
              <a:rPr lang="en-US" b="1" dirty="0"/>
              <a:t>economically and quickly</a:t>
            </a:r>
            <a:r>
              <a:rPr lang="en-US" dirty="0"/>
              <a:t>.</a:t>
            </a:r>
          </a:p>
          <a:p>
            <a:r>
              <a:rPr lang="en-US" dirty="0"/>
              <a:t>It is usually cheaper, in the long run, to use software engineering methods and techniques for software systems rather than just write the programs as if it was a personal programming project. </a:t>
            </a:r>
            <a:r>
              <a:rPr lang="en-US" u="sng" dirty="0"/>
              <a:t>For most types of systems, the majority of costs are the costs of changing the software after it has gone into use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195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805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Software specification:</a:t>
            </a:r>
          </a:p>
          <a:p>
            <a:pPr lvl="1"/>
            <a:r>
              <a:rPr lang="en-US" dirty="0"/>
              <a:t>Where customers and engineers define the software that is to be produced and the constraints on its operation.</a:t>
            </a:r>
          </a:p>
          <a:p>
            <a:r>
              <a:rPr lang="en-US" dirty="0"/>
              <a:t>Software development:</a:t>
            </a:r>
          </a:p>
          <a:p>
            <a:pPr lvl="1"/>
            <a:r>
              <a:rPr lang="en-US" dirty="0"/>
              <a:t>Where the software is designed and programmed.</a:t>
            </a:r>
          </a:p>
          <a:p>
            <a:r>
              <a:rPr lang="en-US" dirty="0"/>
              <a:t>Software validation:</a:t>
            </a:r>
          </a:p>
          <a:p>
            <a:pPr lvl="1"/>
            <a:r>
              <a:rPr lang="en-US" dirty="0"/>
              <a:t>Where the software is checked to ensure that it is what the customer requires.</a:t>
            </a:r>
          </a:p>
          <a:p>
            <a:r>
              <a:rPr lang="en-US" dirty="0"/>
              <a:t>Software evolution:</a:t>
            </a:r>
          </a:p>
          <a:p>
            <a:pPr lvl="1"/>
            <a:r>
              <a:rPr lang="en-US" dirty="0"/>
              <a:t>Where the software is modified to reflect changing customer and market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114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process (Simplified)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0600" y="1752600"/>
            <a:ext cx="7922020" cy="3505200"/>
            <a:chOff x="286499" y="1219200"/>
            <a:chExt cx="7922020" cy="3505200"/>
          </a:xfrm>
        </p:grpSpPr>
        <p:sp>
          <p:nvSpPr>
            <p:cNvPr id="5" name="object 3"/>
            <p:cNvSpPr txBox="1"/>
            <p:nvPr/>
          </p:nvSpPr>
          <p:spPr>
            <a:xfrm>
              <a:off x="6034914" y="3987060"/>
              <a:ext cx="2173605" cy="737340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90129" rIns="0" bIns="0" rtlCol="0">
              <a:spAutoFit/>
            </a:bodyPr>
            <a:lstStyle/>
            <a:p>
              <a:pPr marL="390976" marR="313543" indent="-70454">
                <a:spcBef>
                  <a:spcPts val="710"/>
                </a:spcBef>
              </a:pPr>
              <a:r>
                <a:rPr sz="2100" dirty="0">
                  <a:latin typeface="Times New Roman"/>
                  <a:cs typeface="Times New Roman"/>
                </a:rPr>
                <a:t>Operation and  Maintenance</a:t>
              </a:r>
              <a:endParaRPr sz="2100">
                <a:latin typeface="Times New Roman"/>
                <a:cs typeface="Times New Roman"/>
              </a:endParaRPr>
            </a:p>
          </p:txBody>
        </p:sp>
        <p:sp>
          <p:nvSpPr>
            <p:cNvPr id="6" name="object 4"/>
            <p:cNvSpPr txBox="1"/>
            <p:nvPr/>
          </p:nvSpPr>
          <p:spPr>
            <a:xfrm>
              <a:off x="2733929" y="1219200"/>
              <a:ext cx="2804160" cy="3270126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400">
                <a:latin typeface="Times New Roman"/>
                <a:cs typeface="Times New Roman"/>
              </a:endParaRPr>
            </a:p>
            <a:p>
              <a:pPr marL="495068"/>
              <a:r>
                <a:rPr sz="2100" spc="-5" dirty="0">
                  <a:latin typeface="Times New Roman"/>
                  <a:cs typeface="Times New Roman"/>
                </a:rPr>
                <a:t>Requirements</a:t>
              </a:r>
              <a:endParaRPr sz="2100">
                <a:latin typeface="Times New Roman"/>
                <a:cs typeface="Times New Roman"/>
              </a:endParaRPr>
            </a:p>
            <a:p>
              <a:pPr marL="621373" marR="478565" indent="344009">
                <a:lnSpc>
                  <a:spcPts val="9476"/>
                </a:lnSpc>
                <a:spcBef>
                  <a:spcPts val="1115"/>
                </a:spcBef>
              </a:pPr>
              <a:r>
                <a:rPr sz="2100" dirty="0">
                  <a:latin typeface="Times New Roman"/>
                  <a:cs typeface="Times New Roman"/>
                </a:rPr>
                <a:t>Design  </a:t>
              </a:r>
              <a:r>
                <a:rPr sz="2100" spc="-5" dirty="0">
                  <a:latin typeface="Times New Roman"/>
                  <a:cs typeface="Times New Roman"/>
                </a:rPr>
                <a:t>Implementation</a:t>
              </a:r>
              <a:endParaRPr sz="2100">
                <a:latin typeface="Times New Roman"/>
                <a:cs typeface="Times New Roman"/>
              </a:endParaRPr>
            </a:p>
          </p:txBody>
        </p:sp>
        <p:sp>
          <p:nvSpPr>
            <p:cNvPr id="7" name="object 5"/>
            <p:cNvSpPr txBox="1"/>
            <p:nvPr/>
          </p:nvSpPr>
          <p:spPr>
            <a:xfrm>
              <a:off x="286499" y="1227708"/>
              <a:ext cx="2173605" cy="736697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89492" rIns="0" bIns="0" rtlCol="0">
              <a:spAutoFit/>
            </a:bodyPr>
            <a:lstStyle/>
            <a:p>
              <a:pPr marR="12694" algn="ctr">
                <a:spcBef>
                  <a:spcPts val="705"/>
                </a:spcBef>
              </a:pPr>
              <a:r>
                <a:rPr sz="2100" dirty="0">
                  <a:latin typeface="Times New Roman"/>
                  <a:cs typeface="Times New Roman"/>
                </a:rPr>
                <a:t>Feasibility</a:t>
              </a:r>
              <a:r>
                <a:rPr sz="2100" spc="-105" dirty="0">
                  <a:latin typeface="Times New Roman"/>
                  <a:cs typeface="Times New Roman"/>
                </a:rPr>
                <a:t> </a:t>
              </a:r>
              <a:r>
                <a:rPr sz="2100" dirty="0">
                  <a:latin typeface="Times New Roman"/>
                  <a:cs typeface="Times New Roman"/>
                </a:rPr>
                <a:t>and</a:t>
              </a:r>
            </a:p>
            <a:p>
              <a:pPr marR="14598" algn="ctr"/>
              <a:r>
                <a:rPr sz="2100" dirty="0">
                  <a:latin typeface="Times New Roman"/>
                  <a:cs typeface="Times New Roman"/>
                </a:rPr>
                <a:t>Planning</a:t>
              </a:r>
            </a:p>
          </p:txBody>
        </p:sp>
        <p:sp>
          <p:nvSpPr>
            <p:cNvPr id="8" name="object 6"/>
            <p:cNvSpPr/>
            <p:nvPr/>
          </p:nvSpPr>
          <p:spPr>
            <a:xfrm>
              <a:off x="2804035" y="1356360"/>
              <a:ext cx="2453640" cy="792480"/>
            </a:xfrm>
            <a:custGeom>
              <a:avLst/>
              <a:gdLst/>
              <a:ahLst/>
              <a:cxnLst/>
              <a:rect l="l" t="t" r="r" b="b"/>
              <a:pathLst>
                <a:path w="2453640" h="792480">
                  <a:moveTo>
                    <a:pt x="0" y="396239"/>
                  </a:moveTo>
                  <a:lnTo>
                    <a:pt x="7699" y="351602"/>
                  </a:lnTo>
                  <a:lnTo>
                    <a:pt x="30245" y="308413"/>
                  </a:lnTo>
                  <a:lnTo>
                    <a:pt x="66808" y="266941"/>
                  </a:lnTo>
                  <a:lnTo>
                    <a:pt x="116561" y="227454"/>
                  </a:lnTo>
                  <a:lnTo>
                    <a:pt x="178674" y="190219"/>
                  </a:lnTo>
                  <a:lnTo>
                    <a:pt x="214107" y="172530"/>
                  </a:lnTo>
                  <a:lnTo>
                    <a:pt x="252319" y="155504"/>
                  </a:lnTo>
                  <a:lnTo>
                    <a:pt x="293207" y="139175"/>
                  </a:lnTo>
                  <a:lnTo>
                    <a:pt x="336668" y="123577"/>
                  </a:lnTo>
                  <a:lnTo>
                    <a:pt x="382597" y="108742"/>
                  </a:lnTo>
                  <a:lnTo>
                    <a:pt x="430891" y="94705"/>
                  </a:lnTo>
                  <a:lnTo>
                    <a:pt x="481447" y="81498"/>
                  </a:lnTo>
                  <a:lnTo>
                    <a:pt x="534161" y="69156"/>
                  </a:lnTo>
                  <a:lnTo>
                    <a:pt x="588929" y="57711"/>
                  </a:lnTo>
                  <a:lnTo>
                    <a:pt x="645648" y="47198"/>
                  </a:lnTo>
                  <a:lnTo>
                    <a:pt x="704215" y="37649"/>
                  </a:lnTo>
                  <a:lnTo>
                    <a:pt x="764525" y="29098"/>
                  </a:lnTo>
                  <a:lnTo>
                    <a:pt x="826475" y="21579"/>
                  </a:lnTo>
                  <a:lnTo>
                    <a:pt x="889962" y="15125"/>
                  </a:lnTo>
                  <a:lnTo>
                    <a:pt x="954882" y="9769"/>
                  </a:lnTo>
                  <a:lnTo>
                    <a:pt x="1021131" y="5545"/>
                  </a:lnTo>
                  <a:lnTo>
                    <a:pt x="1088606" y="2486"/>
                  </a:lnTo>
                  <a:lnTo>
                    <a:pt x="1157203" y="627"/>
                  </a:lnTo>
                  <a:lnTo>
                    <a:pt x="1226820" y="0"/>
                  </a:lnTo>
                  <a:lnTo>
                    <a:pt x="1296435" y="627"/>
                  </a:lnTo>
                  <a:lnTo>
                    <a:pt x="1365031" y="2486"/>
                  </a:lnTo>
                  <a:lnTo>
                    <a:pt x="1432504" y="5545"/>
                  </a:lnTo>
                  <a:lnTo>
                    <a:pt x="1498751" y="9769"/>
                  </a:lnTo>
                  <a:lnTo>
                    <a:pt x="1563667" y="15125"/>
                  </a:lnTo>
                  <a:lnTo>
                    <a:pt x="1627150" y="21579"/>
                  </a:lnTo>
                  <a:lnTo>
                    <a:pt x="1689095" y="29098"/>
                  </a:lnTo>
                  <a:lnTo>
                    <a:pt x="1749401" y="37649"/>
                  </a:lnTo>
                  <a:lnTo>
                    <a:pt x="1807962" y="47198"/>
                  </a:lnTo>
                  <a:lnTo>
                    <a:pt x="1864675" y="57711"/>
                  </a:lnTo>
                  <a:lnTo>
                    <a:pt x="1919437" y="69156"/>
                  </a:lnTo>
                  <a:lnTo>
                    <a:pt x="1972145" y="81498"/>
                  </a:lnTo>
                  <a:lnTo>
                    <a:pt x="2022694" y="94705"/>
                  </a:lnTo>
                  <a:lnTo>
                    <a:pt x="2070982" y="108742"/>
                  </a:lnTo>
                  <a:lnTo>
                    <a:pt x="2116905" y="123577"/>
                  </a:lnTo>
                  <a:lnTo>
                    <a:pt x="2160358" y="139175"/>
                  </a:lnTo>
                  <a:lnTo>
                    <a:pt x="2201240" y="155504"/>
                  </a:lnTo>
                  <a:lnTo>
                    <a:pt x="2239446" y="172530"/>
                  </a:lnTo>
                  <a:lnTo>
                    <a:pt x="2274873" y="190219"/>
                  </a:lnTo>
                  <a:lnTo>
                    <a:pt x="2336975" y="227454"/>
                  </a:lnTo>
                  <a:lnTo>
                    <a:pt x="2386718" y="266941"/>
                  </a:lnTo>
                  <a:lnTo>
                    <a:pt x="2423274" y="308413"/>
                  </a:lnTo>
                  <a:lnTo>
                    <a:pt x="2445815" y="351602"/>
                  </a:lnTo>
                  <a:lnTo>
                    <a:pt x="2453513" y="396239"/>
                  </a:lnTo>
                  <a:lnTo>
                    <a:pt x="2451571" y="418723"/>
                  </a:lnTo>
                  <a:lnTo>
                    <a:pt x="2436348" y="462670"/>
                  </a:lnTo>
                  <a:lnTo>
                    <a:pt x="2406696" y="505033"/>
                  </a:lnTo>
                  <a:lnTo>
                    <a:pt x="2363443" y="545546"/>
                  </a:lnTo>
                  <a:lnTo>
                    <a:pt x="2307417" y="583941"/>
                  </a:lnTo>
                  <a:lnTo>
                    <a:pt x="2239446" y="619949"/>
                  </a:lnTo>
                  <a:lnTo>
                    <a:pt x="2201240" y="636975"/>
                  </a:lnTo>
                  <a:lnTo>
                    <a:pt x="2160358" y="653304"/>
                  </a:lnTo>
                  <a:lnTo>
                    <a:pt x="2116905" y="668902"/>
                  </a:lnTo>
                  <a:lnTo>
                    <a:pt x="2070982" y="683737"/>
                  </a:lnTo>
                  <a:lnTo>
                    <a:pt x="2022694" y="697774"/>
                  </a:lnTo>
                  <a:lnTo>
                    <a:pt x="1972145" y="710981"/>
                  </a:lnTo>
                  <a:lnTo>
                    <a:pt x="1919437" y="723323"/>
                  </a:lnTo>
                  <a:lnTo>
                    <a:pt x="1864675" y="734768"/>
                  </a:lnTo>
                  <a:lnTo>
                    <a:pt x="1807962" y="745281"/>
                  </a:lnTo>
                  <a:lnTo>
                    <a:pt x="1749401" y="754830"/>
                  </a:lnTo>
                  <a:lnTo>
                    <a:pt x="1689095" y="763381"/>
                  </a:lnTo>
                  <a:lnTo>
                    <a:pt x="1627150" y="770900"/>
                  </a:lnTo>
                  <a:lnTo>
                    <a:pt x="1563667" y="777354"/>
                  </a:lnTo>
                  <a:lnTo>
                    <a:pt x="1498751" y="782710"/>
                  </a:lnTo>
                  <a:lnTo>
                    <a:pt x="1432504" y="786934"/>
                  </a:lnTo>
                  <a:lnTo>
                    <a:pt x="1365031" y="789993"/>
                  </a:lnTo>
                  <a:lnTo>
                    <a:pt x="1296435" y="791852"/>
                  </a:lnTo>
                  <a:lnTo>
                    <a:pt x="1226820" y="792479"/>
                  </a:lnTo>
                  <a:lnTo>
                    <a:pt x="1157203" y="791852"/>
                  </a:lnTo>
                  <a:lnTo>
                    <a:pt x="1088606" y="789993"/>
                  </a:lnTo>
                  <a:lnTo>
                    <a:pt x="1021131" y="786934"/>
                  </a:lnTo>
                  <a:lnTo>
                    <a:pt x="954882" y="782710"/>
                  </a:lnTo>
                  <a:lnTo>
                    <a:pt x="889962" y="777354"/>
                  </a:lnTo>
                  <a:lnTo>
                    <a:pt x="826475" y="770900"/>
                  </a:lnTo>
                  <a:lnTo>
                    <a:pt x="764525" y="763381"/>
                  </a:lnTo>
                  <a:lnTo>
                    <a:pt x="704215" y="754830"/>
                  </a:lnTo>
                  <a:lnTo>
                    <a:pt x="645648" y="745281"/>
                  </a:lnTo>
                  <a:lnTo>
                    <a:pt x="588929" y="734768"/>
                  </a:lnTo>
                  <a:lnTo>
                    <a:pt x="534161" y="723323"/>
                  </a:lnTo>
                  <a:lnTo>
                    <a:pt x="481447" y="710981"/>
                  </a:lnTo>
                  <a:lnTo>
                    <a:pt x="430891" y="697774"/>
                  </a:lnTo>
                  <a:lnTo>
                    <a:pt x="382597" y="683737"/>
                  </a:lnTo>
                  <a:lnTo>
                    <a:pt x="336668" y="668902"/>
                  </a:lnTo>
                  <a:lnTo>
                    <a:pt x="293207" y="653304"/>
                  </a:lnTo>
                  <a:lnTo>
                    <a:pt x="252319" y="636975"/>
                  </a:lnTo>
                  <a:lnTo>
                    <a:pt x="214107" y="619949"/>
                  </a:lnTo>
                  <a:lnTo>
                    <a:pt x="178674" y="602260"/>
                  </a:lnTo>
                  <a:lnTo>
                    <a:pt x="116561" y="565025"/>
                  </a:lnTo>
                  <a:lnTo>
                    <a:pt x="66808" y="525538"/>
                  </a:lnTo>
                  <a:lnTo>
                    <a:pt x="30245" y="484066"/>
                  </a:lnTo>
                  <a:lnTo>
                    <a:pt x="7699" y="440877"/>
                  </a:lnTo>
                  <a:lnTo>
                    <a:pt x="0" y="396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2453513" y="1714500"/>
              <a:ext cx="280670" cy="76200"/>
            </a:xfrm>
            <a:custGeom>
              <a:avLst/>
              <a:gdLst/>
              <a:ahLst/>
              <a:cxnLst/>
              <a:rect l="l" t="t" r="r" b="b"/>
              <a:pathLst>
                <a:path w="280669" h="76200">
                  <a:moveTo>
                    <a:pt x="204216" y="0"/>
                  </a:moveTo>
                  <a:lnTo>
                    <a:pt x="204216" y="76200"/>
                  </a:lnTo>
                  <a:lnTo>
                    <a:pt x="271018" y="42799"/>
                  </a:lnTo>
                  <a:lnTo>
                    <a:pt x="216916" y="42799"/>
                  </a:lnTo>
                  <a:lnTo>
                    <a:pt x="216916" y="33274"/>
                  </a:lnTo>
                  <a:lnTo>
                    <a:pt x="270764" y="33274"/>
                  </a:lnTo>
                  <a:lnTo>
                    <a:pt x="204216" y="0"/>
                  </a:lnTo>
                  <a:close/>
                </a:path>
                <a:path w="280669" h="76200">
                  <a:moveTo>
                    <a:pt x="204216" y="33274"/>
                  </a:moveTo>
                  <a:lnTo>
                    <a:pt x="0" y="33274"/>
                  </a:lnTo>
                  <a:lnTo>
                    <a:pt x="0" y="42799"/>
                  </a:lnTo>
                  <a:lnTo>
                    <a:pt x="204216" y="42799"/>
                  </a:lnTo>
                  <a:lnTo>
                    <a:pt x="204216" y="33274"/>
                  </a:lnTo>
                  <a:close/>
                </a:path>
                <a:path w="280669" h="76200">
                  <a:moveTo>
                    <a:pt x="270764" y="33274"/>
                  </a:moveTo>
                  <a:lnTo>
                    <a:pt x="216916" y="33274"/>
                  </a:lnTo>
                  <a:lnTo>
                    <a:pt x="216916" y="42799"/>
                  </a:lnTo>
                  <a:lnTo>
                    <a:pt x="271018" y="42799"/>
                  </a:lnTo>
                  <a:lnTo>
                    <a:pt x="280416" y="38100"/>
                  </a:lnTo>
                  <a:lnTo>
                    <a:pt x="270764" y="33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5537966" y="4343400"/>
              <a:ext cx="497205" cy="76200"/>
            </a:xfrm>
            <a:custGeom>
              <a:avLst/>
              <a:gdLst/>
              <a:ahLst/>
              <a:cxnLst/>
              <a:rect l="l" t="t" r="r" b="b"/>
              <a:pathLst>
                <a:path w="497204" h="76200">
                  <a:moveTo>
                    <a:pt x="420750" y="0"/>
                  </a:moveTo>
                  <a:lnTo>
                    <a:pt x="420750" y="76200"/>
                  </a:lnTo>
                  <a:lnTo>
                    <a:pt x="487425" y="42862"/>
                  </a:lnTo>
                  <a:lnTo>
                    <a:pt x="433450" y="42862"/>
                  </a:lnTo>
                  <a:lnTo>
                    <a:pt x="433450" y="33337"/>
                  </a:lnTo>
                  <a:lnTo>
                    <a:pt x="487425" y="33337"/>
                  </a:lnTo>
                  <a:lnTo>
                    <a:pt x="420750" y="0"/>
                  </a:lnTo>
                  <a:close/>
                </a:path>
                <a:path w="497204" h="76200">
                  <a:moveTo>
                    <a:pt x="420750" y="33337"/>
                  </a:moveTo>
                  <a:lnTo>
                    <a:pt x="0" y="33337"/>
                  </a:lnTo>
                  <a:lnTo>
                    <a:pt x="0" y="42862"/>
                  </a:lnTo>
                  <a:lnTo>
                    <a:pt x="420750" y="42862"/>
                  </a:lnTo>
                  <a:lnTo>
                    <a:pt x="420750" y="33337"/>
                  </a:lnTo>
                  <a:close/>
                </a:path>
                <a:path w="497204" h="76200">
                  <a:moveTo>
                    <a:pt x="487425" y="33337"/>
                  </a:moveTo>
                  <a:lnTo>
                    <a:pt x="433450" y="33337"/>
                  </a:lnTo>
                  <a:lnTo>
                    <a:pt x="433450" y="42862"/>
                  </a:lnTo>
                  <a:lnTo>
                    <a:pt x="487425" y="42862"/>
                  </a:lnTo>
                  <a:lnTo>
                    <a:pt x="496950" y="38100"/>
                  </a:lnTo>
                  <a:lnTo>
                    <a:pt x="487425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4030979" y="2148839"/>
              <a:ext cx="76200" cy="365760"/>
            </a:xfrm>
            <a:custGeom>
              <a:avLst/>
              <a:gdLst/>
              <a:ahLst/>
              <a:cxnLst/>
              <a:rect l="l" t="t" r="r" b="b"/>
              <a:pathLst>
                <a:path w="76200" h="365760">
                  <a:moveTo>
                    <a:pt x="33274" y="289560"/>
                  </a:moveTo>
                  <a:lnTo>
                    <a:pt x="0" y="289560"/>
                  </a:lnTo>
                  <a:lnTo>
                    <a:pt x="38100" y="365760"/>
                  </a:lnTo>
                  <a:lnTo>
                    <a:pt x="69850" y="302260"/>
                  </a:lnTo>
                  <a:lnTo>
                    <a:pt x="33274" y="302260"/>
                  </a:lnTo>
                  <a:lnTo>
                    <a:pt x="33274" y="289560"/>
                  </a:lnTo>
                  <a:close/>
                </a:path>
                <a:path w="76200" h="365760">
                  <a:moveTo>
                    <a:pt x="42799" y="0"/>
                  </a:moveTo>
                  <a:lnTo>
                    <a:pt x="33274" y="0"/>
                  </a:lnTo>
                  <a:lnTo>
                    <a:pt x="33274" y="302260"/>
                  </a:lnTo>
                  <a:lnTo>
                    <a:pt x="42799" y="302260"/>
                  </a:lnTo>
                  <a:lnTo>
                    <a:pt x="42799" y="0"/>
                  </a:lnTo>
                  <a:close/>
                </a:path>
                <a:path w="76200" h="365760">
                  <a:moveTo>
                    <a:pt x="76200" y="289560"/>
                  </a:moveTo>
                  <a:lnTo>
                    <a:pt x="42799" y="289560"/>
                  </a:lnTo>
                  <a:lnTo>
                    <a:pt x="42799" y="302260"/>
                  </a:lnTo>
                  <a:lnTo>
                    <a:pt x="69850" y="302260"/>
                  </a:lnTo>
                  <a:lnTo>
                    <a:pt x="76200" y="289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4042790" y="3307079"/>
              <a:ext cx="76200" cy="365760"/>
            </a:xfrm>
            <a:custGeom>
              <a:avLst/>
              <a:gdLst/>
              <a:ahLst/>
              <a:cxnLst/>
              <a:rect l="l" t="t" r="r" b="b"/>
              <a:pathLst>
                <a:path w="76200" h="365760">
                  <a:moveTo>
                    <a:pt x="33400" y="289560"/>
                  </a:moveTo>
                  <a:lnTo>
                    <a:pt x="0" y="289560"/>
                  </a:lnTo>
                  <a:lnTo>
                    <a:pt x="38100" y="365760"/>
                  </a:lnTo>
                  <a:lnTo>
                    <a:pt x="69850" y="302260"/>
                  </a:lnTo>
                  <a:lnTo>
                    <a:pt x="33400" y="302260"/>
                  </a:lnTo>
                  <a:lnTo>
                    <a:pt x="33400" y="289560"/>
                  </a:lnTo>
                  <a:close/>
                </a:path>
                <a:path w="76200" h="365760">
                  <a:moveTo>
                    <a:pt x="42925" y="0"/>
                  </a:moveTo>
                  <a:lnTo>
                    <a:pt x="33400" y="0"/>
                  </a:lnTo>
                  <a:lnTo>
                    <a:pt x="33400" y="302260"/>
                  </a:lnTo>
                  <a:lnTo>
                    <a:pt x="42925" y="302260"/>
                  </a:lnTo>
                  <a:lnTo>
                    <a:pt x="42925" y="0"/>
                  </a:lnTo>
                  <a:close/>
                </a:path>
                <a:path w="76200" h="365760">
                  <a:moveTo>
                    <a:pt x="76200" y="289560"/>
                  </a:moveTo>
                  <a:lnTo>
                    <a:pt x="42925" y="289560"/>
                  </a:lnTo>
                  <a:lnTo>
                    <a:pt x="42925" y="302260"/>
                  </a:lnTo>
                  <a:lnTo>
                    <a:pt x="69850" y="302260"/>
                  </a:lnTo>
                  <a:lnTo>
                    <a:pt x="76200" y="289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2888235" y="2514600"/>
              <a:ext cx="2453640" cy="792480"/>
            </a:xfrm>
            <a:custGeom>
              <a:avLst/>
              <a:gdLst/>
              <a:ahLst/>
              <a:cxnLst/>
              <a:rect l="l" t="t" r="r" b="b"/>
              <a:pathLst>
                <a:path w="2453640" h="792479">
                  <a:moveTo>
                    <a:pt x="0" y="396239"/>
                  </a:moveTo>
                  <a:lnTo>
                    <a:pt x="7697" y="351602"/>
                  </a:lnTo>
                  <a:lnTo>
                    <a:pt x="30238" y="308413"/>
                  </a:lnTo>
                  <a:lnTo>
                    <a:pt x="66794" y="266941"/>
                  </a:lnTo>
                  <a:lnTo>
                    <a:pt x="116537" y="227454"/>
                  </a:lnTo>
                  <a:lnTo>
                    <a:pt x="178639" y="190219"/>
                  </a:lnTo>
                  <a:lnTo>
                    <a:pt x="214066" y="172530"/>
                  </a:lnTo>
                  <a:lnTo>
                    <a:pt x="252272" y="155504"/>
                  </a:lnTo>
                  <a:lnTo>
                    <a:pt x="293154" y="139175"/>
                  </a:lnTo>
                  <a:lnTo>
                    <a:pt x="336607" y="123577"/>
                  </a:lnTo>
                  <a:lnTo>
                    <a:pt x="382530" y="108742"/>
                  </a:lnTo>
                  <a:lnTo>
                    <a:pt x="430818" y="94705"/>
                  </a:lnTo>
                  <a:lnTo>
                    <a:pt x="481367" y="81498"/>
                  </a:lnTo>
                  <a:lnTo>
                    <a:pt x="534075" y="69156"/>
                  </a:lnTo>
                  <a:lnTo>
                    <a:pt x="588837" y="57711"/>
                  </a:lnTo>
                  <a:lnTo>
                    <a:pt x="645550" y="47198"/>
                  </a:lnTo>
                  <a:lnTo>
                    <a:pt x="704111" y="37649"/>
                  </a:lnTo>
                  <a:lnTo>
                    <a:pt x="764417" y="29098"/>
                  </a:lnTo>
                  <a:lnTo>
                    <a:pt x="826362" y="21579"/>
                  </a:lnTo>
                  <a:lnTo>
                    <a:pt x="889845" y="15125"/>
                  </a:lnTo>
                  <a:lnTo>
                    <a:pt x="954761" y="9769"/>
                  </a:lnTo>
                  <a:lnTo>
                    <a:pt x="1021008" y="5545"/>
                  </a:lnTo>
                  <a:lnTo>
                    <a:pt x="1088481" y="2486"/>
                  </a:lnTo>
                  <a:lnTo>
                    <a:pt x="1157077" y="627"/>
                  </a:lnTo>
                  <a:lnTo>
                    <a:pt x="1226693" y="0"/>
                  </a:lnTo>
                  <a:lnTo>
                    <a:pt x="1296309" y="627"/>
                  </a:lnTo>
                  <a:lnTo>
                    <a:pt x="1364906" y="2486"/>
                  </a:lnTo>
                  <a:lnTo>
                    <a:pt x="1432381" y="5545"/>
                  </a:lnTo>
                  <a:lnTo>
                    <a:pt x="1498630" y="9769"/>
                  </a:lnTo>
                  <a:lnTo>
                    <a:pt x="1563550" y="15125"/>
                  </a:lnTo>
                  <a:lnTo>
                    <a:pt x="1627037" y="21579"/>
                  </a:lnTo>
                  <a:lnTo>
                    <a:pt x="1688987" y="29098"/>
                  </a:lnTo>
                  <a:lnTo>
                    <a:pt x="1749297" y="37649"/>
                  </a:lnTo>
                  <a:lnTo>
                    <a:pt x="1807864" y="47198"/>
                  </a:lnTo>
                  <a:lnTo>
                    <a:pt x="1864583" y="57711"/>
                  </a:lnTo>
                  <a:lnTo>
                    <a:pt x="1919351" y="69156"/>
                  </a:lnTo>
                  <a:lnTo>
                    <a:pt x="1972065" y="81498"/>
                  </a:lnTo>
                  <a:lnTo>
                    <a:pt x="2022621" y="94705"/>
                  </a:lnTo>
                  <a:lnTo>
                    <a:pt x="2070915" y="108742"/>
                  </a:lnTo>
                  <a:lnTo>
                    <a:pt x="2116844" y="123577"/>
                  </a:lnTo>
                  <a:lnTo>
                    <a:pt x="2160305" y="139175"/>
                  </a:lnTo>
                  <a:lnTo>
                    <a:pt x="2201193" y="155504"/>
                  </a:lnTo>
                  <a:lnTo>
                    <a:pt x="2239405" y="172530"/>
                  </a:lnTo>
                  <a:lnTo>
                    <a:pt x="2274838" y="190219"/>
                  </a:lnTo>
                  <a:lnTo>
                    <a:pt x="2336951" y="227454"/>
                  </a:lnTo>
                  <a:lnTo>
                    <a:pt x="2386704" y="266941"/>
                  </a:lnTo>
                  <a:lnTo>
                    <a:pt x="2423267" y="308413"/>
                  </a:lnTo>
                  <a:lnTo>
                    <a:pt x="2445813" y="351602"/>
                  </a:lnTo>
                  <a:lnTo>
                    <a:pt x="2453513" y="396239"/>
                  </a:lnTo>
                  <a:lnTo>
                    <a:pt x="2451570" y="418723"/>
                  </a:lnTo>
                  <a:lnTo>
                    <a:pt x="2436344" y="462670"/>
                  </a:lnTo>
                  <a:lnTo>
                    <a:pt x="2406686" y="505033"/>
                  </a:lnTo>
                  <a:lnTo>
                    <a:pt x="2363425" y="545546"/>
                  </a:lnTo>
                  <a:lnTo>
                    <a:pt x="2307388" y="583941"/>
                  </a:lnTo>
                  <a:lnTo>
                    <a:pt x="2239405" y="619949"/>
                  </a:lnTo>
                  <a:lnTo>
                    <a:pt x="2201193" y="636975"/>
                  </a:lnTo>
                  <a:lnTo>
                    <a:pt x="2160305" y="653304"/>
                  </a:lnTo>
                  <a:lnTo>
                    <a:pt x="2116844" y="668902"/>
                  </a:lnTo>
                  <a:lnTo>
                    <a:pt x="2070915" y="683737"/>
                  </a:lnTo>
                  <a:lnTo>
                    <a:pt x="2022621" y="697774"/>
                  </a:lnTo>
                  <a:lnTo>
                    <a:pt x="1972065" y="710981"/>
                  </a:lnTo>
                  <a:lnTo>
                    <a:pt x="1919351" y="723323"/>
                  </a:lnTo>
                  <a:lnTo>
                    <a:pt x="1864583" y="734768"/>
                  </a:lnTo>
                  <a:lnTo>
                    <a:pt x="1807864" y="745281"/>
                  </a:lnTo>
                  <a:lnTo>
                    <a:pt x="1749297" y="754830"/>
                  </a:lnTo>
                  <a:lnTo>
                    <a:pt x="1688987" y="763381"/>
                  </a:lnTo>
                  <a:lnTo>
                    <a:pt x="1627037" y="770900"/>
                  </a:lnTo>
                  <a:lnTo>
                    <a:pt x="1563550" y="777354"/>
                  </a:lnTo>
                  <a:lnTo>
                    <a:pt x="1498630" y="782710"/>
                  </a:lnTo>
                  <a:lnTo>
                    <a:pt x="1432381" y="786934"/>
                  </a:lnTo>
                  <a:lnTo>
                    <a:pt x="1364906" y="789993"/>
                  </a:lnTo>
                  <a:lnTo>
                    <a:pt x="1296309" y="791852"/>
                  </a:lnTo>
                  <a:lnTo>
                    <a:pt x="1226693" y="792480"/>
                  </a:lnTo>
                  <a:lnTo>
                    <a:pt x="1157077" y="791852"/>
                  </a:lnTo>
                  <a:lnTo>
                    <a:pt x="1088481" y="789993"/>
                  </a:lnTo>
                  <a:lnTo>
                    <a:pt x="1021008" y="786934"/>
                  </a:lnTo>
                  <a:lnTo>
                    <a:pt x="954761" y="782710"/>
                  </a:lnTo>
                  <a:lnTo>
                    <a:pt x="889845" y="777354"/>
                  </a:lnTo>
                  <a:lnTo>
                    <a:pt x="826362" y="770900"/>
                  </a:lnTo>
                  <a:lnTo>
                    <a:pt x="764417" y="763381"/>
                  </a:lnTo>
                  <a:lnTo>
                    <a:pt x="704111" y="754830"/>
                  </a:lnTo>
                  <a:lnTo>
                    <a:pt x="645550" y="745281"/>
                  </a:lnTo>
                  <a:lnTo>
                    <a:pt x="588837" y="734768"/>
                  </a:lnTo>
                  <a:lnTo>
                    <a:pt x="534075" y="723323"/>
                  </a:lnTo>
                  <a:lnTo>
                    <a:pt x="481367" y="710981"/>
                  </a:lnTo>
                  <a:lnTo>
                    <a:pt x="430818" y="697774"/>
                  </a:lnTo>
                  <a:lnTo>
                    <a:pt x="382530" y="683737"/>
                  </a:lnTo>
                  <a:lnTo>
                    <a:pt x="336607" y="668902"/>
                  </a:lnTo>
                  <a:lnTo>
                    <a:pt x="293154" y="653304"/>
                  </a:lnTo>
                  <a:lnTo>
                    <a:pt x="252272" y="636975"/>
                  </a:lnTo>
                  <a:lnTo>
                    <a:pt x="214066" y="619949"/>
                  </a:lnTo>
                  <a:lnTo>
                    <a:pt x="178639" y="602260"/>
                  </a:lnTo>
                  <a:lnTo>
                    <a:pt x="116537" y="565025"/>
                  </a:lnTo>
                  <a:lnTo>
                    <a:pt x="66794" y="525538"/>
                  </a:lnTo>
                  <a:lnTo>
                    <a:pt x="30238" y="484066"/>
                  </a:lnTo>
                  <a:lnTo>
                    <a:pt x="7697" y="440877"/>
                  </a:lnTo>
                  <a:lnTo>
                    <a:pt x="0" y="396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2902205" y="3657600"/>
              <a:ext cx="2453640" cy="792480"/>
            </a:xfrm>
            <a:custGeom>
              <a:avLst/>
              <a:gdLst/>
              <a:ahLst/>
              <a:cxnLst/>
              <a:rect l="l" t="t" r="r" b="b"/>
              <a:pathLst>
                <a:path w="2453640" h="792479">
                  <a:moveTo>
                    <a:pt x="0" y="396239"/>
                  </a:moveTo>
                  <a:lnTo>
                    <a:pt x="7699" y="351602"/>
                  </a:lnTo>
                  <a:lnTo>
                    <a:pt x="30245" y="308413"/>
                  </a:lnTo>
                  <a:lnTo>
                    <a:pt x="66808" y="266941"/>
                  </a:lnTo>
                  <a:lnTo>
                    <a:pt x="116561" y="227454"/>
                  </a:lnTo>
                  <a:lnTo>
                    <a:pt x="178674" y="190219"/>
                  </a:lnTo>
                  <a:lnTo>
                    <a:pt x="214107" y="172530"/>
                  </a:lnTo>
                  <a:lnTo>
                    <a:pt x="252319" y="155504"/>
                  </a:lnTo>
                  <a:lnTo>
                    <a:pt x="293207" y="139175"/>
                  </a:lnTo>
                  <a:lnTo>
                    <a:pt x="336668" y="123577"/>
                  </a:lnTo>
                  <a:lnTo>
                    <a:pt x="382597" y="108742"/>
                  </a:lnTo>
                  <a:lnTo>
                    <a:pt x="430891" y="94705"/>
                  </a:lnTo>
                  <a:lnTo>
                    <a:pt x="481447" y="81498"/>
                  </a:lnTo>
                  <a:lnTo>
                    <a:pt x="534161" y="69156"/>
                  </a:lnTo>
                  <a:lnTo>
                    <a:pt x="588929" y="57711"/>
                  </a:lnTo>
                  <a:lnTo>
                    <a:pt x="645648" y="47198"/>
                  </a:lnTo>
                  <a:lnTo>
                    <a:pt x="704215" y="37649"/>
                  </a:lnTo>
                  <a:lnTo>
                    <a:pt x="764525" y="29098"/>
                  </a:lnTo>
                  <a:lnTo>
                    <a:pt x="826475" y="21579"/>
                  </a:lnTo>
                  <a:lnTo>
                    <a:pt x="889962" y="15125"/>
                  </a:lnTo>
                  <a:lnTo>
                    <a:pt x="954882" y="9769"/>
                  </a:lnTo>
                  <a:lnTo>
                    <a:pt x="1021131" y="5545"/>
                  </a:lnTo>
                  <a:lnTo>
                    <a:pt x="1088606" y="2486"/>
                  </a:lnTo>
                  <a:lnTo>
                    <a:pt x="1157203" y="627"/>
                  </a:lnTo>
                  <a:lnTo>
                    <a:pt x="1226820" y="0"/>
                  </a:lnTo>
                  <a:lnTo>
                    <a:pt x="1296436" y="627"/>
                  </a:lnTo>
                  <a:lnTo>
                    <a:pt x="1365033" y="2486"/>
                  </a:lnTo>
                  <a:lnTo>
                    <a:pt x="1432508" y="5545"/>
                  </a:lnTo>
                  <a:lnTo>
                    <a:pt x="1498757" y="9769"/>
                  </a:lnTo>
                  <a:lnTo>
                    <a:pt x="1563677" y="15125"/>
                  </a:lnTo>
                  <a:lnTo>
                    <a:pt x="1627164" y="21579"/>
                  </a:lnTo>
                  <a:lnTo>
                    <a:pt x="1689114" y="29098"/>
                  </a:lnTo>
                  <a:lnTo>
                    <a:pt x="1749424" y="37649"/>
                  </a:lnTo>
                  <a:lnTo>
                    <a:pt x="1807991" y="47198"/>
                  </a:lnTo>
                  <a:lnTo>
                    <a:pt x="1864710" y="57711"/>
                  </a:lnTo>
                  <a:lnTo>
                    <a:pt x="1919478" y="69156"/>
                  </a:lnTo>
                  <a:lnTo>
                    <a:pt x="1972192" y="81498"/>
                  </a:lnTo>
                  <a:lnTo>
                    <a:pt x="2022748" y="94705"/>
                  </a:lnTo>
                  <a:lnTo>
                    <a:pt x="2071042" y="108742"/>
                  </a:lnTo>
                  <a:lnTo>
                    <a:pt x="2116971" y="123577"/>
                  </a:lnTo>
                  <a:lnTo>
                    <a:pt x="2160432" y="139175"/>
                  </a:lnTo>
                  <a:lnTo>
                    <a:pt x="2201320" y="155504"/>
                  </a:lnTo>
                  <a:lnTo>
                    <a:pt x="2239532" y="172530"/>
                  </a:lnTo>
                  <a:lnTo>
                    <a:pt x="2274965" y="190219"/>
                  </a:lnTo>
                  <a:lnTo>
                    <a:pt x="2337078" y="227454"/>
                  </a:lnTo>
                  <a:lnTo>
                    <a:pt x="2386831" y="266941"/>
                  </a:lnTo>
                  <a:lnTo>
                    <a:pt x="2423394" y="308413"/>
                  </a:lnTo>
                  <a:lnTo>
                    <a:pt x="2445940" y="351602"/>
                  </a:lnTo>
                  <a:lnTo>
                    <a:pt x="2453640" y="396239"/>
                  </a:lnTo>
                  <a:lnTo>
                    <a:pt x="2451697" y="418724"/>
                  </a:lnTo>
                  <a:lnTo>
                    <a:pt x="2436471" y="462673"/>
                  </a:lnTo>
                  <a:lnTo>
                    <a:pt x="2406813" y="505038"/>
                  </a:lnTo>
                  <a:lnTo>
                    <a:pt x="2363552" y="545552"/>
                  </a:lnTo>
                  <a:lnTo>
                    <a:pt x="2307515" y="583947"/>
                  </a:lnTo>
                  <a:lnTo>
                    <a:pt x="2239532" y="619955"/>
                  </a:lnTo>
                  <a:lnTo>
                    <a:pt x="2201320" y="636981"/>
                  </a:lnTo>
                  <a:lnTo>
                    <a:pt x="2160432" y="653309"/>
                  </a:lnTo>
                  <a:lnTo>
                    <a:pt x="2116971" y="668907"/>
                  </a:lnTo>
                  <a:lnTo>
                    <a:pt x="2071042" y="683742"/>
                  </a:lnTo>
                  <a:lnTo>
                    <a:pt x="2022748" y="697779"/>
                  </a:lnTo>
                  <a:lnTo>
                    <a:pt x="1972192" y="710985"/>
                  </a:lnTo>
                  <a:lnTo>
                    <a:pt x="1919478" y="723327"/>
                  </a:lnTo>
                  <a:lnTo>
                    <a:pt x="1864710" y="734771"/>
                  </a:lnTo>
                  <a:lnTo>
                    <a:pt x="1807991" y="745284"/>
                  </a:lnTo>
                  <a:lnTo>
                    <a:pt x="1749424" y="754832"/>
                  </a:lnTo>
                  <a:lnTo>
                    <a:pt x="1689114" y="763383"/>
                  </a:lnTo>
                  <a:lnTo>
                    <a:pt x="1627164" y="770902"/>
                  </a:lnTo>
                  <a:lnTo>
                    <a:pt x="1563677" y="777355"/>
                  </a:lnTo>
                  <a:lnTo>
                    <a:pt x="1498757" y="782711"/>
                  </a:lnTo>
                  <a:lnTo>
                    <a:pt x="1432508" y="786934"/>
                  </a:lnTo>
                  <a:lnTo>
                    <a:pt x="1365033" y="789993"/>
                  </a:lnTo>
                  <a:lnTo>
                    <a:pt x="1296436" y="791852"/>
                  </a:lnTo>
                  <a:lnTo>
                    <a:pt x="1226820" y="792479"/>
                  </a:lnTo>
                  <a:lnTo>
                    <a:pt x="1157203" y="791852"/>
                  </a:lnTo>
                  <a:lnTo>
                    <a:pt x="1088606" y="789993"/>
                  </a:lnTo>
                  <a:lnTo>
                    <a:pt x="1021131" y="786934"/>
                  </a:lnTo>
                  <a:lnTo>
                    <a:pt x="954882" y="782711"/>
                  </a:lnTo>
                  <a:lnTo>
                    <a:pt x="889962" y="777355"/>
                  </a:lnTo>
                  <a:lnTo>
                    <a:pt x="826475" y="770902"/>
                  </a:lnTo>
                  <a:lnTo>
                    <a:pt x="764525" y="763383"/>
                  </a:lnTo>
                  <a:lnTo>
                    <a:pt x="704215" y="754832"/>
                  </a:lnTo>
                  <a:lnTo>
                    <a:pt x="645648" y="745284"/>
                  </a:lnTo>
                  <a:lnTo>
                    <a:pt x="588929" y="734771"/>
                  </a:lnTo>
                  <a:lnTo>
                    <a:pt x="534161" y="723327"/>
                  </a:lnTo>
                  <a:lnTo>
                    <a:pt x="481447" y="710985"/>
                  </a:lnTo>
                  <a:lnTo>
                    <a:pt x="430891" y="697779"/>
                  </a:lnTo>
                  <a:lnTo>
                    <a:pt x="382597" y="683742"/>
                  </a:lnTo>
                  <a:lnTo>
                    <a:pt x="336668" y="668907"/>
                  </a:lnTo>
                  <a:lnTo>
                    <a:pt x="293207" y="653309"/>
                  </a:lnTo>
                  <a:lnTo>
                    <a:pt x="252319" y="636981"/>
                  </a:lnTo>
                  <a:lnTo>
                    <a:pt x="214107" y="619955"/>
                  </a:lnTo>
                  <a:lnTo>
                    <a:pt x="178674" y="602266"/>
                  </a:lnTo>
                  <a:lnTo>
                    <a:pt x="116561" y="565031"/>
                  </a:lnTo>
                  <a:lnTo>
                    <a:pt x="66808" y="525543"/>
                  </a:lnTo>
                  <a:lnTo>
                    <a:pt x="30245" y="484070"/>
                  </a:lnTo>
                  <a:lnTo>
                    <a:pt x="7699" y="440880"/>
                  </a:lnTo>
                  <a:lnTo>
                    <a:pt x="0" y="396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33024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413"/>
            <a:ext cx="8305800" cy="4297363"/>
          </a:xfrm>
        </p:spPr>
        <p:txBody>
          <a:bodyPr/>
          <a:lstStyle/>
          <a:p>
            <a:r>
              <a:rPr lang="en-US" dirty="0"/>
              <a:t>Understand the problem (communication and analysis).  </a:t>
            </a:r>
          </a:p>
          <a:p>
            <a:r>
              <a:rPr lang="en-US" dirty="0"/>
              <a:t>Plan a solution(modeling and software design).  </a:t>
            </a:r>
          </a:p>
          <a:p>
            <a:r>
              <a:rPr lang="en-US" dirty="0"/>
              <a:t>Carry out the plan (code generation).  </a:t>
            </a:r>
          </a:p>
          <a:p>
            <a:r>
              <a:rPr lang="en-US" dirty="0"/>
              <a:t>Examine the result for accuracy (testing and quality assurance). </a:t>
            </a:r>
          </a:p>
        </p:txBody>
      </p:sp>
    </p:spTree>
    <p:extLst>
      <p:ext uri="{BB962C8B-B14F-4D97-AF65-F5344CB8AC3E}">
        <p14:creationId xmlns:p14="http://schemas.microsoft.com/office/powerpoint/2010/main" val="128292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Understand the problem</a:t>
            </a:r>
          </a:p>
          <a:p>
            <a:pPr lvl="1"/>
            <a:r>
              <a:rPr lang="en-US" dirty="0"/>
              <a:t>Who has a stake in the solution to the problem? </a:t>
            </a:r>
          </a:p>
          <a:p>
            <a:pPr lvl="2"/>
            <a:r>
              <a:rPr lang="en-US" dirty="0"/>
              <a:t>That is, who are the stakeholders?  </a:t>
            </a:r>
          </a:p>
          <a:p>
            <a:pPr lvl="1"/>
            <a:r>
              <a:rPr lang="en-US" dirty="0"/>
              <a:t>What are the unknowns? </a:t>
            </a:r>
          </a:p>
          <a:p>
            <a:pPr lvl="2"/>
            <a:r>
              <a:rPr lang="en-US" dirty="0"/>
              <a:t>What data, functions, and features are required to properly solve the problem?  </a:t>
            </a:r>
          </a:p>
          <a:p>
            <a:pPr lvl="1"/>
            <a:r>
              <a:rPr lang="en-US" dirty="0"/>
              <a:t>Can the problem be compartmentalized?</a:t>
            </a:r>
          </a:p>
          <a:p>
            <a:pPr lvl="2"/>
            <a:r>
              <a:rPr lang="en-US" dirty="0"/>
              <a:t>Is it possible to represent smaller problems that may be easier to understand?  </a:t>
            </a:r>
          </a:p>
          <a:p>
            <a:pPr lvl="1"/>
            <a:r>
              <a:rPr lang="en-US" dirty="0"/>
              <a:t>Can the problem be represented graphically?</a:t>
            </a:r>
          </a:p>
          <a:p>
            <a:pPr lvl="2"/>
            <a:r>
              <a:rPr lang="en-US" dirty="0"/>
              <a:t>Can an analysis model be created?</a:t>
            </a:r>
          </a:p>
        </p:txBody>
      </p:sp>
    </p:spTree>
    <p:extLst>
      <p:ext uri="{BB962C8B-B14F-4D97-AF65-F5344CB8AC3E}">
        <p14:creationId xmlns:p14="http://schemas.microsoft.com/office/powerpoint/2010/main" val="32393645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Plan a solution </a:t>
            </a:r>
          </a:p>
          <a:p>
            <a:pPr lvl="1"/>
            <a:r>
              <a:rPr lang="en-US" dirty="0"/>
              <a:t>Have you seen similar problems before?  </a:t>
            </a:r>
          </a:p>
          <a:p>
            <a:pPr lvl="2"/>
            <a:r>
              <a:rPr lang="en-US" dirty="0"/>
              <a:t>Are there patterns that are recognizable in a potential solution? Is there existing software that implements the data, functions, and features that are required?  </a:t>
            </a:r>
          </a:p>
          <a:p>
            <a:pPr lvl="1"/>
            <a:r>
              <a:rPr lang="en-US" dirty="0"/>
              <a:t>Has a similar problem been solved? </a:t>
            </a:r>
          </a:p>
          <a:p>
            <a:pPr lvl="2"/>
            <a:r>
              <a:rPr lang="en-US" dirty="0"/>
              <a:t>If so, are elements of the solution reusable?  </a:t>
            </a:r>
          </a:p>
          <a:p>
            <a:pPr lvl="1"/>
            <a:r>
              <a:rPr lang="en-US" dirty="0"/>
              <a:t>Can sub-problems be deﬁned?  </a:t>
            </a:r>
          </a:p>
          <a:p>
            <a:pPr lvl="2"/>
            <a:r>
              <a:rPr lang="en-US" dirty="0"/>
              <a:t>If so, are solutions readily apparent for the sub-problems?  </a:t>
            </a:r>
          </a:p>
          <a:p>
            <a:pPr lvl="1"/>
            <a:r>
              <a:rPr lang="en-US" dirty="0"/>
              <a:t>Can you represent a solution in a manner that leads to effective implementation? </a:t>
            </a:r>
          </a:p>
          <a:p>
            <a:pPr lvl="2"/>
            <a:r>
              <a:rPr lang="en-US" dirty="0"/>
              <a:t> Can a design model be created? </a:t>
            </a:r>
          </a:p>
        </p:txBody>
      </p:sp>
    </p:spTree>
    <p:extLst>
      <p:ext uri="{BB962C8B-B14F-4D97-AF65-F5344CB8AC3E}">
        <p14:creationId xmlns:p14="http://schemas.microsoft.com/office/powerpoint/2010/main" val="20459410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Carry out the plan</a:t>
            </a:r>
          </a:p>
          <a:p>
            <a:pPr lvl="1"/>
            <a:r>
              <a:rPr lang="en-US" dirty="0"/>
              <a:t>Does the solution conform to the plan?  </a:t>
            </a:r>
          </a:p>
          <a:p>
            <a:pPr lvl="2"/>
            <a:r>
              <a:rPr lang="en-US" dirty="0"/>
              <a:t>Is source code traceable to the design model?  </a:t>
            </a:r>
          </a:p>
          <a:p>
            <a:pPr lvl="1"/>
            <a:r>
              <a:rPr lang="en-US" dirty="0"/>
              <a:t>Is each component part of the solution provably correct?  </a:t>
            </a:r>
          </a:p>
          <a:p>
            <a:pPr lvl="2"/>
            <a:r>
              <a:rPr lang="en-US" dirty="0"/>
              <a:t>Has the design and code been reviewed, or better, have correctness proofs been applied to the algorithm?</a:t>
            </a:r>
          </a:p>
        </p:txBody>
      </p:sp>
    </p:spTree>
    <p:extLst>
      <p:ext uri="{BB962C8B-B14F-4D97-AF65-F5344CB8AC3E}">
        <p14:creationId xmlns:p14="http://schemas.microsoft.com/office/powerpoint/2010/main" val="23486157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9C4003-71BC-45BC-918A-8B5CF702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24F6E4-0C55-7942-2693-0FC5B5801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24012"/>
            <a:ext cx="79438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793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Examine the result</a:t>
            </a:r>
          </a:p>
          <a:p>
            <a:pPr lvl="1"/>
            <a:r>
              <a:rPr lang="en-US" dirty="0"/>
              <a:t>Is it possible to test each component part of the solution?  </a:t>
            </a:r>
          </a:p>
          <a:p>
            <a:pPr lvl="2"/>
            <a:r>
              <a:rPr lang="en-US" dirty="0"/>
              <a:t>Has a reasonable testing strategy been implemented?  </a:t>
            </a:r>
          </a:p>
          <a:p>
            <a:pPr lvl="1"/>
            <a:r>
              <a:rPr lang="en-US" dirty="0"/>
              <a:t>Does the solution produce results that conform to the data, functions, and features that are required?  </a:t>
            </a:r>
          </a:p>
          <a:p>
            <a:pPr lvl="2"/>
            <a:r>
              <a:rPr lang="en-US" dirty="0"/>
              <a:t>Has the software been validated against all stakeholder requirements?</a:t>
            </a:r>
          </a:p>
        </p:txBody>
      </p:sp>
    </p:spTree>
    <p:extLst>
      <p:ext uri="{BB962C8B-B14F-4D97-AF65-F5344CB8AC3E}">
        <p14:creationId xmlns:p14="http://schemas.microsoft.com/office/powerpoint/2010/main" val="21900059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Stakeholders in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 stakeholder  is anyone who has a stake in the </a:t>
            </a:r>
            <a:r>
              <a:rPr lang="en-US" dirty="0" smtClean="0"/>
              <a:t>positive or negative</a:t>
            </a:r>
            <a:r>
              <a:rPr lang="en-US" dirty="0" smtClean="0"/>
              <a:t> </a:t>
            </a:r>
            <a:r>
              <a:rPr lang="en-US" dirty="0"/>
              <a:t>outcome of the project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Software developers</a:t>
            </a:r>
          </a:p>
          <a:p>
            <a:pPr lvl="1"/>
            <a:r>
              <a:rPr lang="en-US" dirty="0"/>
              <a:t>Development </a:t>
            </a:r>
            <a:r>
              <a:rPr lang="en-US" dirty="0" smtClean="0"/>
              <a:t>managers</a:t>
            </a:r>
          </a:p>
          <a:p>
            <a:pPr lvl="1"/>
            <a:r>
              <a:rPr lang="en-US" dirty="0" smtClean="0"/>
              <a:t>Competitors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832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81180"/>
              </p:ext>
            </p:extLst>
          </p:nvPr>
        </p:nvGraphicFramePr>
        <p:xfrm>
          <a:off x="762000" y="228601"/>
          <a:ext cx="8077200" cy="64920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76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245"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98819">
                <a:tc>
                  <a:txBody>
                    <a:bodyPr/>
                    <a:lstStyle/>
                    <a:p>
                      <a:r>
                        <a:rPr lang="en-US" dirty="0"/>
                        <a:t>What is software?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programs and associated documentation. Software products may be developed for a particular customer or may be developed for a general market.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4797">
                <a:tc>
                  <a:txBody>
                    <a:bodyPr/>
                    <a:lstStyle/>
                    <a:p>
                      <a:r>
                        <a:rPr lang="en-US" dirty="0"/>
                        <a:t>What are the attributes of good software?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software should deliver the required </a:t>
                      </a:r>
                      <a:r>
                        <a:rPr lang="en-US" b="1" dirty="0"/>
                        <a:t>functionality</a:t>
                      </a:r>
                      <a:r>
                        <a:rPr lang="en-US" dirty="0"/>
                        <a:t> and </a:t>
                      </a:r>
                      <a:r>
                        <a:rPr lang="en-US" b="1" dirty="0"/>
                        <a:t>performance</a:t>
                      </a:r>
                      <a:r>
                        <a:rPr lang="en-US" dirty="0"/>
                        <a:t> to the user and should be </a:t>
                      </a:r>
                      <a:r>
                        <a:rPr lang="en-US" b="1" dirty="0"/>
                        <a:t>maintainable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dependable</a:t>
                      </a:r>
                      <a:r>
                        <a:rPr lang="en-US" dirty="0"/>
                        <a:t>, and </a:t>
                      </a:r>
                      <a:r>
                        <a:rPr lang="en-US" b="1" dirty="0"/>
                        <a:t>usable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25508">
                <a:tc>
                  <a:txBody>
                    <a:bodyPr/>
                    <a:lstStyle/>
                    <a:p>
                      <a:r>
                        <a:rPr lang="en-US" dirty="0"/>
                        <a:t>What is software engineering?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engineering is an engineering discipline that is concerned with </a:t>
                      </a:r>
                      <a:r>
                        <a:rPr lang="en-US" b="1" dirty="0"/>
                        <a:t>all aspects of software production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0613">
                <a:tc>
                  <a:txBody>
                    <a:bodyPr/>
                    <a:lstStyle/>
                    <a:p>
                      <a:r>
                        <a:rPr lang="en-US" dirty="0"/>
                        <a:t>What are the fundamental software engineering activities?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specification, software development, software validation, and software evolution.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98819">
                <a:tc>
                  <a:txBody>
                    <a:bodyPr/>
                    <a:lstStyle/>
                    <a:p>
                      <a:r>
                        <a:rPr lang="en-US" dirty="0"/>
                        <a:t>What is the difference between software engineering and computer science?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Computer science focuses on theory and fundamentals; software engineering is concerned with the practicalities of developing and delivering useful software.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6889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585474"/>
              </p:ext>
            </p:extLst>
          </p:nvPr>
        </p:nvGraphicFramePr>
        <p:xfrm>
          <a:off x="762000" y="228600"/>
          <a:ext cx="8077200" cy="66121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76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755"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6325">
                <a:tc>
                  <a:txBody>
                    <a:bodyPr/>
                    <a:lstStyle/>
                    <a:p>
                      <a:r>
                        <a:rPr lang="en-US"/>
                        <a:t>What is the difference between software engineering and system engineering?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engineering is concerned with all aspects of computer-based systems development including hardware, software, and process engineering. Software engineering is part of this more general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64855">
                <a:tc>
                  <a:txBody>
                    <a:bodyPr/>
                    <a:lstStyle/>
                    <a:p>
                      <a:r>
                        <a:rPr lang="en-US" dirty="0"/>
                        <a:t>What are the key challenges facing software engineering?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Coping with increasing diversity, demands for reduced delivery times, and developing trustworthy software.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64855">
                <a:tc>
                  <a:txBody>
                    <a:bodyPr/>
                    <a:lstStyle/>
                    <a:p>
                      <a:r>
                        <a:rPr lang="en-US" dirty="0"/>
                        <a:t>What are the costs of software engineering?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Roughly 60% of software costs are development costs; 40% are testing costs. For custom software, evolution costs often exceed development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1886">
                <a:tc>
                  <a:txBody>
                    <a:bodyPr/>
                    <a:lstStyle/>
                    <a:p>
                      <a:r>
                        <a:rPr lang="en-US" dirty="0"/>
                        <a:t>What are the best software engineering techniques and methods?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While all software projects have to be professionally managed and developed, different techniques are appropriate for different types of system. For example, </a:t>
                      </a:r>
                      <a:r>
                        <a:rPr lang="en-US" b="1" dirty="0"/>
                        <a:t>games should always be developed using a series of prototypes</a:t>
                      </a:r>
                      <a:r>
                        <a:rPr lang="en-US" dirty="0"/>
                        <a:t> whereas </a:t>
                      </a:r>
                      <a:r>
                        <a:rPr lang="en-US" b="1" dirty="0"/>
                        <a:t>safety critical control systems require a complete and analyzable specification to be developed</a:t>
                      </a:r>
                      <a:r>
                        <a:rPr lang="en-US" dirty="0"/>
                        <a:t>. You can’t, therefore, say that one method is better than another.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080876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72902"/>
              </p:ext>
            </p:extLst>
          </p:nvPr>
        </p:nvGraphicFramePr>
        <p:xfrm>
          <a:off x="762000" y="228600"/>
          <a:ext cx="8077200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76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755"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6325">
                <a:tc>
                  <a:txBody>
                    <a:bodyPr/>
                    <a:lstStyle/>
                    <a:p>
                      <a:r>
                        <a:rPr lang="en-US" dirty="0"/>
                        <a:t>What differences has the Web made to software engineering?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Web has led to the availability of software services and the possibility of developing highly distributed service-based systems. Web-based systems development has led to important advances in programming languages and software reuse.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560231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90600"/>
          </a:xfrm>
        </p:spPr>
        <p:txBody>
          <a:bodyPr/>
          <a:lstStyle/>
          <a:p>
            <a:r>
              <a:rPr lang="en-US" dirty="0"/>
              <a:t>Attributes of Software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541881"/>
              </p:ext>
            </p:extLst>
          </p:nvPr>
        </p:nvGraphicFramePr>
        <p:xfrm>
          <a:off x="685800" y="850900"/>
          <a:ext cx="8229600" cy="5948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725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570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characteristics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Maintainability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should be written in such a way so that it can evolve to meet the changing needs of customers. This is a critical attribute because software change is an inevitable requirement of a changing business environment.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Dependability and security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dependability includes a range of characteristics including </a:t>
                      </a:r>
                      <a:r>
                        <a:rPr lang="en-US" b="1" dirty="0"/>
                        <a:t>reliability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security</a:t>
                      </a:r>
                      <a:r>
                        <a:rPr lang="en-US" dirty="0"/>
                        <a:t>, and </a:t>
                      </a:r>
                      <a:r>
                        <a:rPr lang="en-US" b="1" dirty="0"/>
                        <a:t>safety</a:t>
                      </a:r>
                      <a:r>
                        <a:rPr lang="en-US" dirty="0"/>
                        <a:t>. Dependable software should not cause physical or economic damage in the event of system failure. Malicious users should not be able to access or damage the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Efficiency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should not make wasteful use of system resources such as memory and processor cycles. Efficiency therefore includes responsiveness, processing time, memory utilization,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must be acceptable to the type of users for which it is designed. This means that it must be understandable, usable, and compatible with other systems that they 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083052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5AAD4F-F2A6-450F-A5B7-563B6F40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FA4BF4-F051-9CDE-A21E-31616AB1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924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337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7D64199-4A23-D95A-FE7F-9A99FF3D9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169997"/>
              </p:ext>
            </p:extLst>
          </p:nvPr>
        </p:nvGraphicFramePr>
        <p:xfrm>
          <a:off x="838200" y="273050"/>
          <a:ext cx="8077200" cy="628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5140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/>
              <a:t>Today’s Overview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56748326"/>
              </p:ext>
            </p:extLst>
          </p:nvPr>
        </p:nvGraphicFramePr>
        <p:xfrm>
          <a:off x="1219200" y="1397000"/>
          <a:ext cx="71628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5404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Software Engineering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Software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D5080790-BF86-3182-2D6E-5FE7641C96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1300226"/>
              </p:ext>
            </p:extLst>
          </p:nvPr>
        </p:nvGraphicFramePr>
        <p:xfrm>
          <a:off x="838200" y="1295400"/>
          <a:ext cx="8077200" cy="5287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7728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-76200"/>
            <a:ext cx="4724400" cy="869950"/>
          </a:xfrm>
        </p:spPr>
        <p:txBody>
          <a:bodyPr anchor="b">
            <a:normAutofit/>
          </a:bodyPr>
          <a:lstStyle/>
          <a:p>
            <a:r>
              <a:rPr lang="en-US" sz="3200" dirty="0"/>
              <a:t>The Nature of Software</a:t>
            </a: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xmlns="" id="{1B3E52AA-6DC3-F473-94F4-073F56BA4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001532"/>
              </p:ext>
            </p:extLst>
          </p:nvPr>
        </p:nvGraphicFramePr>
        <p:xfrm>
          <a:off x="685800" y="914400"/>
          <a:ext cx="8229600" cy="567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3805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0CC9B0F428447A5F6FB7EB8210677" ma:contentTypeVersion="2" ma:contentTypeDescription="Create a new document." ma:contentTypeScope="" ma:versionID="e8ca4e2e6087596b93bd5b62ceb586bd">
  <xsd:schema xmlns:xsd="http://www.w3.org/2001/XMLSchema" xmlns:xs="http://www.w3.org/2001/XMLSchema" xmlns:p="http://schemas.microsoft.com/office/2006/metadata/properties" xmlns:ns2="08d41b8f-50f6-45b3-98d9-d9ec1c8d5204" targetNamespace="http://schemas.microsoft.com/office/2006/metadata/properties" ma:root="true" ma:fieldsID="297b0ebc063dfa00156c5dc92a124c93" ns2:_="">
    <xsd:import namespace="08d41b8f-50f6-45b3-98d9-d9ec1c8d5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41b8f-50f6-45b3-98d9-d9ec1c8d5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35FD33-2E70-4A4D-AA0E-05FB508400F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94B059-AABB-4064-91CE-8D19C6D752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84D993-8944-4D76-8E2F-F6DB8E3F86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d41b8f-50f6-45b3-98d9-d9ec1c8d52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2051</Words>
  <Application>Microsoft Office PowerPoint</Application>
  <PresentationFormat>On-screen Show (4:3)</PresentationFormat>
  <Paragraphs>232</Paragraphs>
  <Slides>36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Training</vt:lpstr>
      <vt:lpstr>Lecture 1 Introduction To Software Engineering</vt:lpstr>
      <vt:lpstr>PowerPoint Presentation</vt:lpstr>
      <vt:lpstr>Course Outline</vt:lpstr>
      <vt:lpstr>Course Learning Outcomes</vt:lpstr>
      <vt:lpstr>PowerPoint Presentation</vt:lpstr>
      <vt:lpstr>Today’s Overview </vt:lpstr>
      <vt:lpstr>Software Engineering</vt:lpstr>
      <vt:lpstr>Software</vt:lpstr>
      <vt:lpstr>The Nature of Software</vt:lpstr>
      <vt:lpstr>The Nature of Software</vt:lpstr>
      <vt:lpstr>Defining Software</vt:lpstr>
      <vt:lpstr>Software Products</vt:lpstr>
      <vt:lpstr>Product Specification</vt:lpstr>
      <vt:lpstr>Software Applications</vt:lpstr>
      <vt:lpstr>Changing nature of Software</vt:lpstr>
      <vt:lpstr>Changing nature of Software</vt:lpstr>
      <vt:lpstr>Changing nature of Software</vt:lpstr>
      <vt:lpstr>Cloud Computing</vt:lpstr>
      <vt:lpstr>Changing nature of Software</vt:lpstr>
      <vt:lpstr>Cont…</vt:lpstr>
      <vt:lpstr>Cont…</vt:lpstr>
      <vt:lpstr>Software Engineering</vt:lpstr>
      <vt:lpstr>Importance of Software Engineering</vt:lpstr>
      <vt:lpstr>Software Process</vt:lpstr>
      <vt:lpstr>The software process (Simplified)</vt:lpstr>
      <vt:lpstr>Software Engineering Practices</vt:lpstr>
      <vt:lpstr>Software Engineering Practices</vt:lpstr>
      <vt:lpstr>Software Engineering Practices</vt:lpstr>
      <vt:lpstr>Software Engineering Practices</vt:lpstr>
      <vt:lpstr>Software Engineering Practices</vt:lpstr>
      <vt:lpstr>Stakeholders in software engineering</vt:lpstr>
      <vt:lpstr>PowerPoint Presentation</vt:lpstr>
      <vt:lpstr>PowerPoint Presentation</vt:lpstr>
      <vt:lpstr>PowerPoint Presentation</vt:lpstr>
      <vt:lpstr>Attributes of Software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2013-02-28T06:36:17Z</dcterms:created>
  <dcterms:modified xsi:type="dcterms:W3CDTF">2025-02-11T07:44:59Z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0x0101007330CC9B0F428447A5F6FB7EB8210677</vt:lpwstr>
  </property>
</Properties>
</file>