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BC40EE-D941-49A8-B4F6-CCC7ED90A12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6BFA2A-D481-4B0E-9BA9-FF49F734A02C}">
      <dgm:prSet phldrT="[Text]" custT="1"/>
      <dgm:spPr/>
      <dgm:t>
        <a:bodyPr/>
        <a:lstStyle/>
        <a:p>
          <a:r>
            <a:rPr lang="en-US" sz="2800" dirty="0">
              <a:latin typeface="Raleway Medium" panose="020B0603030101060003" pitchFamily="34" charset="0"/>
            </a:rPr>
            <a:t>Project</a:t>
          </a:r>
        </a:p>
      </dgm:t>
    </dgm:pt>
    <dgm:pt modelId="{055E0BBB-74CB-4C1D-BB97-117CD364B3F0}" type="parTrans" cxnId="{C96D2D69-B3AD-4C71-822E-10B9F3864875}">
      <dgm:prSet/>
      <dgm:spPr/>
      <dgm:t>
        <a:bodyPr/>
        <a:lstStyle/>
        <a:p>
          <a:endParaRPr lang="en-US" sz="1000">
            <a:latin typeface="Raleway Medium" panose="020B0603030101060003" pitchFamily="34" charset="0"/>
          </a:endParaRPr>
        </a:p>
      </dgm:t>
    </dgm:pt>
    <dgm:pt modelId="{659C6A20-3E02-414B-AAE2-C672BF79380C}" type="sibTrans" cxnId="{C96D2D69-B3AD-4C71-822E-10B9F3864875}">
      <dgm:prSet/>
      <dgm:spPr/>
      <dgm:t>
        <a:bodyPr/>
        <a:lstStyle/>
        <a:p>
          <a:endParaRPr lang="en-US" sz="1000">
            <a:latin typeface="Raleway Medium" panose="020B0603030101060003" pitchFamily="34" charset="0"/>
          </a:endParaRPr>
        </a:p>
      </dgm:t>
    </dgm:pt>
    <dgm:pt modelId="{B22A6DF5-0F17-47A0-BBD0-A6A3921FBC03}" type="asst">
      <dgm:prSet custT="1"/>
      <dgm:spPr/>
      <dgm:t>
        <a:bodyPr/>
        <a:lstStyle/>
        <a:p>
          <a:r>
            <a:rPr lang="en-US" sz="2800" dirty="0" err="1">
              <a:latin typeface="Raleway Medium" panose="020B0603030101060003" pitchFamily="34" charset="0"/>
            </a:rPr>
            <a:t>api</a:t>
          </a:r>
          <a:endParaRPr lang="en-US" sz="2800" dirty="0">
            <a:latin typeface="Raleway Medium" panose="020B0603030101060003" pitchFamily="34" charset="0"/>
          </a:endParaRPr>
        </a:p>
      </dgm:t>
    </dgm:pt>
    <dgm:pt modelId="{C1A0B7C0-B194-44E3-9FFA-E38BB9C8E053}" type="parTrans" cxnId="{3F9A45AC-1293-4BD3-B4FC-041F802C2B3D}">
      <dgm:prSet/>
      <dgm:spPr/>
      <dgm:t>
        <a:bodyPr/>
        <a:lstStyle/>
        <a:p>
          <a:endParaRPr lang="en-US"/>
        </a:p>
      </dgm:t>
    </dgm:pt>
    <dgm:pt modelId="{FC069D52-74D3-4B4D-84E4-FAE6D73F8B1C}" type="sibTrans" cxnId="{3F9A45AC-1293-4BD3-B4FC-041F802C2B3D}">
      <dgm:prSet/>
      <dgm:spPr/>
      <dgm:t>
        <a:bodyPr/>
        <a:lstStyle/>
        <a:p>
          <a:endParaRPr lang="en-US"/>
        </a:p>
      </dgm:t>
    </dgm:pt>
    <dgm:pt modelId="{2C0DA2AF-B89F-4C13-A2D5-3E47EEA2C5DA}" type="asst">
      <dgm:prSet custT="1"/>
      <dgm:spPr/>
      <dgm:t>
        <a:bodyPr/>
        <a:lstStyle/>
        <a:p>
          <a:r>
            <a:rPr lang="en-US" sz="2800" dirty="0">
              <a:latin typeface="Raleway Medium" panose="020B0603030101060003" pitchFamily="34" charset="0"/>
            </a:rPr>
            <a:t>client</a:t>
          </a:r>
        </a:p>
      </dgm:t>
    </dgm:pt>
    <dgm:pt modelId="{462B108C-323B-4A99-8800-AE619607D135}" type="parTrans" cxnId="{7D9F43D1-9582-4CB8-B7F5-AF90093DF8D7}">
      <dgm:prSet/>
      <dgm:spPr/>
      <dgm:t>
        <a:bodyPr/>
        <a:lstStyle/>
        <a:p>
          <a:endParaRPr lang="en-US"/>
        </a:p>
      </dgm:t>
    </dgm:pt>
    <dgm:pt modelId="{5A184ED2-7D3D-490D-A82C-6CA66261F82D}" type="sibTrans" cxnId="{7D9F43D1-9582-4CB8-B7F5-AF90093DF8D7}">
      <dgm:prSet/>
      <dgm:spPr/>
      <dgm:t>
        <a:bodyPr/>
        <a:lstStyle/>
        <a:p>
          <a:endParaRPr lang="en-US"/>
        </a:p>
      </dgm:t>
    </dgm:pt>
    <dgm:pt modelId="{7D40B76F-8145-446F-A4C1-E818A9381F5C}">
      <dgm:prSet custT="1"/>
      <dgm:spPr/>
      <dgm:t>
        <a:bodyPr/>
        <a:lstStyle/>
        <a:p>
          <a:r>
            <a:rPr lang="en-US" sz="2800" dirty="0" err="1">
              <a:latin typeface="Raleway Medium" panose="020B0603030101060003" pitchFamily="34" charset="0"/>
            </a:rPr>
            <a:t>db</a:t>
          </a:r>
          <a:endParaRPr lang="en-US" sz="2800" dirty="0">
            <a:latin typeface="Raleway Medium" panose="020B0603030101060003" pitchFamily="34" charset="0"/>
          </a:endParaRPr>
        </a:p>
      </dgm:t>
    </dgm:pt>
    <dgm:pt modelId="{6A7B8AB9-9BE4-4338-9845-C3FC13A3393B}" type="parTrans" cxnId="{4780C5D7-AC4F-407E-95CA-10BD8B7C113B}">
      <dgm:prSet/>
      <dgm:spPr/>
      <dgm:t>
        <a:bodyPr/>
        <a:lstStyle/>
        <a:p>
          <a:endParaRPr lang="en-US"/>
        </a:p>
      </dgm:t>
    </dgm:pt>
    <dgm:pt modelId="{E1A214EB-524A-4B49-9016-0DF0D98BEDF2}" type="sibTrans" cxnId="{4780C5D7-AC4F-407E-95CA-10BD8B7C113B}">
      <dgm:prSet/>
      <dgm:spPr/>
      <dgm:t>
        <a:bodyPr/>
        <a:lstStyle/>
        <a:p>
          <a:endParaRPr lang="en-US"/>
        </a:p>
      </dgm:t>
    </dgm:pt>
    <dgm:pt modelId="{DBDE60D6-6575-441D-95AA-659BD4F3C5B4}">
      <dgm:prSet custT="1"/>
      <dgm:spPr/>
      <dgm:t>
        <a:bodyPr/>
        <a:lstStyle/>
        <a:p>
          <a:r>
            <a:rPr lang="en-US" sz="2800" dirty="0">
              <a:latin typeface="Raleway Medium" panose="020B0603030101060003" pitchFamily="34" charset="0"/>
            </a:rPr>
            <a:t>Node files</a:t>
          </a:r>
        </a:p>
      </dgm:t>
    </dgm:pt>
    <dgm:pt modelId="{538B4AC1-03E9-473E-BA64-55DC31686828}" type="parTrans" cxnId="{4B03F22B-BA67-4E77-BA17-246DC33FE7E2}">
      <dgm:prSet/>
      <dgm:spPr/>
      <dgm:t>
        <a:bodyPr/>
        <a:lstStyle/>
        <a:p>
          <a:endParaRPr lang="en-US"/>
        </a:p>
      </dgm:t>
    </dgm:pt>
    <dgm:pt modelId="{80B67084-3310-4441-AD3A-2AC5A59816F0}" type="sibTrans" cxnId="{4B03F22B-BA67-4E77-BA17-246DC33FE7E2}">
      <dgm:prSet/>
      <dgm:spPr/>
      <dgm:t>
        <a:bodyPr/>
        <a:lstStyle/>
        <a:p>
          <a:endParaRPr lang="en-US"/>
        </a:p>
      </dgm:t>
    </dgm:pt>
    <dgm:pt modelId="{CFA6EF24-09AD-4EB5-8905-EC62857F3452}">
      <dgm:prSet custT="1"/>
      <dgm:spPr/>
      <dgm:t>
        <a:bodyPr/>
        <a:lstStyle/>
        <a:p>
          <a:r>
            <a:rPr lang="en-US" sz="2000" dirty="0">
              <a:latin typeface="Raleway Medium" panose="020B0603030101060003" pitchFamily="34" charset="0"/>
            </a:rPr>
            <a:t>React / redux files</a:t>
          </a:r>
        </a:p>
      </dgm:t>
    </dgm:pt>
    <dgm:pt modelId="{8667B434-5AC3-4EAD-AD69-8913A06324B5}" type="parTrans" cxnId="{1899FAA4-E5AC-4C01-8AB0-0E420FA95830}">
      <dgm:prSet/>
      <dgm:spPr/>
      <dgm:t>
        <a:bodyPr/>
        <a:lstStyle/>
        <a:p>
          <a:endParaRPr lang="en-US"/>
        </a:p>
      </dgm:t>
    </dgm:pt>
    <dgm:pt modelId="{2F238832-793F-4A7A-BE6C-A63F254B5FD9}" type="sibTrans" cxnId="{1899FAA4-E5AC-4C01-8AB0-0E420FA95830}">
      <dgm:prSet/>
      <dgm:spPr/>
      <dgm:t>
        <a:bodyPr/>
        <a:lstStyle/>
        <a:p>
          <a:endParaRPr lang="en-US"/>
        </a:p>
      </dgm:t>
    </dgm:pt>
    <dgm:pt modelId="{BD7AC940-6A9A-4909-B220-004B0DECDA64}" type="pres">
      <dgm:prSet presAssocID="{71BC40EE-D941-49A8-B4F6-CCC7ED90A12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83BE5A6-B2D6-42BD-BA85-FE40AEDD91C2}" type="pres">
      <dgm:prSet presAssocID="{FA6BFA2A-D481-4B0E-9BA9-FF49F734A02C}" presName="hierRoot1" presStyleCnt="0">
        <dgm:presLayoutVars>
          <dgm:hierBranch val="init"/>
        </dgm:presLayoutVars>
      </dgm:prSet>
      <dgm:spPr/>
    </dgm:pt>
    <dgm:pt modelId="{F699ADA1-3AC3-45DC-8296-946C38ED33D2}" type="pres">
      <dgm:prSet presAssocID="{FA6BFA2A-D481-4B0E-9BA9-FF49F734A02C}" presName="rootComposite1" presStyleCnt="0"/>
      <dgm:spPr/>
    </dgm:pt>
    <dgm:pt modelId="{B62CDBDE-84C7-4F23-A51E-0DC47D1CE867}" type="pres">
      <dgm:prSet presAssocID="{FA6BFA2A-D481-4B0E-9BA9-FF49F734A02C}" presName="rootText1" presStyleLbl="node0" presStyleIdx="0" presStyleCnt="1">
        <dgm:presLayoutVars>
          <dgm:chPref val="3"/>
        </dgm:presLayoutVars>
      </dgm:prSet>
      <dgm:spPr/>
    </dgm:pt>
    <dgm:pt modelId="{DABAF371-909E-4688-8FCA-A8685492DD8E}" type="pres">
      <dgm:prSet presAssocID="{FA6BFA2A-D481-4B0E-9BA9-FF49F734A02C}" presName="rootConnector1" presStyleLbl="node1" presStyleIdx="0" presStyleCnt="0"/>
      <dgm:spPr/>
    </dgm:pt>
    <dgm:pt modelId="{A1306F63-E489-4176-AA46-229A9AD48016}" type="pres">
      <dgm:prSet presAssocID="{FA6BFA2A-D481-4B0E-9BA9-FF49F734A02C}" presName="hierChild2" presStyleCnt="0"/>
      <dgm:spPr/>
    </dgm:pt>
    <dgm:pt modelId="{0B473D85-4B28-4A56-A335-5371185EECEE}" type="pres">
      <dgm:prSet presAssocID="{FA6BFA2A-D481-4B0E-9BA9-FF49F734A02C}" presName="hierChild3" presStyleCnt="0"/>
      <dgm:spPr/>
    </dgm:pt>
    <dgm:pt modelId="{9A8CDBB2-488E-4D0B-B26B-18BF9278F23E}" type="pres">
      <dgm:prSet presAssocID="{C1A0B7C0-B194-44E3-9FFA-E38BB9C8E053}" presName="Name111" presStyleLbl="parChTrans1D2" presStyleIdx="0" presStyleCnt="2"/>
      <dgm:spPr/>
    </dgm:pt>
    <dgm:pt modelId="{C9823E92-EF8C-48B0-AB82-B00943D14CBA}" type="pres">
      <dgm:prSet presAssocID="{B22A6DF5-0F17-47A0-BBD0-A6A3921FBC03}" presName="hierRoot3" presStyleCnt="0">
        <dgm:presLayoutVars>
          <dgm:hierBranch val="init"/>
        </dgm:presLayoutVars>
      </dgm:prSet>
      <dgm:spPr/>
    </dgm:pt>
    <dgm:pt modelId="{FECD5052-85B1-499C-82FC-8C1FE6983027}" type="pres">
      <dgm:prSet presAssocID="{B22A6DF5-0F17-47A0-BBD0-A6A3921FBC03}" presName="rootComposite3" presStyleCnt="0"/>
      <dgm:spPr/>
    </dgm:pt>
    <dgm:pt modelId="{10573EBD-2C0B-4402-B8DD-BBCDC0C34A9D}" type="pres">
      <dgm:prSet presAssocID="{B22A6DF5-0F17-47A0-BBD0-A6A3921FBC03}" presName="rootText3" presStyleLbl="asst1" presStyleIdx="0" presStyleCnt="2">
        <dgm:presLayoutVars>
          <dgm:chPref val="3"/>
        </dgm:presLayoutVars>
      </dgm:prSet>
      <dgm:spPr/>
    </dgm:pt>
    <dgm:pt modelId="{D4ECF553-AC50-4CCD-994E-88D0EB950230}" type="pres">
      <dgm:prSet presAssocID="{B22A6DF5-0F17-47A0-BBD0-A6A3921FBC03}" presName="rootConnector3" presStyleLbl="asst1" presStyleIdx="0" presStyleCnt="2"/>
      <dgm:spPr/>
    </dgm:pt>
    <dgm:pt modelId="{807356F4-52DA-449D-BB64-0109A67BEFAE}" type="pres">
      <dgm:prSet presAssocID="{B22A6DF5-0F17-47A0-BBD0-A6A3921FBC03}" presName="hierChild6" presStyleCnt="0"/>
      <dgm:spPr/>
    </dgm:pt>
    <dgm:pt modelId="{45B6CA9B-A524-4AC5-AE46-678AFBDFC421}" type="pres">
      <dgm:prSet presAssocID="{6A7B8AB9-9BE4-4338-9845-C3FC13A3393B}" presName="Name37" presStyleLbl="parChTrans1D3" presStyleIdx="0" presStyleCnt="3"/>
      <dgm:spPr/>
    </dgm:pt>
    <dgm:pt modelId="{5121D5D3-4607-4F36-BA13-D89E20C9E3CA}" type="pres">
      <dgm:prSet presAssocID="{7D40B76F-8145-446F-A4C1-E818A9381F5C}" presName="hierRoot2" presStyleCnt="0">
        <dgm:presLayoutVars>
          <dgm:hierBranch val="init"/>
        </dgm:presLayoutVars>
      </dgm:prSet>
      <dgm:spPr/>
    </dgm:pt>
    <dgm:pt modelId="{E5BCA3B6-AB32-440D-BF9F-C4582BA98E24}" type="pres">
      <dgm:prSet presAssocID="{7D40B76F-8145-446F-A4C1-E818A9381F5C}" presName="rootComposite" presStyleCnt="0"/>
      <dgm:spPr/>
    </dgm:pt>
    <dgm:pt modelId="{4A4CC35D-4BC5-41E0-B6F7-AAFAF173FAED}" type="pres">
      <dgm:prSet presAssocID="{7D40B76F-8145-446F-A4C1-E818A9381F5C}" presName="rootText" presStyleLbl="node3" presStyleIdx="0" presStyleCnt="3">
        <dgm:presLayoutVars>
          <dgm:chPref val="3"/>
        </dgm:presLayoutVars>
      </dgm:prSet>
      <dgm:spPr/>
    </dgm:pt>
    <dgm:pt modelId="{84173268-BA38-43B3-96C0-1D3519CA4B78}" type="pres">
      <dgm:prSet presAssocID="{7D40B76F-8145-446F-A4C1-E818A9381F5C}" presName="rootConnector" presStyleLbl="node3" presStyleIdx="0" presStyleCnt="3"/>
      <dgm:spPr/>
    </dgm:pt>
    <dgm:pt modelId="{97D1E044-42C5-4516-A628-A51AC07FC1B5}" type="pres">
      <dgm:prSet presAssocID="{7D40B76F-8145-446F-A4C1-E818A9381F5C}" presName="hierChild4" presStyleCnt="0"/>
      <dgm:spPr/>
    </dgm:pt>
    <dgm:pt modelId="{D365103E-098E-42C0-900B-B215951BF857}" type="pres">
      <dgm:prSet presAssocID="{7D40B76F-8145-446F-A4C1-E818A9381F5C}" presName="hierChild5" presStyleCnt="0"/>
      <dgm:spPr/>
    </dgm:pt>
    <dgm:pt modelId="{231D0A44-55A0-4446-A8E1-44F791FD7184}" type="pres">
      <dgm:prSet presAssocID="{538B4AC1-03E9-473E-BA64-55DC31686828}" presName="Name37" presStyleLbl="parChTrans1D3" presStyleIdx="1" presStyleCnt="3"/>
      <dgm:spPr/>
    </dgm:pt>
    <dgm:pt modelId="{F0EB344E-C2EC-4049-A380-04D141AA7008}" type="pres">
      <dgm:prSet presAssocID="{DBDE60D6-6575-441D-95AA-659BD4F3C5B4}" presName="hierRoot2" presStyleCnt="0">
        <dgm:presLayoutVars>
          <dgm:hierBranch val="init"/>
        </dgm:presLayoutVars>
      </dgm:prSet>
      <dgm:spPr/>
    </dgm:pt>
    <dgm:pt modelId="{13963714-7BF2-44AF-A209-B5C40D228A12}" type="pres">
      <dgm:prSet presAssocID="{DBDE60D6-6575-441D-95AA-659BD4F3C5B4}" presName="rootComposite" presStyleCnt="0"/>
      <dgm:spPr/>
    </dgm:pt>
    <dgm:pt modelId="{8B49EC00-793D-4F94-8588-6499FB78E18C}" type="pres">
      <dgm:prSet presAssocID="{DBDE60D6-6575-441D-95AA-659BD4F3C5B4}" presName="rootText" presStyleLbl="node3" presStyleIdx="1" presStyleCnt="3">
        <dgm:presLayoutVars>
          <dgm:chPref val="3"/>
        </dgm:presLayoutVars>
      </dgm:prSet>
      <dgm:spPr/>
    </dgm:pt>
    <dgm:pt modelId="{9C5F74D5-F622-43C2-A610-CFAC81FB0BD3}" type="pres">
      <dgm:prSet presAssocID="{DBDE60D6-6575-441D-95AA-659BD4F3C5B4}" presName="rootConnector" presStyleLbl="node3" presStyleIdx="1" presStyleCnt="3"/>
      <dgm:spPr/>
    </dgm:pt>
    <dgm:pt modelId="{CF8455E5-7551-4120-A731-E1C76ACB2D2E}" type="pres">
      <dgm:prSet presAssocID="{DBDE60D6-6575-441D-95AA-659BD4F3C5B4}" presName="hierChild4" presStyleCnt="0"/>
      <dgm:spPr/>
    </dgm:pt>
    <dgm:pt modelId="{7DD4053B-DC74-4BD1-883A-8BC922CEC7D3}" type="pres">
      <dgm:prSet presAssocID="{DBDE60D6-6575-441D-95AA-659BD4F3C5B4}" presName="hierChild5" presStyleCnt="0"/>
      <dgm:spPr/>
    </dgm:pt>
    <dgm:pt modelId="{6335C7AC-1F79-438C-B523-2940A68355AD}" type="pres">
      <dgm:prSet presAssocID="{B22A6DF5-0F17-47A0-BBD0-A6A3921FBC03}" presName="hierChild7" presStyleCnt="0"/>
      <dgm:spPr/>
    </dgm:pt>
    <dgm:pt modelId="{0FEA67CB-4BB5-43FF-AC6E-E94B21078EEE}" type="pres">
      <dgm:prSet presAssocID="{462B108C-323B-4A99-8800-AE619607D135}" presName="Name111" presStyleLbl="parChTrans1D2" presStyleIdx="1" presStyleCnt="2"/>
      <dgm:spPr/>
    </dgm:pt>
    <dgm:pt modelId="{D182548A-8FA8-498B-9D8E-CB611B653A65}" type="pres">
      <dgm:prSet presAssocID="{2C0DA2AF-B89F-4C13-A2D5-3E47EEA2C5DA}" presName="hierRoot3" presStyleCnt="0">
        <dgm:presLayoutVars>
          <dgm:hierBranch val="init"/>
        </dgm:presLayoutVars>
      </dgm:prSet>
      <dgm:spPr/>
    </dgm:pt>
    <dgm:pt modelId="{9EF1AF82-33E9-465D-B89B-AFF57C60CE7A}" type="pres">
      <dgm:prSet presAssocID="{2C0DA2AF-B89F-4C13-A2D5-3E47EEA2C5DA}" presName="rootComposite3" presStyleCnt="0"/>
      <dgm:spPr/>
    </dgm:pt>
    <dgm:pt modelId="{0FACD6B5-CE62-4466-AE52-61D0DA978F5A}" type="pres">
      <dgm:prSet presAssocID="{2C0DA2AF-B89F-4C13-A2D5-3E47EEA2C5DA}" presName="rootText3" presStyleLbl="asst1" presStyleIdx="1" presStyleCnt="2">
        <dgm:presLayoutVars>
          <dgm:chPref val="3"/>
        </dgm:presLayoutVars>
      </dgm:prSet>
      <dgm:spPr/>
    </dgm:pt>
    <dgm:pt modelId="{737393CF-9B3C-49E1-BF60-3A183042D676}" type="pres">
      <dgm:prSet presAssocID="{2C0DA2AF-B89F-4C13-A2D5-3E47EEA2C5DA}" presName="rootConnector3" presStyleLbl="asst1" presStyleIdx="1" presStyleCnt="2"/>
      <dgm:spPr/>
    </dgm:pt>
    <dgm:pt modelId="{1D0434A9-202C-4406-A9C8-199FDD58E577}" type="pres">
      <dgm:prSet presAssocID="{2C0DA2AF-B89F-4C13-A2D5-3E47EEA2C5DA}" presName="hierChild6" presStyleCnt="0"/>
      <dgm:spPr/>
    </dgm:pt>
    <dgm:pt modelId="{4DE6E2DD-0C48-492F-B0EE-FE446AE9A14F}" type="pres">
      <dgm:prSet presAssocID="{8667B434-5AC3-4EAD-AD69-8913A06324B5}" presName="Name37" presStyleLbl="parChTrans1D3" presStyleIdx="2" presStyleCnt="3"/>
      <dgm:spPr/>
    </dgm:pt>
    <dgm:pt modelId="{DF02CF33-368B-463C-8B88-D34EE74F1FC5}" type="pres">
      <dgm:prSet presAssocID="{CFA6EF24-09AD-4EB5-8905-EC62857F3452}" presName="hierRoot2" presStyleCnt="0">
        <dgm:presLayoutVars>
          <dgm:hierBranch val="init"/>
        </dgm:presLayoutVars>
      </dgm:prSet>
      <dgm:spPr/>
    </dgm:pt>
    <dgm:pt modelId="{205DD9DD-B526-47A3-A50F-C05B5249AFA9}" type="pres">
      <dgm:prSet presAssocID="{CFA6EF24-09AD-4EB5-8905-EC62857F3452}" presName="rootComposite" presStyleCnt="0"/>
      <dgm:spPr/>
    </dgm:pt>
    <dgm:pt modelId="{6930A225-1C96-448A-AAC7-1AB1CC406365}" type="pres">
      <dgm:prSet presAssocID="{CFA6EF24-09AD-4EB5-8905-EC62857F3452}" presName="rootText" presStyleLbl="node3" presStyleIdx="2" presStyleCnt="3">
        <dgm:presLayoutVars>
          <dgm:chPref val="3"/>
        </dgm:presLayoutVars>
      </dgm:prSet>
      <dgm:spPr/>
    </dgm:pt>
    <dgm:pt modelId="{FFD735BE-5A4B-4D05-95A7-C316921B97B1}" type="pres">
      <dgm:prSet presAssocID="{CFA6EF24-09AD-4EB5-8905-EC62857F3452}" presName="rootConnector" presStyleLbl="node3" presStyleIdx="2" presStyleCnt="3"/>
      <dgm:spPr/>
    </dgm:pt>
    <dgm:pt modelId="{C50B24C1-A3EC-4F34-A33F-3ACAD60601BB}" type="pres">
      <dgm:prSet presAssocID="{CFA6EF24-09AD-4EB5-8905-EC62857F3452}" presName="hierChild4" presStyleCnt="0"/>
      <dgm:spPr/>
    </dgm:pt>
    <dgm:pt modelId="{C454D736-69D5-4081-BB98-34280A2E5C0C}" type="pres">
      <dgm:prSet presAssocID="{CFA6EF24-09AD-4EB5-8905-EC62857F3452}" presName="hierChild5" presStyleCnt="0"/>
      <dgm:spPr/>
    </dgm:pt>
    <dgm:pt modelId="{FA89ADA9-3E4A-40A2-86EB-DB302FC4B014}" type="pres">
      <dgm:prSet presAssocID="{2C0DA2AF-B89F-4C13-A2D5-3E47EEA2C5DA}" presName="hierChild7" presStyleCnt="0"/>
      <dgm:spPr/>
    </dgm:pt>
  </dgm:ptLst>
  <dgm:cxnLst>
    <dgm:cxn modelId="{C7D37B03-7C80-4F02-B0FF-1FACC1C68F2B}" type="presOf" srcId="{462B108C-323B-4A99-8800-AE619607D135}" destId="{0FEA67CB-4BB5-43FF-AC6E-E94B21078EEE}" srcOrd="0" destOrd="0" presId="urn:microsoft.com/office/officeart/2005/8/layout/orgChart1"/>
    <dgm:cxn modelId="{3997C311-75F4-4A3B-9C8A-4B9C8575D9CC}" type="presOf" srcId="{B22A6DF5-0F17-47A0-BBD0-A6A3921FBC03}" destId="{D4ECF553-AC50-4CCD-994E-88D0EB950230}" srcOrd="1" destOrd="0" presId="urn:microsoft.com/office/officeart/2005/8/layout/orgChart1"/>
    <dgm:cxn modelId="{3D231212-8496-4531-B20D-2C8B8C727CDB}" type="presOf" srcId="{8667B434-5AC3-4EAD-AD69-8913A06324B5}" destId="{4DE6E2DD-0C48-492F-B0EE-FE446AE9A14F}" srcOrd="0" destOrd="0" presId="urn:microsoft.com/office/officeart/2005/8/layout/orgChart1"/>
    <dgm:cxn modelId="{C95B632A-5551-493B-AA30-9FB9F5FB8BD6}" type="presOf" srcId="{DBDE60D6-6575-441D-95AA-659BD4F3C5B4}" destId="{9C5F74D5-F622-43C2-A610-CFAC81FB0BD3}" srcOrd="1" destOrd="0" presId="urn:microsoft.com/office/officeart/2005/8/layout/orgChart1"/>
    <dgm:cxn modelId="{92F68C2B-27DE-46F6-A1EB-2D4958E199AA}" type="presOf" srcId="{6A7B8AB9-9BE4-4338-9845-C3FC13A3393B}" destId="{45B6CA9B-A524-4AC5-AE46-678AFBDFC421}" srcOrd="0" destOrd="0" presId="urn:microsoft.com/office/officeart/2005/8/layout/orgChart1"/>
    <dgm:cxn modelId="{4B03F22B-BA67-4E77-BA17-246DC33FE7E2}" srcId="{B22A6DF5-0F17-47A0-BBD0-A6A3921FBC03}" destId="{DBDE60D6-6575-441D-95AA-659BD4F3C5B4}" srcOrd="1" destOrd="0" parTransId="{538B4AC1-03E9-473E-BA64-55DC31686828}" sibTransId="{80B67084-3310-4441-AD3A-2AC5A59816F0}"/>
    <dgm:cxn modelId="{1C164A3B-B7D2-4CDE-91C3-464013ABF250}" type="presOf" srcId="{FA6BFA2A-D481-4B0E-9BA9-FF49F734A02C}" destId="{B62CDBDE-84C7-4F23-A51E-0DC47D1CE867}" srcOrd="0" destOrd="0" presId="urn:microsoft.com/office/officeart/2005/8/layout/orgChart1"/>
    <dgm:cxn modelId="{98E6B93C-168C-40F1-B0DB-63042229D996}" type="presOf" srcId="{2C0DA2AF-B89F-4C13-A2D5-3E47EEA2C5DA}" destId="{737393CF-9B3C-49E1-BF60-3A183042D676}" srcOrd="1" destOrd="0" presId="urn:microsoft.com/office/officeart/2005/8/layout/orgChart1"/>
    <dgm:cxn modelId="{A8394B3E-1F68-499C-966A-626CD5928893}" type="presOf" srcId="{B22A6DF5-0F17-47A0-BBD0-A6A3921FBC03}" destId="{10573EBD-2C0B-4402-B8DD-BBCDC0C34A9D}" srcOrd="0" destOrd="0" presId="urn:microsoft.com/office/officeart/2005/8/layout/orgChart1"/>
    <dgm:cxn modelId="{CB1F0945-E246-41A9-9F56-837863E04F81}" type="presOf" srcId="{538B4AC1-03E9-473E-BA64-55DC31686828}" destId="{231D0A44-55A0-4446-A8E1-44F791FD7184}" srcOrd="0" destOrd="0" presId="urn:microsoft.com/office/officeart/2005/8/layout/orgChart1"/>
    <dgm:cxn modelId="{41648D68-42BA-4050-9A0C-E91A285AADEB}" type="presOf" srcId="{71BC40EE-D941-49A8-B4F6-CCC7ED90A128}" destId="{BD7AC940-6A9A-4909-B220-004B0DECDA64}" srcOrd="0" destOrd="0" presId="urn:microsoft.com/office/officeart/2005/8/layout/orgChart1"/>
    <dgm:cxn modelId="{C96D2D69-B3AD-4C71-822E-10B9F3864875}" srcId="{71BC40EE-D941-49A8-B4F6-CCC7ED90A128}" destId="{FA6BFA2A-D481-4B0E-9BA9-FF49F734A02C}" srcOrd="0" destOrd="0" parTransId="{055E0BBB-74CB-4C1D-BB97-117CD364B3F0}" sibTransId="{659C6A20-3E02-414B-AAE2-C672BF79380C}"/>
    <dgm:cxn modelId="{4E321C4E-E981-4973-8EED-98FB9FD5EB0B}" type="presOf" srcId="{7D40B76F-8145-446F-A4C1-E818A9381F5C}" destId="{4A4CC35D-4BC5-41E0-B6F7-AAFAF173FAED}" srcOrd="0" destOrd="0" presId="urn:microsoft.com/office/officeart/2005/8/layout/orgChart1"/>
    <dgm:cxn modelId="{F3D86753-5D68-4DC1-82DC-F0D56F7B04E5}" type="presOf" srcId="{CFA6EF24-09AD-4EB5-8905-EC62857F3452}" destId="{FFD735BE-5A4B-4D05-95A7-C316921B97B1}" srcOrd="1" destOrd="0" presId="urn:microsoft.com/office/officeart/2005/8/layout/orgChart1"/>
    <dgm:cxn modelId="{A5CC4A80-8E4B-470E-82FB-0B766B10D887}" type="presOf" srcId="{C1A0B7C0-B194-44E3-9FFA-E38BB9C8E053}" destId="{9A8CDBB2-488E-4D0B-B26B-18BF9278F23E}" srcOrd="0" destOrd="0" presId="urn:microsoft.com/office/officeart/2005/8/layout/orgChart1"/>
    <dgm:cxn modelId="{1899FAA4-E5AC-4C01-8AB0-0E420FA95830}" srcId="{2C0DA2AF-B89F-4C13-A2D5-3E47EEA2C5DA}" destId="{CFA6EF24-09AD-4EB5-8905-EC62857F3452}" srcOrd="0" destOrd="0" parTransId="{8667B434-5AC3-4EAD-AD69-8913A06324B5}" sibTransId="{2F238832-793F-4A7A-BE6C-A63F254B5FD9}"/>
    <dgm:cxn modelId="{3F9A45AC-1293-4BD3-B4FC-041F802C2B3D}" srcId="{FA6BFA2A-D481-4B0E-9BA9-FF49F734A02C}" destId="{B22A6DF5-0F17-47A0-BBD0-A6A3921FBC03}" srcOrd="0" destOrd="0" parTransId="{C1A0B7C0-B194-44E3-9FFA-E38BB9C8E053}" sibTransId="{FC069D52-74D3-4B4D-84E4-FAE6D73F8B1C}"/>
    <dgm:cxn modelId="{F349F0BA-C5AF-484D-829B-E3471C7B91CF}" type="presOf" srcId="{2C0DA2AF-B89F-4C13-A2D5-3E47EEA2C5DA}" destId="{0FACD6B5-CE62-4466-AE52-61D0DA978F5A}" srcOrd="0" destOrd="0" presId="urn:microsoft.com/office/officeart/2005/8/layout/orgChart1"/>
    <dgm:cxn modelId="{139797CC-2E4C-4F3B-A014-EF6FE9225D40}" type="presOf" srcId="{DBDE60D6-6575-441D-95AA-659BD4F3C5B4}" destId="{8B49EC00-793D-4F94-8588-6499FB78E18C}" srcOrd="0" destOrd="0" presId="urn:microsoft.com/office/officeart/2005/8/layout/orgChart1"/>
    <dgm:cxn modelId="{7D9F43D1-9582-4CB8-B7F5-AF90093DF8D7}" srcId="{FA6BFA2A-D481-4B0E-9BA9-FF49F734A02C}" destId="{2C0DA2AF-B89F-4C13-A2D5-3E47EEA2C5DA}" srcOrd="1" destOrd="0" parTransId="{462B108C-323B-4A99-8800-AE619607D135}" sibTransId="{5A184ED2-7D3D-490D-A82C-6CA66261F82D}"/>
    <dgm:cxn modelId="{4780C5D7-AC4F-407E-95CA-10BD8B7C113B}" srcId="{B22A6DF5-0F17-47A0-BBD0-A6A3921FBC03}" destId="{7D40B76F-8145-446F-A4C1-E818A9381F5C}" srcOrd="0" destOrd="0" parTransId="{6A7B8AB9-9BE4-4338-9845-C3FC13A3393B}" sibTransId="{E1A214EB-524A-4B49-9016-0DF0D98BEDF2}"/>
    <dgm:cxn modelId="{F186ADE8-9336-48AD-946A-342073833EAA}" type="presOf" srcId="{FA6BFA2A-D481-4B0E-9BA9-FF49F734A02C}" destId="{DABAF371-909E-4688-8FCA-A8685492DD8E}" srcOrd="1" destOrd="0" presId="urn:microsoft.com/office/officeart/2005/8/layout/orgChart1"/>
    <dgm:cxn modelId="{4614DEED-8074-4045-AA47-205839F9E173}" type="presOf" srcId="{7D40B76F-8145-446F-A4C1-E818A9381F5C}" destId="{84173268-BA38-43B3-96C0-1D3519CA4B78}" srcOrd="1" destOrd="0" presId="urn:microsoft.com/office/officeart/2005/8/layout/orgChart1"/>
    <dgm:cxn modelId="{17F249FC-D600-4174-8BD3-9AC432E03FC9}" type="presOf" srcId="{CFA6EF24-09AD-4EB5-8905-EC62857F3452}" destId="{6930A225-1C96-448A-AAC7-1AB1CC406365}" srcOrd="0" destOrd="0" presId="urn:microsoft.com/office/officeart/2005/8/layout/orgChart1"/>
    <dgm:cxn modelId="{C2DC89A1-3B8A-480C-8499-100D8C1C018F}" type="presParOf" srcId="{BD7AC940-6A9A-4909-B220-004B0DECDA64}" destId="{783BE5A6-B2D6-42BD-BA85-FE40AEDD91C2}" srcOrd="0" destOrd="0" presId="urn:microsoft.com/office/officeart/2005/8/layout/orgChart1"/>
    <dgm:cxn modelId="{74D7499D-5D09-4B8A-B857-5100C50FB37F}" type="presParOf" srcId="{783BE5A6-B2D6-42BD-BA85-FE40AEDD91C2}" destId="{F699ADA1-3AC3-45DC-8296-946C38ED33D2}" srcOrd="0" destOrd="0" presId="urn:microsoft.com/office/officeart/2005/8/layout/orgChart1"/>
    <dgm:cxn modelId="{40AC6864-0467-4234-900C-9FCB2BB44442}" type="presParOf" srcId="{F699ADA1-3AC3-45DC-8296-946C38ED33D2}" destId="{B62CDBDE-84C7-4F23-A51E-0DC47D1CE867}" srcOrd="0" destOrd="0" presId="urn:microsoft.com/office/officeart/2005/8/layout/orgChart1"/>
    <dgm:cxn modelId="{109B8B58-EB87-49DE-9563-030AE3D99632}" type="presParOf" srcId="{F699ADA1-3AC3-45DC-8296-946C38ED33D2}" destId="{DABAF371-909E-4688-8FCA-A8685492DD8E}" srcOrd="1" destOrd="0" presId="urn:microsoft.com/office/officeart/2005/8/layout/orgChart1"/>
    <dgm:cxn modelId="{782FF115-B91A-4BEF-A0E0-56F61676CD96}" type="presParOf" srcId="{783BE5A6-B2D6-42BD-BA85-FE40AEDD91C2}" destId="{A1306F63-E489-4176-AA46-229A9AD48016}" srcOrd="1" destOrd="0" presId="urn:microsoft.com/office/officeart/2005/8/layout/orgChart1"/>
    <dgm:cxn modelId="{EF9BAFF6-41C3-448C-92DC-2F2F4C742ECE}" type="presParOf" srcId="{783BE5A6-B2D6-42BD-BA85-FE40AEDD91C2}" destId="{0B473D85-4B28-4A56-A335-5371185EECEE}" srcOrd="2" destOrd="0" presId="urn:microsoft.com/office/officeart/2005/8/layout/orgChart1"/>
    <dgm:cxn modelId="{1AABC424-D7F4-4B06-9FA2-39A029123347}" type="presParOf" srcId="{0B473D85-4B28-4A56-A335-5371185EECEE}" destId="{9A8CDBB2-488E-4D0B-B26B-18BF9278F23E}" srcOrd="0" destOrd="0" presId="urn:microsoft.com/office/officeart/2005/8/layout/orgChart1"/>
    <dgm:cxn modelId="{059286CD-4923-4CA8-8109-66D7FB724721}" type="presParOf" srcId="{0B473D85-4B28-4A56-A335-5371185EECEE}" destId="{C9823E92-EF8C-48B0-AB82-B00943D14CBA}" srcOrd="1" destOrd="0" presId="urn:microsoft.com/office/officeart/2005/8/layout/orgChart1"/>
    <dgm:cxn modelId="{E61D985C-D0B0-498F-A302-FF51305CAD3D}" type="presParOf" srcId="{C9823E92-EF8C-48B0-AB82-B00943D14CBA}" destId="{FECD5052-85B1-499C-82FC-8C1FE6983027}" srcOrd="0" destOrd="0" presId="urn:microsoft.com/office/officeart/2005/8/layout/orgChart1"/>
    <dgm:cxn modelId="{408F8CBB-D1DF-4B8C-8242-BB2455C31B22}" type="presParOf" srcId="{FECD5052-85B1-499C-82FC-8C1FE6983027}" destId="{10573EBD-2C0B-4402-B8DD-BBCDC0C34A9D}" srcOrd="0" destOrd="0" presId="urn:microsoft.com/office/officeart/2005/8/layout/orgChart1"/>
    <dgm:cxn modelId="{96D00F50-AC97-48C1-873F-10D60209F9A2}" type="presParOf" srcId="{FECD5052-85B1-499C-82FC-8C1FE6983027}" destId="{D4ECF553-AC50-4CCD-994E-88D0EB950230}" srcOrd="1" destOrd="0" presId="urn:microsoft.com/office/officeart/2005/8/layout/orgChart1"/>
    <dgm:cxn modelId="{3A22B225-82D8-4B27-8C97-B0B2AE040678}" type="presParOf" srcId="{C9823E92-EF8C-48B0-AB82-B00943D14CBA}" destId="{807356F4-52DA-449D-BB64-0109A67BEFAE}" srcOrd="1" destOrd="0" presId="urn:microsoft.com/office/officeart/2005/8/layout/orgChart1"/>
    <dgm:cxn modelId="{138CBF47-5D45-4196-B2C1-6F37C6EA23C7}" type="presParOf" srcId="{807356F4-52DA-449D-BB64-0109A67BEFAE}" destId="{45B6CA9B-A524-4AC5-AE46-678AFBDFC421}" srcOrd="0" destOrd="0" presId="urn:microsoft.com/office/officeart/2005/8/layout/orgChart1"/>
    <dgm:cxn modelId="{18A1D929-CAE6-4022-A306-906C81C9A388}" type="presParOf" srcId="{807356F4-52DA-449D-BB64-0109A67BEFAE}" destId="{5121D5D3-4607-4F36-BA13-D89E20C9E3CA}" srcOrd="1" destOrd="0" presId="urn:microsoft.com/office/officeart/2005/8/layout/orgChart1"/>
    <dgm:cxn modelId="{705CE6D7-7A08-4C1C-8EC7-CF05541BCD2E}" type="presParOf" srcId="{5121D5D3-4607-4F36-BA13-D89E20C9E3CA}" destId="{E5BCA3B6-AB32-440D-BF9F-C4582BA98E24}" srcOrd="0" destOrd="0" presId="urn:microsoft.com/office/officeart/2005/8/layout/orgChart1"/>
    <dgm:cxn modelId="{E52B0DB4-8B2C-4486-8459-3956F1E2A1B4}" type="presParOf" srcId="{E5BCA3B6-AB32-440D-BF9F-C4582BA98E24}" destId="{4A4CC35D-4BC5-41E0-B6F7-AAFAF173FAED}" srcOrd="0" destOrd="0" presId="urn:microsoft.com/office/officeart/2005/8/layout/orgChart1"/>
    <dgm:cxn modelId="{D3773B37-7421-4884-9CFC-A03D1D2C634E}" type="presParOf" srcId="{E5BCA3B6-AB32-440D-BF9F-C4582BA98E24}" destId="{84173268-BA38-43B3-96C0-1D3519CA4B78}" srcOrd="1" destOrd="0" presId="urn:microsoft.com/office/officeart/2005/8/layout/orgChart1"/>
    <dgm:cxn modelId="{80412B0E-D5A1-43C4-85A2-836052B5E3C7}" type="presParOf" srcId="{5121D5D3-4607-4F36-BA13-D89E20C9E3CA}" destId="{97D1E044-42C5-4516-A628-A51AC07FC1B5}" srcOrd="1" destOrd="0" presId="urn:microsoft.com/office/officeart/2005/8/layout/orgChart1"/>
    <dgm:cxn modelId="{55A5FA6F-EE8D-49AD-8AC8-1FD9A02A2A96}" type="presParOf" srcId="{5121D5D3-4607-4F36-BA13-D89E20C9E3CA}" destId="{D365103E-098E-42C0-900B-B215951BF857}" srcOrd="2" destOrd="0" presId="urn:microsoft.com/office/officeart/2005/8/layout/orgChart1"/>
    <dgm:cxn modelId="{94F7DE56-5253-470D-942E-227077986283}" type="presParOf" srcId="{807356F4-52DA-449D-BB64-0109A67BEFAE}" destId="{231D0A44-55A0-4446-A8E1-44F791FD7184}" srcOrd="2" destOrd="0" presId="urn:microsoft.com/office/officeart/2005/8/layout/orgChart1"/>
    <dgm:cxn modelId="{041DA0FC-48E9-40D4-9970-59FF18B2D749}" type="presParOf" srcId="{807356F4-52DA-449D-BB64-0109A67BEFAE}" destId="{F0EB344E-C2EC-4049-A380-04D141AA7008}" srcOrd="3" destOrd="0" presId="urn:microsoft.com/office/officeart/2005/8/layout/orgChart1"/>
    <dgm:cxn modelId="{BB1C054C-6635-4CD0-9920-3D4D2C9FF9F0}" type="presParOf" srcId="{F0EB344E-C2EC-4049-A380-04D141AA7008}" destId="{13963714-7BF2-44AF-A209-B5C40D228A12}" srcOrd="0" destOrd="0" presId="urn:microsoft.com/office/officeart/2005/8/layout/orgChart1"/>
    <dgm:cxn modelId="{9A80911A-8B55-46B9-87B0-CF8A3E5C37FA}" type="presParOf" srcId="{13963714-7BF2-44AF-A209-B5C40D228A12}" destId="{8B49EC00-793D-4F94-8588-6499FB78E18C}" srcOrd="0" destOrd="0" presId="urn:microsoft.com/office/officeart/2005/8/layout/orgChart1"/>
    <dgm:cxn modelId="{599BB715-98A9-4384-954C-CD009E2E51E2}" type="presParOf" srcId="{13963714-7BF2-44AF-A209-B5C40D228A12}" destId="{9C5F74D5-F622-43C2-A610-CFAC81FB0BD3}" srcOrd="1" destOrd="0" presId="urn:microsoft.com/office/officeart/2005/8/layout/orgChart1"/>
    <dgm:cxn modelId="{7D0BB6BF-4C31-462B-8AA3-C8A6221782C0}" type="presParOf" srcId="{F0EB344E-C2EC-4049-A380-04D141AA7008}" destId="{CF8455E5-7551-4120-A731-E1C76ACB2D2E}" srcOrd="1" destOrd="0" presId="urn:microsoft.com/office/officeart/2005/8/layout/orgChart1"/>
    <dgm:cxn modelId="{3D526969-D5C5-4CC1-A69F-F073F530E816}" type="presParOf" srcId="{F0EB344E-C2EC-4049-A380-04D141AA7008}" destId="{7DD4053B-DC74-4BD1-883A-8BC922CEC7D3}" srcOrd="2" destOrd="0" presId="urn:microsoft.com/office/officeart/2005/8/layout/orgChart1"/>
    <dgm:cxn modelId="{746883A4-403E-4342-86C4-DA360C35EFF2}" type="presParOf" srcId="{C9823E92-EF8C-48B0-AB82-B00943D14CBA}" destId="{6335C7AC-1F79-438C-B523-2940A68355AD}" srcOrd="2" destOrd="0" presId="urn:microsoft.com/office/officeart/2005/8/layout/orgChart1"/>
    <dgm:cxn modelId="{8757CE9C-6C3D-4506-A883-345B968C2B24}" type="presParOf" srcId="{0B473D85-4B28-4A56-A335-5371185EECEE}" destId="{0FEA67CB-4BB5-43FF-AC6E-E94B21078EEE}" srcOrd="2" destOrd="0" presId="urn:microsoft.com/office/officeart/2005/8/layout/orgChart1"/>
    <dgm:cxn modelId="{B87FF3A8-E315-4B00-8A94-F9CCB06092D6}" type="presParOf" srcId="{0B473D85-4B28-4A56-A335-5371185EECEE}" destId="{D182548A-8FA8-498B-9D8E-CB611B653A65}" srcOrd="3" destOrd="0" presId="urn:microsoft.com/office/officeart/2005/8/layout/orgChart1"/>
    <dgm:cxn modelId="{2E62F2CB-641F-4F9B-8A44-8F7A8C216BC4}" type="presParOf" srcId="{D182548A-8FA8-498B-9D8E-CB611B653A65}" destId="{9EF1AF82-33E9-465D-B89B-AFF57C60CE7A}" srcOrd="0" destOrd="0" presId="urn:microsoft.com/office/officeart/2005/8/layout/orgChart1"/>
    <dgm:cxn modelId="{17A4B58C-3285-4647-82F3-2AFC10279FBF}" type="presParOf" srcId="{9EF1AF82-33E9-465D-B89B-AFF57C60CE7A}" destId="{0FACD6B5-CE62-4466-AE52-61D0DA978F5A}" srcOrd="0" destOrd="0" presId="urn:microsoft.com/office/officeart/2005/8/layout/orgChart1"/>
    <dgm:cxn modelId="{2A3F8EE1-C837-491D-ABDF-4939AE9715C5}" type="presParOf" srcId="{9EF1AF82-33E9-465D-B89B-AFF57C60CE7A}" destId="{737393CF-9B3C-49E1-BF60-3A183042D676}" srcOrd="1" destOrd="0" presId="urn:microsoft.com/office/officeart/2005/8/layout/orgChart1"/>
    <dgm:cxn modelId="{D30B3C17-A2BD-4784-A777-A8B1C1D8BC33}" type="presParOf" srcId="{D182548A-8FA8-498B-9D8E-CB611B653A65}" destId="{1D0434A9-202C-4406-A9C8-199FDD58E577}" srcOrd="1" destOrd="0" presId="urn:microsoft.com/office/officeart/2005/8/layout/orgChart1"/>
    <dgm:cxn modelId="{0A36EB4A-24CA-4B7E-9BFF-C56B8A3584A5}" type="presParOf" srcId="{1D0434A9-202C-4406-A9C8-199FDD58E577}" destId="{4DE6E2DD-0C48-492F-B0EE-FE446AE9A14F}" srcOrd="0" destOrd="0" presId="urn:microsoft.com/office/officeart/2005/8/layout/orgChart1"/>
    <dgm:cxn modelId="{FB3BA121-65B9-4F2F-9338-B97F2FF8E1D3}" type="presParOf" srcId="{1D0434A9-202C-4406-A9C8-199FDD58E577}" destId="{DF02CF33-368B-463C-8B88-D34EE74F1FC5}" srcOrd="1" destOrd="0" presId="urn:microsoft.com/office/officeart/2005/8/layout/orgChart1"/>
    <dgm:cxn modelId="{CD13B98B-B19B-4584-AAF6-568247C58A10}" type="presParOf" srcId="{DF02CF33-368B-463C-8B88-D34EE74F1FC5}" destId="{205DD9DD-B526-47A3-A50F-C05B5249AFA9}" srcOrd="0" destOrd="0" presId="urn:microsoft.com/office/officeart/2005/8/layout/orgChart1"/>
    <dgm:cxn modelId="{8B5117AF-F6B1-468B-AD51-F451CB1D9680}" type="presParOf" srcId="{205DD9DD-B526-47A3-A50F-C05B5249AFA9}" destId="{6930A225-1C96-448A-AAC7-1AB1CC406365}" srcOrd="0" destOrd="0" presId="urn:microsoft.com/office/officeart/2005/8/layout/orgChart1"/>
    <dgm:cxn modelId="{041E9AB6-0EE4-44F1-A88D-C2F8E747EA41}" type="presParOf" srcId="{205DD9DD-B526-47A3-A50F-C05B5249AFA9}" destId="{FFD735BE-5A4B-4D05-95A7-C316921B97B1}" srcOrd="1" destOrd="0" presId="urn:microsoft.com/office/officeart/2005/8/layout/orgChart1"/>
    <dgm:cxn modelId="{BD5B9130-8969-4B0D-A9FD-A891AEDE99A3}" type="presParOf" srcId="{DF02CF33-368B-463C-8B88-D34EE74F1FC5}" destId="{C50B24C1-A3EC-4F34-A33F-3ACAD60601BB}" srcOrd="1" destOrd="0" presId="urn:microsoft.com/office/officeart/2005/8/layout/orgChart1"/>
    <dgm:cxn modelId="{7F46612B-1297-4A32-841C-310A0FB8628F}" type="presParOf" srcId="{DF02CF33-368B-463C-8B88-D34EE74F1FC5}" destId="{C454D736-69D5-4081-BB98-34280A2E5C0C}" srcOrd="2" destOrd="0" presId="urn:microsoft.com/office/officeart/2005/8/layout/orgChart1"/>
    <dgm:cxn modelId="{2B361E4D-7778-4E99-9D82-E4EFB597EA68}" type="presParOf" srcId="{D182548A-8FA8-498B-9D8E-CB611B653A65}" destId="{FA89ADA9-3E4A-40A2-86EB-DB302FC4B01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6E2DD-0C48-492F-B0EE-FE446AE9A14F}">
      <dsp:nvSpPr>
        <dsp:cNvPr id="0" name=""/>
        <dsp:cNvSpPr/>
      </dsp:nvSpPr>
      <dsp:spPr>
        <a:xfrm>
          <a:off x="6257677" y="2002136"/>
          <a:ext cx="247903" cy="760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237"/>
              </a:lnTo>
              <a:lnTo>
                <a:pt x="247903" y="7602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EA67CB-4BB5-43FF-AC6E-E94B21078EEE}">
      <dsp:nvSpPr>
        <dsp:cNvPr id="0" name=""/>
        <dsp:cNvSpPr/>
      </dsp:nvSpPr>
      <dsp:spPr>
        <a:xfrm>
          <a:off x="5257800" y="828726"/>
          <a:ext cx="173532" cy="760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237"/>
              </a:lnTo>
              <a:lnTo>
                <a:pt x="173532" y="7602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1D0A44-55A0-4446-A8E1-44F791FD7184}">
      <dsp:nvSpPr>
        <dsp:cNvPr id="0" name=""/>
        <dsp:cNvSpPr/>
      </dsp:nvSpPr>
      <dsp:spPr>
        <a:xfrm>
          <a:off x="3183674" y="2002136"/>
          <a:ext cx="247903" cy="1933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3647"/>
              </a:lnTo>
              <a:lnTo>
                <a:pt x="247903" y="19336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B6CA9B-A524-4AC5-AE46-678AFBDFC421}">
      <dsp:nvSpPr>
        <dsp:cNvPr id="0" name=""/>
        <dsp:cNvSpPr/>
      </dsp:nvSpPr>
      <dsp:spPr>
        <a:xfrm>
          <a:off x="3183674" y="2002136"/>
          <a:ext cx="247903" cy="760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237"/>
              </a:lnTo>
              <a:lnTo>
                <a:pt x="247903" y="7602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8CDBB2-488E-4D0B-B26B-18BF9278F23E}">
      <dsp:nvSpPr>
        <dsp:cNvPr id="0" name=""/>
        <dsp:cNvSpPr/>
      </dsp:nvSpPr>
      <dsp:spPr>
        <a:xfrm>
          <a:off x="4010019" y="828726"/>
          <a:ext cx="1247780" cy="760237"/>
        </a:xfrm>
        <a:custGeom>
          <a:avLst/>
          <a:gdLst/>
          <a:ahLst/>
          <a:cxnLst/>
          <a:rect l="0" t="0" r="0" b="0"/>
          <a:pathLst>
            <a:path>
              <a:moveTo>
                <a:pt x="1247780" y="0"/>
              </a:moveTo>
              <a:lnTo>
                <a:pt x="1247780" y="760237"/>
              </a:lnTo>
              <a:lnTo>
                <a:pt x="0" y="7602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2CDBDE-84C7-4F23-A51E-0DC47D1CE867}">
      <dsp:nvSpPr>
        <dsp:cNvPr id="0" name=""/>
        <dsp:cNvSpPr/>
      </dsp:nvSpPr>
      <dsp:spPr>
        <a:xfrm>
          <a:off x="4431455" y="2381"/>
          <a:ext cx="1652689" cy="826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Raleway Medium" panose="020B0603030101060003" pitchFamily="34" charset="0"/>
            </a:rPr>
            <a:t>Project</a:t>
          </a:r>
        </a:p>
      </dsp:txBody>
      <dsp:txXfrm>
        <a:off x="4431455" y="2381"/>
        <a:ext cx="1652689" cy="826344"/>
      </dsp:txXfrm>
    </dsp:sp>
    <dsp:sp modelId="{10573EBD-2C0B-4402-B8DD-BBCDC0C34A9D}">
      <dsp:nvSpPr>
        <dsp:cNvPr id="0" name=""/>
        <dsp:cNvSpPr/>
      </dsp:nvSpPr>
      <dsp:spPr>
        <a:xfrm>
          <a:off x="2357329" y="1175791"/>
          <a:ext cx="1652689" cy="826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Raleway Medium" panose="020B0603030101060003" pitchFamily="34" charset="0"/>
            </a:rPr>
            <a:t>api</a:t>
          </a:r>
          <a:endParaRPr lang="en-US" sz="2800" kern="1200" dirty="0">
            <a:latin typeface="Raleway Medium" panose="020B0603030101060003" pitchFamily="34" charset="0"/>
          </a:endParaRPr>
        </a:p>
      </dsp:txBody>
      <dsp:txXfrm>
        <a:off x="2357329" y="1175791"/>
        <a:ext cx="1652689" cy="826344"/>
      </dsp:txXfrm>
    </dsp:sp>
    <dsp:sp modelId="{4A4CC35D-4BC5-41E0-B6F7-AAFAF173FAED}">
      <dsp:nvSpPr>
        <dsp:cNvPr id="0" name=""/>
        <dsp:cNvSpPr/>
      </dsp:nvSpPr>
      <dsp:spPr>
        <a:xfrm>
          <a:off x="3431577" y="2349201"/>
          <a:ext cx="1652689" cy="826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Raleway Medium" panose="020B0603030101060003" pitchFamily="34" charset="0"/>
            </a:rPr>
            <a:t>db</a:t>
          </a:r>
          <a:endParaRPr lang="en-US" sz="2800" kern="1200" dirty="0">
            <a:latin typeface="Raleway Medium" panose="020B0603030101060003" pitchFamily="34" charset="0"/>
          </a:endParaRPr>
        </a:p>
      </dsp:txBody>
      <dsp:txXfrm>
        <a:off x="3431577" y="2349201"/>
        <a:ext cx="1652689" cy="826344"/>
      </dsp:txXfrm>
    </dsp:sp>
    <dsp:sp modelId="{8B49EC00-793D-4F94-8588-6499FB78E18C}">
      <dsp:nvSpPr>
        <dsp:cNvPr id="0" name=""/>
        <dsp:cNvSpPr/>
      </dsp:nvSpPr>
      <dsp:spPr>
        <a:xfrm>
          <a:off x="3431577" y="3522611"/>
          <a:ext cx="1652689" cy="826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Raleway Medium" panose="020B0603030101060003" pitchFamily="34" charset="0"/>
            </a:rPr>
            <a:t>Node files</a:t>
          </a:r>
        </a:p>
      </dsp:txBody>
      <dsp:txXfrm>
        <a:off x="3431577" y="3522611"/>
        <a:ext cx="1652689" cy="826344"/>
      </dsp:txXfrm>
    </dsp:sp>
    <dsp:sp modelId="{0FACD6B5-CE62-4466-AE52-61D0DA978F5A}">
      <dsp:nvSpPr>
        <dsp:cNvPr id="0" name=""/>
        <dsp:cNvSpPr/>
      </dsp:nvSpPr>
      <dsp:spPr>
        <a:xfrm>
          <a:off x="5431332" y="1175791"/>
          <a:ext cx="1652689" cy="826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Raleway Medium" panose="020B0603030101060003" pitchFamily="34" charset="0"/>
            </a:rPr>
            <a:t>client</a:t>
          </a:r>
        </a:p>
      </dsp:txBody>
      <dsp:txXfrm>
        <a:off x="5431332" y="1175791"/>
        <a:ext cx="1652689" cy="826344"/>
      </dsp:txXfrm>
    </dsp:sp>
    <dsp:sp modelId="{6930A225-1C96-448A-AAC7-1AB1CC406365}">
      <dsp:nvSpPr>
        <dsp:cNvPr id="0" name=""/>
        <dsp:cNvSpPr/>
      </dsp:nvSpPr>
      <dsp:spPr>
        <a:xfrm>
          <a:off x="6505580" y="2349201"/>
          <a:ext cx="1652689" cy="826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Raleway Medium" panose="020B0603030101060003" pitchFamily="34" charset="0"/>
            </a:rPr>
            <a:t>React / redux files</a:t>
          </a:r>
        </a:p>
      </dsp:txBody>
      <dsp:txXfrm>
        <a:off x="6505580" y="2349201"/>
        <a:ext cx="1652689" cy="826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AD5E8-F576-F440-F184-3B8A7575D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F9B8C-8EF4-075D-5B3D-C3C465F1B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B2CD8-4F7F-B487-1F56-AF37BA77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D87C-682B-477C-8F13-F76AD7CCCF2D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E0F8D-2F8F-B19B-1142-6CEFAFD84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BB630-B8E5-B9A1-8C18-539C30F1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A24A-4A92-47FC-998F-CF410956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3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09DE8-66D1-5E1B-AB8B-B2AA4D4FE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45310-D5B3-85AC-8A4A-B71EC8B39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71ED0-8FF4-98C0-07A2-886490D7E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D87C-682B-477C-8F13-F76AD7CCCF2D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B4BC4-A234-209D-2C12-A2EE07FB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940AE-3A1F-BA78-A392-0C2AAC2F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A24A-4A92-47FC-998F-CF410956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1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BB7B5-A340-FAC7-D0B0-F199CED32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596E2-DCF2-70F1-6582-8792B27F8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D5EAB-335B-729F-35F6-2F96CFD1B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D87C-682B-477C-8F13-F76AD7CCCF2D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E2B32-041E-3ABA-D714-1ED3795B7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D94D1-7F59-6254-8EDB-1E7AB77AD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A24A-4A92-47FC-998F-CF410956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4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4A798-4D9D-CAB6-DAE2-CFC7EBDEA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53900-E202-943D-B8F3-7793F35AB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75AD6-F2EB-4693-70AE-4FD7EDDF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D87C-682B-477C-8F13-F76AD7CCCF2D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12C38-521A-D6EB-297A-0FBCE22AD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AA58-7A65-E9FF-2F01-90DFCCFA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A24A-4A92-47FC-998F-CF410956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83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1100-8ED1-04AA-3B5F-83840DAD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A978C-C69C-51F2-0667-B8DF9B6E3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3991C-329B-3C10-04D1-3FBAA1CB1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D87C-682B-477C-8F13-F76AD7CCCF2D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1FE8A-BDAC-BF25-67DF-DC9B1939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EC307-5E41-23D7-4FB7-6A461963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A24A-4A92-47FC-998F-CF410956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0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9E3C8-FFD4-8447-82C7-0A7CED79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FB825-6CFF-E7F1-CB09-3F027E325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9C5F5-8A5E-40F3-6701-5F79E1E7C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1EC40-2823-86DB-36BF-336713FEA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D87C-682B-477C-8F13-F76AD7CCCF2D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0530C-C54B-5036-BBC4-7D241D06A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759FA-BE1B-9F26-8B25-31DD50F0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A24A-4A92-47FC-998F-CF410956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5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0BF2-727E-55BD-F686-C1B1166B4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32282-E49C-E121-9A5B-F2A03BC65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29BAE-5144-02D4-590B-1FD37EB01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92ED30-3087-77AC-746C-00A02D102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C8BBDE-5D5D-1643-FB76-2C5CD92FF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35CFC5-A477-E478-4D06-20291BF79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D87C-682B-477C-8F13-F76AD7CCCF2D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DE3C00-EC38-3828-BF32-B81E905C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06E997-FF36-E0B1-B87A-9D42ED2C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A24A-4A92-47FC-998F-CF410956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9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C14C7-5E90-D618-AF72-F2AA5E1E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3B629C-8B9E-4B2B-FD95-97176A001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D87C-682B-477C-8F13-F76AD7CCCF2D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4D162-8682-EC8E-7323-9583126B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358703-277D-CC61-C1AC-F0F19BDFE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A24A-4A92-47FC-998F-CF410956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58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0D1490-C9F6-EAF7-A4DD-4C16AF94F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D87C-682B-477C-8F13-F76AD7CCCF2D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AC3D9-2B1A-3F80-1373-CBD822917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E59A4-AC7A-F818-5A0C-449FE5EE8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A24A-4A92-47FC-998F-CF410956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7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CD11F-3113-3290-F7B4-D0F31EB1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9C4FD-64DC-E2DC-11F7-52C20A53F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12A32-8875-C81D-07F7-9E252F471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4F9D3-81E1-BC00-B29A-7CE8E0E2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D87C-682B-477C-8F13-F76AD7CCCF2D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DBBFF-29A7-17C4-2D0D-DE8E60950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0AEBC-58D2-FF32-6892-5A81266B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A24A-4A92-47FC-998F-CF410956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5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73083-E7EB-BAA7-5EB9-8F823632F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9BC02-EFC1-0825-91BF-CF81FB2BE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4E55D-DE6C-9257-B62D-EBDC42767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69FDD-A456-F852-5900-C5828675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D87C-682B-477C-8F13-F76AD7CCCF2D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33FE9-17CA-74F0-5102-1C07D564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57932-D4F2-4586-55E8-E228F7A1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A24A-4A92-47FC-998F-CF410956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01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497031-257E-217D-D497-22BF579C2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AC6EB-530D-9BC0-E1B9-A8A4AC238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CD631-6516-6D9C-4EAE-9DE9963A2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5D87C-682B-477C-8F13-F76AD7CCCF2D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BD789-5167-708C-407A-D55AC0336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7213C-1FBC-3445-0732-EC6A727CA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3A24A-4A92-47FC-998F-CF410956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9B89-6F46-15FF-0F13-BDAEF896E7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Raleway ExtraBold" panose="020B0903030101060003" pitchFamily="34" charset="0"/>
                <a:cs typeface="Poppins" panose="00000500000000000000" pitchFamily="2" charset="0"/>
              </a:rPr>
              <a:t>Todo</a:t>
            </a:r>
            <a:r>
              <a:rPr lang="en-US" dirty="0">
                <a:latin typeface="Raleway ExtraBold" panose="020B0903030101060003" pitchFamily="34" charset="0"/>
                <a:cs typeface="Poppins" panose="00000500000000000000" pitchFamily="2" charset="0"/>
              </a:rPr>
              <a:t>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EFCE5-8C0D-12CB-883D-9042AC231E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Raleway Light" panose="020B0403030101060003" pitchFamily="34" charset="0"/>
                <a:cs typeface="Poppins" panose="00000500000000000000" pitchFamily="2" charset="0"/>
              </a:rPr>
              <a:t>Using a local file </a:t>
            </a:r>
            <a:r>
              <a:rPr lang="en-US" dirty="0" err="1">
                <a:latin typeface="Raleway Light" panose="020B0403030101060003" pitchFamily="34" charset="0"/>
                <a:cs typeface="Poppins" panose="00000500000000000000" pitchFamily="2" charset="0"/>
              </a:rPr>
              <a:t>db</a:t>
            </a:r>
            <a:endParaRPr lang="en-US" dirty="0">
              <a:latin typeface="Raleway Light" panose="020B0403030101060003" pitchFamily="34" charset="0"/>
              <a:cs typeface="Poppins" panose="00000500000000000000" pitchFamily="2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2117157-2B70-6998-7A32-32E44D3958F6}"/>
              </a:ext>
            </a:extLst>
          </p:cNvPr>
          <p:cNvSpPr txBox="1">
            <a:spLocks/>
          </p:cNvSpPr>
          <p:nvPr/>
        </p:nvSpPr>
        <p:spPr>
          <a:xfrm>
            <a:off x="8887968" y="4041648"/>
            <a:ext cx="2118360" cy="204403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Raleway ExtraBold" panose="020B0903030101060003" pitchFamily="34" charset="0"/>
                <a:cs typeface="Poppins" panose="00000500000000000000" pitchFamily="2" charset="0"/>
              </a:rPr>
              <a:t>Group Members:</a:t>
            </a:r>
          </a:p>
          <a:p>
            <a:pPr algn="l"/>
            <a:r>
              <a:rPr lang="en-US" dirty="0">
                <a:latin typeface="Raleway Light" panose="020B0403030101060003" pitchFamily="34" charset="0"/>
                <a:cs typeface="Poppins" panose="00000500000000000000" pitchFamily="2" charset="0"/>
              </a:rPr>
              <a:t>Ahmar Khan</a:t>
            </a:r>
          </a:p>
          <a:p>
            <a:pPr algn="l"/>
            <a:r>
              <a:rPr lang="en-US" dirty="0" err="1">
                <a:latin typeface="Raleway Light" panose="020B0403030101060003" pitchFamily="34" charset="0"/>
                <a:cs typeface="Poppins" panose="00000500000000000000" pitchFamily="2" charset="0"/>
              </a:rPr>
              <a:t>Daniyal</a:t>
            </a:r>
            <a:r>
              <a:rPr lang="en-US" dirty="0">
                <a:latin typeface="Raleway Light" panose="020B0403030101060003" pitchFamily="34" charset="0"/>
                <a:cs typeface="Poppins" panose="00000500000000000000" pitchFamily="2" charset="0"/>
              </a:rPr>
              <a:t> Ahmed</a:t>
            </a:r>
          </a:p>
          <a:p>
            <a:pPr algn="l"/>
            <a:r>
              <a:rPr lang="en-US" dirty="0">
                <a:latin typeface="Raleway Light" panose="020B0403030101060003" pitchFamily="34" charset="0"/>
                <a:cs typeface="Poppins" panose="00000500000000000000" pitchFamily="2" charset="0"/>
              </a:rPr>
              <a:t>M. Faheem</a:t>
            </a:r>
          </a:p>
          <a:p>
            <a:pPr algn="l"/>
            <a:r>
              <a:rPr lang="en-US" dirty="0">
                <a:latin typeface="Raleway Light" panose="020B0403030101060003" pitchFamily="34" charset="0"/>
                <a:cs typeface="Poppins" panose="00000500000000000000" pitchFamily="2" charset="0"/>
              </a:rPr>
              <a:t>Hassan Imran</a:t>
            </a:r>
          </a:p>
          <a:p>
            <a:pPr algn="l"/>
            <a:r>
              <a:rPr lang="en-US" dirty="0">
                <a:latin typeface="Raleway Light" panose="020B0403030101060003" pitchFamily="34" charset="0"/>
                <a:cs typeface="Poppins" panose="00000500000000000000" pitchFamily="2" charset="0"/>
              </a:rPr>
              <a:t>Om </a:t>
            </a:r>
            <a:r>
              <a:rPr lang="en-US" dirty="0" err="1">
                <a:latin typeface="Raleway Light" panose="020B0403030101060003" pitchFamily="34" charset="0"/>
                <a:cs typeface="Poppins" panose="00000500000000000000" pitchFamily="2" charset="0"/>
              </a:rPr>
              <a:t>Lohano</a:t>
            </a:r>
            <a:endParaRPr lang="en-US" dirty="0">
              <a:latin typeface="Raleway Light" panose="020B0403030101060003" pitchFamily="34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611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3D34A-84FE-5E4B-1F94-747E2F2E2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aleway Light" panose="020B0403030101060003" pitchFamily="34" charset="0"/>
              </a:rPr>
              <a:t>Folder Structure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179713-BBA7-F9BC-9273-F1354F8A48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78857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76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3D34A-84FE-5E4B-1F94-747E2F2E2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aleway Light" panose="020B0403030101060003" pitchFamily="34" charset="0"/>
              </a:rPr>
              <a:t>Database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BC707-CAFE-2113-6680-475F9B3D4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017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Raleway Light" panose="020B0403030101060003" pitchFamily="34" charset="0"/>
              </a:rPr>
              <a:t>Key-value pair design to make data access fast and remove any redundant action of traversal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3C85FE-93DE-D59E-69AF-4444B71A45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64"/>
          <a:stretch/>
        </p:blipFill>
        <p:spPr>
          <a:xfrm>
            <a:off x="838201" y="2290269"/>
            <a:ext cx="10515600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60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nefit of using MVC - GeeksforGeeks">
            <a:extLst>
              <a:ext uri="{FF2B5EF4-FFF2-40B4-BE49-F238E27FC236}">
                <a16:creationId xmlns:a16="http://schemas.microsoft.com/office/drawing/2014/main" id="{505A58E2-B4F1-2416-A993-6213FEBB0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508885"/>
            <a:ext cx="56388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89BE449-2F61-C915-45D0-52AC7BF9D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aleway Light" panose="020B0403030101060003" pitchFamily="34" charset="0"/>
              </a:rPr>
              <a:t>Understanding MVC architecture for MERN</a:t>
            </a:r>
          </a:p>
        </p:txBody>
      </p:sp>
    </p:spTree>
    <p:extLst>
      <p:ext uri="{BB962C8B-B14F-4D97-AF65-F5344CB8AC3E}">
        <p14:creationId xmlns:p14="http://schemas.microsoft.com/office/powerpoint/2010/main" val="2196346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55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Raleway ExtraBold</vt:lpstr>
      <vt:lpstr>Raleway Light</vt:lpstr>
      <vt:lpstr>Raleway Medium</vt:lpstr>
      <vt:lpstr>Office Theme</vt:lpstr>
      <vt:lpstr>Todo App</vt:lpstr>
      <vt:lpstr>Folder Structure</vt:lpstr>
      <vt:lpstr>Database Structure</vt:lpstr>
      <vt:lpstr>Understanding MVC architecture for MERN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Todo App</dc:title>
  <dc:creator>Hassan Imran</dc:creator>
  <cp:lastModifiedBy>Hassan Imran</cp:lastModifiedBy>
  <cp:revision>1</cp:revision>
  <dcterms:created xsi:type="dcterms:W3CDTF">2023-01-01T07:39:22Z</dcterms:created>
  <dcterms:modified xsi:type="dcterms:W3CDTF">2023-01-01T08:22:02Z</dcterms:modified>
</cp:coreProperties>
</file>