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74" r:id="rId3"/>
  </p:sldMasterIdLst>
  <p:notesMasterIdLst>
    <p:notesMasterId r:id="rId5"/>
  </p:notesMasterIdLst>
  <p:handoutMasterIdLst>
    <p:handoutMasterId r:id="rId6"/>
  </p:handoutMasterIdLst>
  <p:sldIdLst>
    <p:sldId id="256" r:id="rId4"/>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86" y="-4032"/>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a:t>Dataset Tracks Distribution</a:t>
            </a:r>
          </a:p>
        </c:rich>
      </c:tx>
      <c:layout>
        <c:manualLayout>
          <c:xMode val="edge"/>
          <c:yMode val="edge"/>
          <c:x val="0.34629283694129953"/>
          <c:y val="5.557553941093429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GTZAN Tracks</c:v>
                </c:pt>
              </c:strCache>
            </c:strRef>
          </c:tx>
          <c:spPr>
            <a:solidFill>
              <a:schemeClr val="accent1"/>
            </a:solidFill>
            <a:ln>
              <a:noFill/>
            </a:ln>
            <a:effectLst/>
          </c:spPr>
          <c:invertIfNegative val="0"/>
          <c:cat>
            <c:strRef>
              <c:f>Sheet1!$C$2:$C$11</c:f>
              <c:strCache>
                <c:ptCount val="10"/>
                <c:pt idx="0">
                  <c:v>Pop</c:v>
                </c:pt>
                <c:pt idx="1">
                  <c:v>Country</c:v>
                </c:pt>
                <c:pt idx="2">
                  <c:v>Hip-Hop</c:v>
                </c:pt>
                <c:pt idx="3">
                  <c:v>Folk</c:v>
                </c:pt>
                <c:pt idx="4">
                  <c:v>Electronic</c:v>
                </c:pt>
                <c:pt idx="5">
                  <c:v>Rock</c:v>
                </c:pt>
                <c:pt idx="6">
                  <c:v>Experimental</c:v>
                </c:pt>
                <c:pt idx="7">
                  <c:v>Instrumental</c:v>
                </c:pt>
                <c:pt idx="8">
                  <c:v>Classical</c:v>
                </c:pt>
                <c:pt idx="9">
                  <c:v>Jazz</c:v>
                </c:pt>
              </c:strCache>
            </c:strRef>
          </c:cat>
          <c:val>
            <c:numRef>
              <c:f>Sheet1!$B$2:$B$11</c:f>
              <c:numCache>
                <c:formatCode>General</c:formatCode>
                <c:ptCount val="10"/>
                <c:pt idx="0">
                  <c:v>100</c:v>
                </c:pt>
                <c:pt idx="1">
                  <c:v>100</c:v>
                </c:pt>
                <c:pt idx="2">
                  <c:v>100</c:v>
                </c:pt>
                <c:pt idx="3">
                  <c:v>0</c:v>
                </c:pt>
                <c:pt idx="4">
                  <c:v>0</c:v>
                </c:pt>
                <c:pt idx="5">
                  <c:v>100</c:v>
                </c:pt>
                <c:pt idx="6">
                  <c:v>0</c:v>
                </c:pt>
                <c:pt idx="7">
                  <c:v>0</c:v>
                </c:pt>
                <c:pt idx="8">
                  <c:v>100</c:v>
                </c:pt>
                <c:pt idx="9">
                  <c:v>100</c:v>
                </c:pt>
              </c:numCache>
            </c:numRef>
          </c:val>
          <c:extLst>
            <c:ext xmlns:c16="http://schemas.microsoft.com/office/drawing/2014/chart" uri="{C3380CC4-5D6E-409C-BE32-E72D297353CC}">
              <c16:uniqueId val="{00000000-DE60-460A-B05D-72A7F41736B7}"/>
            </c:ext>
          </c:extLst>
        </c:ser>
        <c:ser>
          <c:idx val="1"/>
          <c:order val="1"/>
          <c:tx>
            <c:strRef>
              <c:f>Sheet1!$A$1</c:f>
              <c:strCache>
                <c:ptCount val="1"/>
                <c:pt idx="0">
                  <c:v>FMA Tracks</c:v>
                </c:pt>
              </c:strCache>
            </c:strRef>
          </c:tx>
          <c:spPr>
            <a:solidFill>
              <a:schemeClr val="accent2"/>
            </a:solidFill>
            <a:ln>
              <a:noFill/>
            </a:ln>
            <a:effectLst/>
          </c:spPr>
          <c:invertIfNegative val="0"/>
          <c:val>
            <c:numRef>
              <c:f>Sheet1!$A$2:$A$11</c:f>
              <c:numCache>
                <c:formatCode>General</c:formatCode>
                <c:ptCount val="10"/>
                <c:pt idx="0">
                  <c:v>150</c:v>
                </c:pt>
                <c:pt idx="1">
                  <c:v>150</c:v>
                </c:pt>
                <c:pt idx="2">
                  <c:v>150</c:v>
                </c:pt>
                <c:pt idx="3">
                  <c:v>250</c:v>
                </c:pt>
                <c:pt idx="4">
                  <c:v>250</c:v>
                </c:pt>
                <c:pt idx="5">
                  <c:v>150</c:v>
                </c:pt>
                <c:pt idx="6">
                  <c:v>250</c:v>
                </c:pt>
                <c:pt idx="7">
                  <c:v>250</c:v>
                </c:pt>
                <c:pt idx="8">
                  <c:v>150</c:v>
                </c:pt>
                <c:pt idx="9">
                  <c:v>150</c:v>
                </c:pt>
              </c:numCache>
            </c:numRef>
          </c:val>
          <c:extLst>
            <c:ext xmlns:c16="http://schemas.microsoft.com/office/drawing/2014/chart" uri="{C3380CC4-5D6E-409C-BE32-E72D297353CC}">
              <c16:uniqueId val="{00000001-DE60-460A-B05D-72A7F41736B7}"/>
            </c:ext>
          </c:extLst>
        </c:ser>
        <c:dLbls>
          <c:showLegendKey val="0"/>
          <c:showVal val="0"/>
          <c:showCatName val="0"/>
          <c:showSerName val="0"/>
          <c:showPercent val="0"/>
          <c:showBubbleSize val="0"/>
        </c:dLbls>
        <c:gapWidth val="150"/>
        <c:overlap val="100"/>
        <c:axId val="528252136"/>
        <c:axId val="528259680"/>
      </c:barChart>
      <c:catAx>
        <c:axId val="528252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28259680"/>
        <c:crosses val="autoZero"/>
        <c:auto val="1"/>
        <c:lblAlgn val="ctr"/>
        <c:lblOffset val="100"/>
        <c:noMultiLvlLbl val="0"/>
      </c:catAx>
      <c:valAx>
        <c:axId val="52825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28252136"/>
        <c:crosses val="autoZero"/>
        <c:crossBetween val="between"/>
      </c:valAx>
      <c:spPr>
        <a:noFill/>
        <a:ln>
          <a:noFill/>
        </a:ln>
        <a:effectLst/>
      </c:spPr>
    </c:plotArea>
    <c:legend>
      <c:legendPos val="b"/>
      <c:layout>
        <c:manualLayout>
          <c:xMode val="edge"/>
          <c:yMode val="edge"/>
          <c:x val="0.34808905750922364"/>
          <c:y val="0.88119284362093442"/>
          <c:w val="0.30382179651956936"/>
          <c:h val="7.7125501820864723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12/13/2018</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5789719"/>
            <a:ext cx="1189834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168253"/>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4952493"/>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168253"/>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5789719"/>
            <a:ext cx="118887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4971481"/>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5638664"/>
            <a:ext cx="1189008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7447023"/>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131027"/>
            <a:ext cx="11885529"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5621241"/>
            <a:ext cx="1189936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782130"/>
            <a:ext cx="18752664" cy="893086"/>
          </a:xfrm>
          <a:prstGeom prst="rect">
            <a:avLst/>
          </a:prstGeom>
        </p:spPr>
        <p:txBody>
          <a:bodyPr>
            <a:normAutofit/>
          </a:bodyPr>
          <a:lstStyle>
            <a:lvl1pPr marL="0" indent="0" algn="ctr">
              <a:buFontTx/>
              <a:buNone/>
              <a:defRPr sz="48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787276"/>
            <a:ext cx="18752664" cy="1280160"/>
          </a:xfrm>
          <a:prstGeom prst="rect">
            <a:avLst/>
          </a:prstGeom>
        </p:spPr>
        <p:txBody>
          <a:bodyPr anchor="t" anchorCtr="1">
            <a:noAutofit/>
          </a:bodyPr>
          <a:lstStyle>
            <a:lvl1pPr marL="0" indent="0" algn="ctr">
              <a:buFontTx/>
              <a:buNone/>
              <a:defRPr sz="66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748466"/>
            <a:ext cx="18752664"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DF51A-2CAC-42EB-8BF2-BDD1AEE6AFD7}"/>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3" name="Footer Placeholder 2">
            <a:extLst>
              <a:ext uri="{FF2B5EF4-FFF2-40B4-BE49-F238E27FC236}">
                <a16:creationId xmlns:a16="http://schemas.microsoft.com/office/drawing/2014/main" id="{0200BBB4-C84E-4FBE-B8A4-7A20D4C7E7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A9AC4-A9E8-43CE-ADEE-E733F46F0F69}"/>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4796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8310-0C5D-46BB-A589-E9260C565D26}"/>
              </a:ext>
            </a:extLst>
          </p:cNvPr>
          <p:cNvSpPr>
            <a:spLocks noGrp="1"/>
          </p:cNvSpPr>
          <p:nvPr>
            <p:ph type="title"/>
          </p:nvPr>
        </p:nvSpPr>
        <p:spPr>
          <a:xfrm>
            <a:off x="1735235" y="2399982"/>
            <a:ext cx="8125087" cy="8399939"/>
          </a:xfrm>
        </p:spPr>
        <p:txBody>
          <a:bodyPr anchor="b"/>
          <a:lstStyle>
            <a:lvl1pPr>
              <a:defRPr sz="6612"/>
            </a:lvl1pPr>
          </a:lstStyle>
          <a:p>
            <a:r>
              <a:rPr lang="en-US"/>
              <a:t>Click to edit Master title style</a:t>
            </a:r>
          </a:p>
        </p:txBody>
      </p:sp>
      <p:sp>
        <p:nvSpPr>
          <p:cNvPr id="3" name="Content Placeholder 2">
            <a:extLst>
              <a:ext uri="{FF2B5EF4-FFF2-40B4-BE49-F238E27FC236}">
                <a16:creationId xmlns:a16="http://schemas.microsoft.com/office/drawing/2014/main" id="{F0F07A04-AD1C-4058-A7A8-0714B2018E34}"/>
              </a:ext>
            </a:extLst>
          </p:cNvPr>
          <p:cNvSpPr>
            <a:spLocks noGrp="1"/>
          </p:cNvSpPr>
          <p:nvPr>
            <p:ph idx="1"/>
          </p:nvPr>
        </p:nvSpPr>
        <p:spPr>
          <a:xfrm>
            <a:off x="10709898" y="5183298"/>
            <a:ext cx="12753469" cy="25583147"/>
          </a:xfrm>
        </p:spPr>
        <p:txBody>
          <a:bodyPr/>
          <a:lstStyle>
            <a:lvl1pPr>
              <a:defRPr sz="6612"/>
            </a:lvl1pPr>
            <a:lvl2pPr>
              <a:defRPr sz="5786"/>
            </a:lvl2pPr>
            <a:lvl3pPr>
              <a:defRPr sz="4959"/>
            </a:lvl3pPr>
            <a:lvl4pPr>
              <a:defRPr sz="4133"/>
            </a:lvl4pPr>
            <a:lvl5pPr>
              <a:defRPr sz="4133"/>
            </a:lvl5pPr>
            <a:lvl6pPr>
              <a:defRPr sz="4133"/>
            </a:lvl6pPr>
            <a:lvl7pPr>
              <a:defRPr sz="4133"/>
            </a:lvl7pPr>
            <a:lvl8pPr>
              <a:defRPr sz="4133"/>
            </a:lvl8pPr>
            <a:lvl9pPr>
              <a:defRPr sz="4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43AA57-BF61-4D19-A272-D4918E29E8A6}"/>
              </a:ext>
            </a:extLst>
          </p:cNvPr>
          <p:cNvSpPr>
            <a:spLocks noGrp="1"/>
          </p:cNvSpPr>
          <p:nvPr>
            <p:ph type="body" sz="half" idx="2"/>
          </p:nvPr>
        </p:nvSpPr>
        <p:spPr>
          <a:xfrm>
            <a:off x="1735235" y="10799922"/>
            <a:ext cx="8125087" cy="20008190"/>
          </a:xfrm>
        </p:spPr>
        <p:txBody>
          <a:bodyPr/>
          <a:lstStyle>
            <a:lvl1pPr marL="0" indent="0">
              <a:buNone/>
              <a:defRPr sz="3306"/>
            </a:lvl1pPr>
            <a:lvl2pPr marL="944712" indent="0">
              <a:buNone/>
              <a:defRPr sz="2893"/>
            </a:lvl2pPr>
            <a:lvl3pPr marL="1889425" indent="0">
              <a:buNone/>
              <a:defRPr sz="2480"/>
            </a:lvl3pPr>
            <a:lvl4pPr marL="2834137" indent="0">
              <a:buNone/>
              <a:defRPr sz="2066"/>
            </a:lvl4pPr>
            <a:lvl5pPr marL="3778849" indent="0">
              <a:buNone/>
              <a:defRPr sz="2066"/>
            </a:lvl5pPr>
            <a:lvl6pPr marL="4723562" indent="0">
              <a:buNone/>
              <a:defRPr sz="2066"/>
            </a:lvl6pPr>
            <a:lvl7pPr marL="5668274" indent="0">
              <a:buNone/>
              <a:defRPr sz="2066"/>
            </a:lvl7pPr>
            <a:lvl8pPr marL="6612987" indent="0">
              <a:buNone/>
              <a:defRPr sz="2066"/>
            </a:lvl8pPr>
            <a:lvl9pPr marL="7557699" indent="0">
              <a:buNone/>
              <a:defRPr sz="2066"/>
            </a:lvl9pPr>
          </a:lstStyle>
          <a:p>
            <a:pPr lvl="0"/>
            <a:r>
              <a:rPr lang="en-US"/>
              <a:t>Edit Master text styles</a:t>
            </a:r>
          </a:p>
        </p:txBody>
      </p:sp>
      <p:sp>
        <p:nvSpPr>
          <p:cNvPr id="5" name="Date Placeholder 4">
            <a:extLst>
              <a:ext uri="{FF2B5EF4-FFF2-40B4-BE49-F238E27FC236}">
                <a16:creationId xmlns:a16="http://schemas.microsoft.com/office/drawing/2014/main" id="{12ABCD44-BE41-4A1D-8C03-660F4BC16752}"/>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6" name="Footer Placeholder 5">
            <a:extLst>
              <a:ext uri="{FF2B5EF4-FFF2-40B4-BE49-F238E27FC236}">
                <a16:creationId xmlns:a16="http://schemas.microsoft.com/office/drawing/2014/main" id="{D3C68D77-7A7E-4846-9C82-2187AFF4C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27E08-FE34-4946-BFE0-8C37BFBC7CF5}"/>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2929016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6312-57C3-489D-B5B8-B36C2133F012}"/>
              </a:ext>
            </a:extLst>
          </p:cNvPr>
          <p:cNvSpPr>
            <a:spLocks noGrp="1"/>
          </p:cNvSpPr>
          <p:nvPr>
            <p:ph type="title"/>
          </p:nvPr>
        </p:nvSpPr>
        <p:spPr>
          <a:xfrm>
            <a:off x="1735235" y="2399982"/>
            <a:ext cx="8125087" cy="8399939"/>
          </a:xfrm>
        </p:spPr>
        <p:txBody>
          <a:bodyPr anchor="b"/>
          <a:lstStyle>
            <a:lvl1pPr>
              <a:defRPr sz="6612"/>
            </a:lvl1pPr>
          </a:lstStyle>
          <a:p>
            <a:r>
              <a:rPr lang="en-US"/>
              <a:t>Click to edit Master title style</a:t>
            </a:r>
          </a:p>
        </p:txBody>
      </p:sp>
      <p:sp>
        <p:nvSpPr>
          <p:cNvPr id="3" name="Picture Placeholder 2">
            <a:extLst>
              <a:ext uri="{FF2B5EF4-FFF2-40B4-BE49-F238E27FC236}">
                <a16:creationId xmlns:a16="http://schemas.microsoft.com/office/drawing/2014/main" id="{ED79DA68-B5A4-4B75-9975-58A6FBCFBCB2}"/>
              </a:ext>
            </a:extLst>
          </p:cNvPr>
          <p:cNvSpPr>
            <a:spLocks noGrp="1"/>
          </p:cNvSpPr>
          <p:nvPr>
            <p:ph type="pic" idx="1"/>
          </p:nvPr>
        </p:nvSpPr>
        <p:spPr>
          <a:xfrm>
            <a:off x="10709898" y="5183298"/>
            <a:ext cx="12753469" cy="25583147"/>
          </a:xfrm>
        </p:spPr>
        <p:txBody>
          <a:bodyPr/>
          <a:lstStyle>
            <a:lvl1pPr marL="0" indent="0">
              <a:buNone/>
              <a:defRPr sz="6612"/>
            </a:lvl1pPr>
            <a:lvl2pPr marL="944712" indent="0">
              <a:buNone/>
              <a:defRPr sz="5786"/>
            </a:lvl2pPr>
            <a:lvl3pPr marL="1889425" indent="0">
              <a:buNone/>
              <a:defRPr sz="4959"/>
            </a:lvl3pPr>
            <a:lvl4pPr marL="2834137" indent="0">
              <a:buNone/>
              <a:defRPr sz="4133"/>
            </a:lvl4pPr>
            <a:lvl5pPr marL="3778849" indent="0">
              <a:buNone/>
              <a:defRPr sz="4133"/>
            </a:lvl5pPr>
            <a:lvl6pPr marL="4723562" indent="0">
              <a:buNone/>
              <a:defRPr sz="4133"/>
            </a:lvl6pPr>
            <a:lvl7pPr marL="5668274" indent="0">
              <a:buNone/>
              <a:defRPr sz="4133"/>
            </a:lvl7pPr>
            <a:lvl8pPr marL="6612987" indent="0">
              <a:buNone/>
              <a:defRPr sz="4133"/>
            </a:lvl8pPr>
            <a:lvl9pPr marL="7557699" indent="0">
              <a:buNone/>
              <a:defRPr sz="4133"/>
            </a:lvl9pPr>
          </a:lstStyle>
          <a:p>
            <a:endParaRPr lang="en-US"/>
          </a:p>
        </p:txBody>
      </p:sp>
      <p:sp>
        <p:nvSpPr>
          <p:cNvPr id="4" name="Text Placeholder 3">
            <a:extLst>
              <a:ext uri="{FF2B5EF4-FFF2-40B4-BE49-F238E27FC236}">
                <a16:creationId xmlns:a16="http://schemas.microsoft.com/office/drawing/2014/main" id="{5316657E-13C3-4A2D-9780-EC88016AFDB9}"/>
              </a:ext>
            </a:extLst>
          </p:cNvPr>
          <p:cNvSpPr>
            <a:spLocks noGrp="1"/>
          </p:cNvSpPr>
          <p:nvPr>
            <p:ph type="body" sz="half" idx="2"/>
          </p:nvPr>
        </p:nvSpPr>
        <p:spPr>
          <a:xfrm>
            <a:off x="1735235" y="10799922"/>
            <a:ext cx="8125087" cy="20008190"/>
          </a:xfrm>
        </p:spPr>
        <p:txBody>
          <a:bodyPr/>
          <a:lstStyle>
            <a:lvl1pPr marL="0" indent="0">
              <a:buNone/>
              <a:defRPr sz="3306"/>
            </a:lvl1pPr>
            <a:lvl2pPr marL="944712" indent="0">
              <a:buNone/>
              <a:defRPr sz="2893"/>
            </a:lvl2pPr>
            <a:lvl3pPr marL="1889425" indent="0">
              <a:buNone/>
              <a:defRPr sz="2480"/>
            </a:lvl3pPr>
            <a:lvl4pPr marL="2834137" indent="0">
              <a:buNone/>
              <a:defRPr sz="2066"/>
            </a:lvl4pPr>
            <a:lvl5pPr marL="3778849" indent="0">
              <a:buNone/>
              <a:defRPr sz="2066"/>
            </a:lvl5pPr>
            <a:lvl6pPr marL="4723562" indent="0">
              <a:buNone/>
              <a:defRPr sz="2066"/>
            </a:lvl6pPr>
            <a:lvl7pPr marL="5668274" indent="0">
              <a:buNone/>
              <a:defRPr sz="2066"/>
            </a:lvl7pPr>
            <a:lvl8pPr marL="6612987" indent="0">
              <a:buNone/>
              <a:defRPr sz="2066"/>
            </a:lvl8pPr>
            <a:lvl9pPr marL="7557699" indent="0">
              <a:buNone/>
              <a:defRPr sz="2066"/>
            </a:lvl9pPr>
          </a:lstStyle>
          <a:p>
            <a:pPr lvl="0"/>
            <a:r>
              <a:rPr lang="en-US"/>
              <a:t>Edit Master text styles</a:t>
            </a:r>
          </a:p>
        </p:txBody>
      </p:sp>
      <p:sp>
        <p:nvSpPr>
          <p:cNvPr id="5" name="Date Placeholder 4">
            <a:extLst>
              <a:ext uri="{FF2B5EF4-FFF2-40B4-BE49-F238E27FC236}">
                <a16:creationId xmlns:a16="http://schemas.microsoft.com/office/drawing/2014/main" id="{793FBB93-1307-4A5D-9F33-0A4DDEA8CCE4}"/>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6" name="Footer Placeholder 5">
            <a:extLst>
              <a:ext uri="{FF2B5EF4-FFF2-40B4-BE49-F238E27FC236}">
                <a16:creationId xmlns:a16="http://schemas.microsoft.com/office/drawing/2014/main" id="{EE5BC8F3-87F6-4702-970B-C26F29EB7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5856B-936E-4975-AA03-D4F35EBE1352}"/>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162199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755A-55CD-4D41-86C9-90440FB146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8759E-57A4-405B-B47E-28D0D63483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EE31F-A233-4A4D-B6D4-312C52905442}"/>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5" name="Footer Placeholder 4">
            <a:extLst>
              <a:ext uri="{FF2B5EF4-FFF2-40B4-BE49-F238E27FC236}">
                <a16:creationId xmlns:a16="http://schemas.microsoft.com/office/drawing/2014/main" id="{643BC79C-F146-4B8A-8EAB-0671E3C10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02D13-6FA7-49B2-8250-9DFD540E6B1B}"/>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417462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B13D2-B566-454E-BC72-DB0E76B34608}"/>
              </a:ext>
            </a:extLst>
          </p:cNvPr>
          <p:cNvSpPr>
            <a:spLocks noGrp="1"/>
          </p:cNvSpPr>
          <p:nvPr>
            <p:ph type="title" orient="vert"/>
          </p:nvPr>
        </p:nvSpPr>
        <p:spPr>
          <a:xfrm>
            <a:off x="18028052" y="1916653"/>
            <a:ext cx="5432033" cy="3050811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22703-F7E7-44F1-8E6A-C728B012AED9}"/>
              </a:ext>
            </a:extLst>
          </p:cNvPr>
          <p:cNvSpPr>
            <a:spLocks noGrp="1"/>
          </p:cNvSpPr>
          <p:nvPr>
            <p:ph type="body" orient="vert" idx="1"/>
          </p:nvPr>
        </p:nvSpPr>
        <p:spPr>
          <a:xfrm>
            <a:off x="1731953" y="1916653"/>
            <a:ext cx="15981199"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A89BD-49E9-4F1E-B0BF-24B127B51F6F}"/>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5" name="Footer Placeholder 4">
            <a:extLst>
              <a:ext uri="{FF2B5EF4-FFF2-40B4-BE49-F238E27FC236}">
                <a16:creationId xmlns:a16="http://schemas.microsoft.com/office/drawing/2014/main" id="{708298F2-BD54-4EE0-86FF-E56B2E5EF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B6B14-2FD4-4541-934C-F9D44206A216}"/>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186226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5789719"/>
            <a:ext cx="1189834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168253"/>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4952493"/>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168253"/>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5789719"/>
            <a:ext cx="118887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4971481"/>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5638664"/>
            <a:ext cx="1189008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7447023"/>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131027"/>
            <a:ext cx="11885529"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5621241"/>
            <a:ext cx="1189936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782130"/>
            <a:ext cx="18752664" cy="893086"/>
          </a:xfrm>
          <a:prstGeom prst="rect">
            <a:avLst/>
          </a:prstGeom>
        </p:spPr>
        <p:txBody>
          <a:bodyPr>
            <a:normAutofit/>
          </a:bodyPr>
          <a:lstStyle>
            <a:lvl1pPr marL="0" indent="0" algn="ctr">
              <a:buFontTx/>
              <a:buNone/>
              <a:defRPr sz="48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787276"/>
            <a:ext cx="18752664" cy="1280160"/>
          </a:xfrm>
          <a:prstGeom prst="rect">
            <a:avLst/>
          </a:prstGeom>
        </p:spPr>
        <p:txBody>
          <a:bodyPr anchor="t" anchorCtr="1">
            <a:noAutofit/>
          </a:bodyPr>
          <a:lstStyle>
            <a:lvl1pPr marL="0" indent="0" algn="ctr">
              <a:buFontTx/>
              <a:buNone/>
              <a:defRPr sz="66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748466"/>
            <a:ext cx="18752664"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46617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5912234"/>
            <a:ext cx="5772264"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29393" y="5162289"/>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18060" y="16174952"/>
            <a:ext cx="577317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6650633" y="5912234"/>
            <a:ext cx="11892594"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6650633" y="5162289"/>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6650633" y="23714639"/>
            <a:ext cx="118925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892159" y="5162289"/>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892159" y="5912234"/>
            <a:ext cx="5766642"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913086" y="16275927"/>
            <a:ext cx="5724789"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8890715" y="29330961"/>
            <a:ext cx="576953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3219687" y="3782130"/>
            <a:ext cx="18752664" cy="893086"/>
          </a:xfrm>
          <a:prstGeom prst="rect">
            <a:avLst/>
          </a:prstGeom>
        </p:spPr>
        <p:txBody>
          <a:bodyPr>
            <a:normAutofit/>
          </a:bodyPr>
          <a:lstStyle>
            <a:lvl1pPr marL="0" indent="0" algn="ctr">
              <a:buFontTx/>
              <a:buNone/>
              <a:defRPr sz="48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p:cNvSpPr>
            <a:spLocks noGrp="1"/>
          </p:cNvSpPr>
          <p:nvPr>
            <p:ph type="body" sz="quarter" idx="151" hasCustomPrompt="1"/>
          </p:nvPr>
        </p:nvSpPr>
        <p:spPr>
          <a:xfrm>
            <a:off x="3219687" y="2787276"/>
            <a:ext cx="18752664" cy="1280160"/>
          </a:xfrm>
          <a:prstGeom prst="rect">
            <a:avLst/>
          </a:prstGeom>
        </p:spPr>
        <p:txBody>
          <a:bodyPr anchor="t" anchorCtr="1">
            <a:noAutofit/>
          </a:bodyPr>
          <a:lstStyle>
            <a:lvl1pPr marL="0" indent="0" algn="ctr">
              <a:buFontTx/>
              <a:buNone/>
              <a:defRPr sz="66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p:cNvSpPr>
            <a:spLocks noGrp="1"/>
          </p:cNvSpPr>
          <p:nvPr>
            <p:ph type="body" sz="quarter" idx="153" hasCustomPrompt="1"/>
          </p:nvPr>
        </p:nvSpPr>
        <p:spPr>
          <a:xfrm>
            <a:off x="3219687" y="748466"/>
            <a:ext cx="18752664"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291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5789719"/>
            <a:ext cx="1189834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168253"/>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4952493"/>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168253"/>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5789719"/>
            <a:ext cx="118887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4971481"/>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5638664"/>
            <a:ext cx="1189008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7447023"/>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131027"/>
            <a:ext cx="11885529"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5621241"/>
            <a:ext cx="1189936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782130"/>
            <a:ext cx="18752664" cy="893086"/>
          </a:xfrm>
          <a:prstGeom prst="rect">
            <a:avLst/>
          </a:prstGeom>
        </p:spPr>
        <p:txBody>
          <a:bodyPr>
            <a:normAutofit/>
          </a:bodyPr>
          <a:lstStyle>
            <a:lvl1pPr marL="0" indent="0" algn="ctr">
              <a:buFontTx/>
              <a:buNone/>
              <a:defRPr sz="48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787276"/>
            <a:ext cx="18752664" cy="1280160"/>
          </a:xfrm>
          <a:prstGeom prst="rect">
            <a:avLst/>
          </a:prstGeom>
        </p:spPr>
        <p:txBody>
          <a:bodyPr anchor="t" anchorCtr="1">
            <a:noAutofit/>
          </a:bodyPr>
          <a:lstStyle>
            <a:lvl1pPr marL="0" indent="0" algn="ctr">
              <a:buFontTx/>
              <a:buNone/>
              <a:defRPr sz="66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748466"/>
            <a:ext cx="18752664" cy="1637973"/>
          </a:xfrm>
          <a:prstGeom prst="rect">
            <a:avLst/>
          </a:prstGeom>
        </p:spPr>
        <p:txBody>
          <a:bodyPr anchor="t" anchorCtr="1">
            <a:no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4011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19AE-ABC3-43EA-BD00-107136F81791}"/>
              </a:ext>
            </a:extLst>
          </p:cNvPr>
          <p:cNvSpPr>
            <a:spLocks noGrp="1"/>
          </p:cNvSpPr>
          <p:nvPr>
            <p:ph type="ctrTitle"/>
          </p:nvPr>
        </p:nvSpPr>
        <p:spPr>
          <a:xfrm>
            <a:off x="3149005" y="5891626"/>
            <a:ext cx="18894029" cy="12533242"/>
          </a:xfrm>
        </p:spPr>
        <p:txBody>
          <a:bodyPr anchor="b"/>
          <a:lstStyle>
            <a:lvl1pPr algn="ctr">
              <a:defRPr sz="12398"/>
            </a:lvl1pPr>
          </a:lstStyle>
          <a:p>
            <a:r>
              <a:rPr lang="en-US"/>
              <a:t>Click to edit Master title style</a:t>
            </a:r>
          </a:p>
        </p:txBody>
      </p:sp>
      <p:sp>
        <p:nvSpPr>
          <p:cNvPr id="3" name="Subtitle 2">
            <a:extLst>
              <a:ext uri="{FF2B5EF4-FFF2-40B4-BE49-F238E27FC236}">
                <a16:creationId xmlns:a16="http://schemas.microsoft.com/office/drawing/2014/main" id="{E18EBBFA-7E21-446E-AC07-5C2D9EE03391}"/>
              </a:ext>
            </a:extLst>
          </p:cNvPr>
          <p:cNvSpPr>
            <a:spLocks noGrp="1"/>
          </p:cNvSpPr>
          <p:nvPr>
            <p:ph type="subTitle" idx="1"/>
          </p:nvPr>
        </p:nvSpPr>
        <p:spPr>
          <a:xfrm>
            <a:off x="3149005" y="18908198"/>
            <a:ext cx="18894029" cy="8691601"/>
          </a:xfrm>
        </p:spPr>
        <p:txBody>
          <a:bodyPr/>
          <a:lstStyle>
            <a:lvl1pPr marL="0" indent="0" algn="ctr">
              <a:buNone/>
              <a:defRPr sz="4959"/>
            </a:lvl1pPr>
            <a:lvl2pPr marL="944712" indent="0" algn="ctr">
              <a:buNone/>
              <a:defRPr sz="4133"/>
            </a:lvl2pPr>
            <a:lvl3pPr marL="1889425" indent="0" algn="ctr">
              <a:buNone/>
              <a:defRPr sz="3719"/>
            </a:lvl3pPr>
            <a:lvl4pPr marL="2834137" indent="0" algn="ctr">
              <a:buNone/>
              <a:defRPr sz="3306"/>
            </a:lvl4pPr>
            <a:lvl5pPr marL="3778849" indent="0" algn="ctr">
              <a:buNone/>
              <a:defRPr sz="3306"/>
            </a:lvl5pPr>
            <a:lvl6pPr marL="4723562" indent="0" algn="ctr">
              <a:buNone/>
              <a:defRPr sz="3306"/>
            </a:lvl6pPr>
            <a:lvl7pPr marL="5668274" indent="0" algn="ctr">
              <a:buNone/>
              <a:defRPr sz="3306"/>
            </a:lvl7pPr>
            <a:lvl8pPr marL="6612987" indent="0" algn="ctr">
              <a:buNone/>
              <a:defRPr sz="3306"/>
            </a:lvl8pPr>
            <a:lvl9pPr marL="7557699" indent="0" algn="ctr">
              <a:buNone/>
              <a:defRPr sz="3306"/>
            </a:lvl9pPr>
          </a:lstStyle>
          <a:p>
            <a:r>
              <a:rPr lang="en-US"/>
              <a:t>Click to edit Master subtitle style</a:t>
            </a:r>
          </a:p>
        </p:txBody>
      </p:sp>
      <p:sp>
        <p:nvSpPr>
          <p:cNvPr id="4" name="Date Placeholder 3">
            <a:extLst>
              <a:ext uri="{FF2B5EF4-FFF2-40B4-BE49-F238E27FC236}">
                <a16:creationId xmlns:a16="http://schemas.microsoft.com/office/drawing/2014/main" id="{245A57E9-BD28-4D4A-8F6D-B16148EE1477}"/>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5" name="Footer Placeholder 4">
            <a:extLst>
              <a:ext uri="{FF2B5EF4-FFF2-40B4-BE49-F238E27FC236}">
                <a16:creationId xmlns:a16="http://schemas.microsoft.com/office/drawing/2014/main" id="{2F61F0C0-010F-4F2D-B419-F349509E1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2F62B-B750-4ADD-A2D0-AEE04447FE21}"/>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224890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2E99-27C4-43B1-88B3-8CC918D807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2DE24-2721-42F0-A7E1-D12B2D14D6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8454B-30DE-49C4-97CA-9DE36DCAC381}"/>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5" name="Footer Placeholder 4">
            <a:extLst>
              <a:ext uri="{FF2B5EF4-FFF2-40B4-BE49-F238E27FC236}">
                <a16:creationId xmlns:a16="http://schemas.microsoft.com/office/drawing/2014/main" id="{45727650-E2E2-4683-8D24-2574DAA14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3FB08-6BB6-404B-B0F3-45983C302973}"/>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367995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E90F-92CE-4AC8-9371-2DD3F1ADD608}"/>
              </a:ext>
            </a:extLst>
          </p:cNvPr>
          <p:cNvSpPr>
            <a:spLocks noGrp="1"/>
          </p:cNvSpPr>
          <p:nvPr>
            <p:ph type="title"/>
          </p:nvPr>
        </p:nvSpPr>
        <p:spPr>
          <a:xfrm>
            <a:off x="1718832" y="8974940"/>
            <a:ext cx="21728133" cy="14974888"/>
          </a:xfrm>
        </p:spPr>
        <p:txBody>
          <a:bodyPr anchor="b"/>
          <a:lstStyle>
            <a:lvl1pPr>
              <a:defRPr sz="12398"/>
            </a:lvl1pPr>
          </a:lstStyle>
          <a:p>
            <a:r>
              <a:rPr lang="en-US"/>
              <a:t>Click to edit Master title style</a:t>
            </a:r>
          </a:p>
        </p:txBody>
      </p:sp>
      <p:sp>
        <p:nvSpPr>
          <p:cNvPr id="3" name="Text Placeholder 2">
            <a:extLst>
              <a:ext uri="{FF2B5EF4-FFF2-40B4-BE49-F238E27FC236}">
                <a16:creationId xmlns:a16="http://schemas.microsoft.com/office/drawing/2014/main" id="{BCAC991F-1F66-4BB3-A1CB-A36E1884D901}"/>
              </a:ext>
            </a:extLst>
          </p:cNvPr>
          <p:cNvSpPr>
            <a:spLocks noGrp="1"/>
          </p:cNvSpPr>
          <p:nvPr>
            <p:ph type="body" idx="1"/>
          </p:nvPr>
        </p:nvSpPr>
        <p:spPr>
          <a:xfrm>
            <a:off x="1718832" y="24091497"/>
            <a:ext cx="21728133" cy="7874940"/>
          </a:xfrm>
        </p:spPr>
        <p:txBody>
          <a:bodyPr/>
          <a:lstStyle>
            <a:lvl1pPr marL="0" indent="0">
              <a:buNone/>
              <a:defRPr sz="4959">
                <a:solidFill>
                  <a:schemeClr val="tx1">
                    <a:tint val="75000"/>
                  </a:schemeClr>
                </a:solidFill>
              </a:defRPr>
            </a:lvl1pPr>
            <a:lvl2pPr marL="944712" indent="0">
              <a:buNone/>
              <a:defRPr sz="4133">
                <a:solidFill>
                  <a:schemeClr val="tx1">
                    <a:tint val="75000"/>
                  </a:schemeClr>
                </a:solidFill>
              </a:defRPr>
            </a:lvl2pPr>
            <a:lvl3pPr marL="1889425" indent="0">
              <a:buNone/>
              <a:defRPr sz="3719">
                <a:solidFill>
                  <a:schemeClr val="tx1">
                    <a:tint val="75000"/>
                  </a:schemeClr>
                </a:solidFill>
              </a:defRPr>
            </a:lvl3pPr>
            <a:lvl4pPr marL="2834137" indent="0">
              <a:buNone/>
              <a:defRPr sz="3306">
                <a:solidFill>
                  <a:schemeClr val="tx1">
                    <a:tint val="75000"/>
                  </a:schemeClr>
                </a:solidFill>
              </a:defRPr>
            </a:lvl4pPr>
            <a:lvl5pPr marL="3778849" indent="0">
              <a:buNone/>
              <a:defRPr sz="3306">
                <a:solidFill>
                  <a:schemeClr val="tx1">
                    <a:tint val="75000"/>
                  </a:schemeClr>
                </a:solidFill>
              </a:defRPr>
            </a:lvl5pPr>
            <a:lvl6pPr marL="4723562" indent="0">
              <a:buNone/>
              <a:defRPr sz="3306">
                <a:solidFill>
                  <a:schemeClr val="tx1">
                    <a:tint val="75000"/>
                  </a:schemeClr>
                </a:solidFill>
              </a:defRPr>
            </a:lvl6pPr>
            <a:lvl7pPr marL="5668274" indent="0">
              <a:buNone/>
              <a:defRPr sz="3306">
                <a:solidFill>
                  <a:schemeClr val="tx1">
                    <a:tint val="75000"/>
                  </a:schemeClr>
                </a:solidFill>
              </a:defRPr>
            </a:lvl7pPr>
            <a:lvl8pPr marL="6612987" indent="0">
              <a:buNone/>
              <a:defRPr sz="3306">
                <a:solidFill>
                  <a:schemeClr val="tx1">
                    <a:tint val="75000"/>
                  </a:schemeClr>
                </a:solidFill>
              </a:defRPr>
            </a:lvl8pPr>
            <a:lvl9pPr marL="7557699" indent="0">
              <a:buNone/>
              <a:defRPr sz="3306">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2B05B0-3B56-440F-B2BC-124EC38B8CBF}"/>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5" name="Footer Placeholder 4">
            <a:extLst>
              <a:ext uri="{FF2B5EF4-FFF2-40B4-BE49-F238E27FC236}">
                <a16:creationId xmlns:a16="http://schemas.microsoft.com/office/drawing/2014/main" id="{D0A061AB-B81F-4BC7-B9B4-A662DC2AD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36444-46C5-483E-99B4-6378FB3CF91E}"/>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50715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ADE5-2855-410F-B17A-C6E301726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720EE-3D15-406D-9AAC-EE315A762269}"/>
              </a:ext>
            </a:extLst>
          </p:cNvPr>
          <p:cNvSpPr>
            <a:spLocks noGrp="1"/>
          </p:cNvSpPr>
          <p:nvPr>
            <p:ph sz="half" idx="1"/>
          </p:nvPr>
        </p:nvSpPr>
        <p:spPr>
          <a:xfrm>
            <a:off x="1731953" y="9583264"/>
            <a:ext cx="10706616"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31B7D-BAA4-43FA-AAE4-9AFE8B0B01FD}"/>
              </a:ext>
            </a:extLst>
          </p:cNvPr>
          <p:cNvSpPr>
            <a:spLocks noGrp="1"/>
          </p:cNvSpPr>
          <p:nvPr>
            <p:ph sz="half" idx="2"/>
          </p:nvPr>
        </p:nvSpPr>
        <p:spPr>
          <a:xfrm>
            <a:off x="12753469" y="9583264"/>
            <a:ext cx="10706616"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15FEF5-A984-4D73-AA46-169B267E7A96}"/>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6" name="Footer Placeholder 5">
            <a:extLst>
              <a:ext uri="{FF2B5EF4-FFF2-40B4-BE49-F238E27FC236}">
                <a16:creationId xmlns:a16="http://schemas.microsoft.com/office/drawing/2014/main" id="{43EE3352-8282-4B54-9DC1-01987E3B0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F7A31-679D-404E-BAEB-604E0DFBF182}"/>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258518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589-8CC9-4F0F-B49C-386D4A37F977}"/>
              </a:ext>
            </a:extLst>
          </p:cNvPr>
          <p:cNvSpPr>
            <a:spLocks noGrp="1"/>
          </p:cNvSpPr>
          <p:nvPr>
            <p:ph type="title"/>
          </p:nvPr>
        </p:nvSpPr>
        <p:spPr>
          <a:xfrm>
            <a:off x="1735234" y="1916656"/>
            <a:ext cx="21728133" cy="695828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7AF6FF-E999-475F-B6B5-B80D44F09C34}"/>
              </a:ext>
            </a:extLst>
          </p:cNvPr>
          <p:cNvSpPr>
            <a:spLocks noGrp="1"/>
          </p:cNvSpPr>
          <p:nvPr>
            <p:ph type="body" idx="1"/>
          </p:nvPr>
        </p:nvSpPr>
        <p:spPr>
          <a:xfrm>
            <a:off x="1735235" y="8824938"/>
            <a:ext cx="10657412" cy="4324966"/>
          </a:xfrm>
        </p:spPr>
        <p:txBody>
          <a:bodyPr anchor="b"/>
          <a:lstStyle>
            <a:lvl1pPr marL="0" indent="0">
              <a:buNone/>
              <a:defRPr sz="4959" b="1"/>
            </a:lvl1pPr>
            <a:lvl2pPr marL="944712" indent="0">
              <a:buNone/>
              <a:defRPr sz="4133" b="1"/>
            </a:lvl2pPr>
            <a:lvl3pPr marL="1889425" indent="0">
              <a:buNone/>
              <a:defRPr sz="3719" b="1"/>
            </a:lvl3pPr>
            <a:lvl4pPr marL="2834137" indent="0">
              <a:buNone/>
              <a:defRPr sz="3306" b="1"/>
            </a:lvl4pPr>
            <a:lvl5pPr marL="3778849" indent="0">
              <a:buNone/>
              <a:defRPr sz="3306" b="1"/>
            </a:lvl5pPr>
            <a:lvl6pPr marL="4723562" indent="0">
              <a:buNone/>
              <a:defRPr sz="3306" b="1"/>
            </a:lvl6pPr>
            <a:lvl7pPr marL="5668274" indent="0">
              <a:buNone/>
              <a:defRPr sz="3306" b="1"/>
            </a:lvl7pPr>
            <a:lvl8pPr marL="6612987" indent="0">
              <a:buNone/>
              <a:defRPr sz="3306" b="1"/>
            </a:lvl8pPr>
            <a:lvl9pPr marL="7557699" indent="0">
              <a:buNone/>
              <a:defRPr sz="3306" b="1"/>
            </a:lvl9pPr>
          </a:lstStyle>
          <a:p>
            <a:pPr lvl="0"/>
            <a:r>
              <a:rPr lang="en-US"/>
              <a:t>Edit Master text styles</a:t>
            </a:r>
          </a:p>
        </p:txBody>
      </p:sp>
      <p:sp>
        <p:nvSpPr>
          <p:cNvPr id="4" name="Content Placeholder 3">
            <a:extLst>
              <a:ext uri="{FF2B5EF4-FFF2-40B4-BE49-F238E27FC236}">
                <a16:creationId xmlns:a16="http://schemas.microsoft.com/office/drawing/2014/main" id="{92E5D533-A855-4109-88D1-5AB98A3E815B}"/>
              </a:ext>
            </a:extLst>
          </p:cNvPr>
          <p:cNvSpPr>
            <a:spLocks noGrp="1"/>
          </p:cNvSpPr>
          <p:nvPr>
            <p:ph sz="half" idx="2"/>
          </p:nvPr>
        </p:nvSpPr>
        <p:spPr>
          <a:xfrm>
            <a:off x="1735235" y="13149904"/>
            <a:ext cx="1065741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DD549D-7107-4E83-A542-4BF10DB3BCCD}"/>
              </a:ext>
            </a:extLst>
          </p:cNvPr>
          <p:cNvSpPr>
            <a:spLocks noGrp="1"/>
          </p:cNvSpPr>
          <p:nvPr>
            <p:ph type="body" sz="quarter" idx="3"/>
          </p:nvPr>
        </p:nvSpPr>
        <p:spPr>
          <a:xfrm>
            <a:off x="12753469" y="8824938"/>
            <a:ext cx="10709897" cy="4324966"/>
          </a:xfrm>
        </p:spPr>
        <p:txBody>
          <a:bodyPr anchor="b"/>
          <a:lstStyle>
            <a:lvl1pPr marL="0" indent="0">
              <a:buNone/>
              <a:defRPr sz="4959" b="1"/>
            </a:lvl1pPr>
            <a:lvl2pPr marL="944712" indent="0">
              <a:buNone/>
              <a:defRPr sz="4133" b="1"/>
            </a:lvl2pPr>
            <a:lvl3pPr marL="1889425" indent="0">
              <a:buNone/>
              <a:defRPr sz="3719" b="1"/>
            </a:lvl3pPr>
            <a:lvl4pPr marL="2834137" indent="0">
              <a:buNone/>
              <a:defRPr sz="3306" b="1"/>
            </a:lvl4pPr>
            <a:lvl5pPr marL="3778849" indent="0">
              <a:buNone/>
              <a:defRPr sz="3306" b="1"/>
            </a:lvl5pPr>
            <a:lvl6pPr marL="4723562" indent="0">
              <a:buNone/>
              <a:defRPr sz="3306" b="1"/>
            </a:lvl6pPr>
            <a:lvl7pPr marL="5668274" indent="0">
              <a:buNone/>
              <a:defRPr sz="3306" b="1"/>
            </a:lvl7pPr>
            <a:lvl8pPr marL="6612987" indent="0">
              <a:buNone/>
              <a:defRPr sz="3306" b="1"/>
            </a:lvl8pPr>
            <a:lvl9pPr marL="7557699" indent="0">
              <a:buNone/>
              <a:defRPr sz="3306" b="1"/>
            </a:lvl9pPr>
          </a:lstStyle>
          <a:p>
            <a:pPr lvl="0"/>
            <a:r>
              <a:rPr lang="en-US"/>
              <a:t>Edit Master text styles</a:t>
            </a:r>
          </a:p>
        </p:txBody>
      </p:sp>
      <p:sp>
        <p:nvSpPr>
          <p:cNvPr id="6" name="Content Placeholder 5">
            <a:extLst>
              <a:ext uri="{FF2B5EF4-FFF2-40B4-BE49-F238E27FC236}">
                <a16:creationId xmlns:a16="http://schemas.microsoft.com/office/drawing/2014/main" id="{5D0B908B-5DE0-43A6-B1C0-CD0034D051BD}"/>
              </a:ext>
            </a:extLst>
          </p:cNvPr>
          <p:cNvSpPr>
            <a:spLocks noGrp="1"/>
          </p:cNvSpPr>
          <p:nvPr>
            <p:ph sz="quarter" idx="4"/>
          </p:nvPr>
        </p:nvSpPr>
        <p:spPr>
          <a:xfrm>
            <a:off x="12753469" y="13149904"/>
            <a:ext cx="10709897"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DE30B1-2EBC-4A6E-8DBE-CC2755642B33}"/>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8" name="Footer Placeholder 7">
            <a:extLst>
              <a:ext uri="{FF2B5EF4-FFF2-40B4-BE49-F238E27FC236}">
                <a16:creationId xmlns:a16="http://schemas.microsoft.com/office/drawing/2014/main" id="{4FB3F3D7-F332-4315-873D-9E82A6371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733F65-0670-45BC-89F2-FDBB19BBF150}"/>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386952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A92-E3A0-42E5-B091-793474A1DB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6006C1-1D58-45DF-8EB4-62F44552B2F3}"/>
              </a:ext>
            </a:extLst>
          </p:cNvPr>
          <p:cNvSpPr>
            <a:spLocks noGrp="1"/>
          </p:cNvSpPr>
          <p:nvPr>
            <p:ph type="dt" sz="half" idx="10"/>
          </p:nvPr>
        </p:nvSpPr>
        <p:spPr/>
        <p:txBody>
          <a:bodyPr/>
          <a:lstStyle/>
          <a:p>
            <a:fld id="{EB5FD32E-F75F-4FF1-98D6-6DB902E5F6CC}" type="datetimeFigureOut">
              <a:rPr lang="en-US" smtClean="0"/>
              <a:t>12/13/2018</a:t>
            </a:fld>
            <a:endParaRPr lang="en-US"/>
          </a:p>
        </p:txBody>
      </p:sp>
      <p:sp>
        <p:nvSpPr>
          <p:cNvPr id="4" name="Footer Placeholder 3">
            <a:extLst>
              <a:ext uri="{FF2B5EF4-FFF2-40B4-BE49-F238E27FC236}">
                <a16:creationId xmlns:a16="http://schemas.microsoft.com/office/drawing/2014/main" id="{E611F798-70AB-4788-AF26-8F565414DF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A8EB1-5839-435D-9E98-D287F0878272}"/>
              </a:ext>
            </a:extLst>
          </p:cNvPr>
          <p:cNvSpPr>
            <a:spLocks noGrp="1"/>
          </p:cNvSpPr>
          <p:nvPr>
            <p:ph type="sldNum" sz="quarter" idx="12"/>
          </p:nvPr>
        </p:nvSpPr>
        <p:spPr/>
        <p:txBody>
          <a:bodyPr/>
          <a:lstStyle/>
          <a:p>
            <a:fld id="{F9741C3D-65E9-4BA8-BA80-7CE35F3A9661}" type="slidenum">
              <a:rPr lang="en-US" smtClean="0"/>
              <a:t>‹#›</a:t>
            </a:fld>
            <a:endParaRPr lang="en-US"/>
          </a:p>
        </p:txBody>
      </p:sp>
    </p:spTree>
    <p:extLst>
      <p:ext uri="{BB962C8B-B14F-4D97-AF65-F5344CB8AC3E}">
        <p14:creationId xmlns:p14="http://schemas.microsoft.com/office/powerpoint/2010/main" val="403083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2.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oleObject" Target="../embeddings/oleObject6.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2.vml"/><Relationship Id="rId9" Type="http://schemas.openxmlformats.org/officeDocument/2006/relationships/oleObject" Target="../embeddings/oleObject5.bin"/><Relationship Id="rId14" Type="http://schemas.openxmlformats.org/officeDocument/2006/relationships/image" Target="../media/image3.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18" Type="http://schemas.openxmlformats.org/officeDocument/2006/relationships/image" Target="../media/image8.png"/><Relationship Id="rId26" Type="http://schemas.openxmlformats.org/officeDocument/2006/relationships/oleObject" Target="../embeddings/oleObject8.bin"/><Relationship Id="rId3" Type="http://schemas.openxmlformats.org/officeDocument/2006/relationships/slideLayout" Target="../slideLayouts/slideLayout6.xml"/><Relationship Id="rId21" Type="http://schemas.openxmlformats.org/officeDocument/2006/relationships/oleObject" Target="../embeddings/oleObject6.bin"/><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7.png"/><Relationship Id="rId25" Type="http://schemas.openxmlformats.org/officeDocument/2006/relationships/image" Target="../media/image9.png"/><Relationship Id="rId2" Type="http://schemas.openxmlformats.org/officeDocument/2006/relationships/slideLayout" Target="../slideLayouts/slideLayout5.xml"/><Relationship Id="rId16" Type="http://schemas.openxmlformats.org/officeDocument/2006/relationships/image" Target="../media/image6.png"/><Relationship Id="rId20" Type="http://schemas.openxmlformats.org/officeDocument/2006/relationships/image" Target="../media/image1.wmf"/><Relationship Id="rId29"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image" Target="../media/image3.wmf"/><Relationship Id="rId5" Type="http://schemas.openxmlformats.org/officeDocument/2006/relationships/slideLayout" Target="../slideLayouts/slideLayout8.xml"/><Relationship Id="rId15" Type="http://schemas.openxmlformats.org/officeDocument/2006/relationships/image" Target="../media/image5.png"/><Relationship Id="rId23" Type="http://schemas.openxmlformats.org/officeDocument/2006/relationships/oleObject" Target="../embeddings/oleObject7.bin"/><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3.xml"/><Relationship Id="rId19" Type="http://schemas.openxmlformats.org/officeDocument/2006/relationships/oleObject" Target="../embeddings/oleObject5.bin"/><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vmlDrawing" Target="../drawings/vmlDrawing3.vml"/><Relationship Id="rId22" Type="http://schemas.openxmlformats.org/officeDocument/2006/relationships/image" Target="../media/image2.wmf"/><Relationship Id="rId27"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70cmx100cm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1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1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8453033"/>
              <a:ext cx="10354213" cy="1265612"/>
              <a:chOff x="44200453" y="27533806"/>
              <a:chExt cx="9771399" cy="1090622"/>
            </a:xfrm>
          </p:grpSpPr>
          <p:sp>
            <p:nvSpPr>
              <p:cNvPr id="61" name="Rounded Rectangle 60"/>
              <p:cNvSpPr/>
              <p:nvPr userDrawn="1"/>
            </p:nvSpPr>
            <p:spPr>
              <a:xfrm>
                <a:off x="44200453" y="2753380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7632138"/>
                <a:ext cx="914401" cy="914399"/>
              </a:xfrm>
              <a:prstGeom prst="rect">
                <a:avLst/>
              </a:prstGeom>
              <a:noFill/>
              <a:ln>
                <a:noFill/>
              </a:ln>
            </p:spPr>
          </p:pic>
          <p:sp>
            <p:nvSpPr>
              <p:cNvPr id="63" name="TextBox 62"/>
              <p:cNvSpPr txBox="1"/>
              <p:nvPr userDrawn="1"/>
            </p:nvSpPr>
            <p:spPr>
              <a:xfrm>
                <a:off x="45300663" y="27723728"/>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0490315"/>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Rounded Rectangle 35"/>
          <p:cNvSpPr/>
          <p:nvPr userDrawn="1"/>
        </p:nvSpPr>
        <p:spPr>
          <a:xfrm>
            <a:off x="572140" y="5113714"/>
            <a:ext cx="11844967" cy="29154138"/>
          </a:xfrm>
          <a:prstGeom prst="roundRect">
            <a:avLst>
              <a:gd name="adj" fmla="val 35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2706849" y="5113714"/>
            <a:ext cx="11844967" cy="29154138"/>
          </a:xfrm>
          <a:prstGeom prst="roundRect">
            <a:avLst>
              <a:gd name="adj" fmla="val 33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userDrawn="1"/>
        </p:nvGrpSpPr>
        <p:grpSpPr>
          <a:xfrm>
            <a:off x="-14192" y="1382"/>
            <a:ext cx="25206230" cy="4572641"/>
            <a:chOff x="-14192" y="1382"/>
            <a:chExt cx="27451941" cy="4572641"/>
          </a:xfrm>
        </p:grpSpPr>
        <p:sp>
          <p:nvSpPr>
            <p:cNvPr id="4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3" name="Group 72"/>
          <p:cNvGrpSpPr/>
          <p:nvPr userDrawn="1"/>
        </p:nvGrpSpPr>
        <p:grpSpPr>
          <a:xfrm rot="10800000">
            <a:off x="-33705" y="34498494"/>
            <a:ext cx="25265430" cy="1502229"/>
            <a:chOff x="-14192" y="1382"/>
            <a:chExt cx="27451941" cy="4572641"/>
          </a:xfrm>
        </p:grpSpPr>
        <p:sp>
          <p:nvSpPr>
            <p:cNvPr id="7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7" name="Text Box 14"/>
          <p:cNvSpPr txBox="1">
            <a:spLocks noChangeArrowheads="1"/>
          </p:cNvSpPr>
          <p:nvPr userDrawn="1"/>
        </p:nvSpPr>
        <p:spPr bwMode="auto">
          <a:xfrm>
            <a:off x="726893" y="35321184"/>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9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70cmx100cm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7" name="Straight Connector 26"/>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5"/>
            <a:stretch>
              <a:fillRect/>
            </a:stretch>
          </p:blipFill>
          <p:spPr>
            <a:xfrm>
              <a:off x="-10479105" y="8864712"/>
              <a:ext cx="1597666" cy="1201935"/>
            </a:xfrm>
            <a:prstGeom prst="rect">
              <a:avLst/>
            </a:prstGeom>
          </p:spPr>
        </p:pic>
        <p:pic>
          <p:nvPicPr>
            <p:cNvPr id="29" name="Picture 28"/>
            <p:cNvPicPr>
              <a:picLocks noChangeAspect="1"/>
            </p:cNvPicPr>
            <p:nvPr userDrawn="1"/>
          </p:nvPicPr>
          <p:blipFill>
            <a:blip r:embed="rId6"/>
            <a:stretch>
              <a:fillRect/>
            </a:stretch>
          </p:blipFill>
          <p:spPr>
            <a:xfrm>
              <a:off x="-10732765" y="13164079"/>
              <a:ext cx="9986808" cy="1053596"/>
            </a:xfrm>
            <a:prstGeom prst="rect">
              <a:avLst/>
            </a:prstGeom>
          </p:spPr>
        </p:pic>
        <p:grpSp>
          <p:nvGrpSpPr>
            <p:cNvPr id="30" name="Group 29"/>
            <p:cNvGrpSpPr/>
            <p:nvPr userDrawn="1"/>
          </p:nvGrpSpPr>
          <p:grpSpPr>
            <a:xfrm>
              <a:off x="-9744993" y="19956177"/>
              <a:ext cx="7531182" cy="2120441"/>
              <a:chOff x="-4470427" y="9369659"/>
              <a:chExt cx="3470785" cy="974221"/>
            </a:xfrm>
          </p:grpSpPr>
          <p:grpSp>
            <p:nvGrpSpPr>
              <p:cNvPr id="45" name="Group 44"/>
              <p:cNvGrpSpPr/>
              <p:nvPr userDrawn="1"/>
            </p:nvGrpSpPr>
            <p:grpSpPr>
              <a:xfrm>
                <a:off x="-2783495" y="9413884"/>
                <a:ext cx="624431" cy="898923"/>
                <a:chOff x="-3958697" y="8757291"/>
                <a:chExt cx="779338" cy="1288150"/>
              </a:xfrm>
            </p:grpSpPr>
            <p:pic>
              <p:nvPicPr>
                <p:cNvPr id="54" name="Picture 53"/>
                <p:cNvPicPr>
                  <a:picLocks noChangeAspect="1"/>
                </p:cNvPicPr>
                <p:nvPr userDrawn="1"/>
              </p:nvPicPr>
              <p:blipFill>
                <a:blip r:embed="rId7"/>
                <a:stretch>
                  <a:fillRect/>
                </a:stretch>
              </p:blipFill>
              <p:spPr>
                <a:xfrm>
                  <a:off x="-3948160" y="8757291"/>
                  <a:ext cx="768801" cy="1090857"/>
                </a:xfrm>
                <a:prstGeom prst="rect">
                  <a:avLst/>
                </a:prstGeom>
              </p:spPr>
            </p:pic>
            <p:sp>
              <p:nvSpPr>
                <p:cNvPr id="55" name="TextBox 54"/>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8" name="Group 47"/>
              <p:cNvGrpSpPr/>
              <p:nvPr userDrawn="1"/>
            </p:nvGrpSpPr>
            <p:grpSpPr>
              <a:xfrm>
                <a:off x="-2033159" y="9413897"/>
                <a:ext cx="1033517" cy="898915"/>
                <a:chOff x="-2921738" y="8936792"/>
                <a:chExt cx="1420279" cy="1235304"/>
              </a:xfrm>
            </p:grpSpPr>
            <p:pic>
              <p:nvPicPr>
                <p:cNvPr id="52" name="Picture 51"/>
                <p:cNvPicPr>
                  <a:picLocks noChangeAspect="1"/>
                </p:cNvPicPr>
                <p:nvPr userDrawn="1"/>
              </p:nvPicPr>
              <p:blipFill>
                <a:blip r:embed="rId7"/>
                <a:stretch>
                  <a:fillRect/>
                </a:stretch>
              </p:blipFill>
              <p:spPr>
                <a:xfrm>
                  <a:off x="-2921738" y="8936792"/>
                  <a:ext cx="1420279" cy="1029694"/>
                </a:xfrm>
                <a:prstGeom prst="rect">
                  <a:avLst/>
                </a:prstGeom>
              </p:spPr>
            </p:pic>
            <p:sp>
              <p:nvSpPr>
                <p:cNvPr id="53" name="TextBox 52"/>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50" name="Picture 49"/>
              <p:cNvPicPr>
                <a:picLocks noChangeAspect="1"/>
              </p:cNvPicPr>
              <p:nvPr userDrawn="1"/>
            </p:nvPicPr>
            <p:blipFill>
              <a:blip r:embed="rId8"/>
              <a:stretch>
                <a:fillRect/>
              </a:stretch>
            </p:blipFill>
            <p:spPr>
              <a:xfrm>
                <a:off x="-4470427" y="9369659"/>
                <a:ext cx="1098742" cy="847761"/>
              </a:xfrm>
              <a:prstGeom prst="rect">
                <a:avLst/>
              </a:prstGeom>
            </p:spPr>
          </p:pic>
          <p:sp>
            <p:nvSpPr>
              <p:cNvPr id="51" name="TextBox 50"/>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1" name="Group 30"/>
            <p:cNvGrpSpPr/>
            <p:nvPr userDrawn="1"/>
          </p:nvGrpSpPr>
          <p:grpSpPr>
            <a:xfrm>
              <a:off x="-10409330" y="24221626"/>
              <a:ext cx="9344084" cy="2453249"/>
              <a:chOff x="-4759852" y="11112402"/>
              <a:chExt cx="4306270" cy="1127127"/>
            </a:xfrm>
          </p:grpSpPr>
          <p:graphicFrame>
            <p:nvGraphicFramePr>
              <p:cNvPr id="32" name="Object 31"/>
              <p:cNvGraphicFramePr>
                <a:graphicFrameLocks noChangeAspect="1"/>
              </p:cNvGraphicFramePr>
              <p:nvPr userDrawn="1">
                <p:extLst>
                  <p:ext uri="{D42A27DB-BD31-4B8C-83A1-F6EECF244321}">
                    <p14:modId xmlns:p14="http://schemas.microsoft.com/office/powerpoint/2010/main" val="4273021887"/>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2154"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1112407"/>
                            <a:ext cx="1828800" cy="1117600"/>
                          </a:xfrm>
                          <a:prstGeom prst="rect">
                            <a:avLst/>
                          </a:prstGeom>
                        </p:spPr>
                      </p:pic>
                    </p:oleObj>
                  </mc:Fallback>
                </mc:AlternateContent>
              </a:graphicData>
            </a:graphic>
          </p:graphicFrame>
          <p:graphicFrame>
            <p:nvGraphicFramePr>
              <p:cNvPr id="33" name="Object 32"/>
              <p:cNvGraphicFramePr>
                <a:graphicFrameLocks noChangeAspect="1"/>
              </p:cNvGraphicFramePr>
              <p:nvPr userDrawn="1">
                <p:extLst>
                  <p:ext uri="{D42A27DB-BD31-4B8C-83A1-F6EECF244321}">
                    <p14:modId xmlns:p14="http://schemas.microsoft.com/office/powerpoint/2010/main" val="832500685"/>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2155"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1116100"/>
                            <a:ext cx="1828800" cy="1117600"/>
                          </a:xfrm>
                          <a:prstGeom prst="rect">
                            <a:avLst/>
                          </a:prstGeom>
                        </p:spPr>
                      </p:pic>
                    </p:oleObj>
                  </mc:Fallback>
                </mc:AlternateContent>
              </a:graphicData>
            </a:graphic>
          </p:graphicFrame>
          <p:sp>
            <p:nvSpPr>
              <p:cNvPr id="34" name="TextBox 33"/>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35" name="TextBox 3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6" name="Group 55"/>
          <p:cNvGrpSpPr/>
          <p:nvPr userDrawn="1"/>
        </p:nvGrpSpPr>
        <p:grpSpPr>
          <a:xfrm>
            <a:off x="25590866" y="1"/>
            <a:ext cx="12284832" cy="35999737"/>
            <a:chOff x="44157839" y="-55064"/>
            <a:chExt cx="11062139" cy="32416731"/>
          </a:xfrm>
        </p:grpSpPr>
        <p:sp>
          <p:nvSpPr>
            <p:cNvPr id="57" name="Rectangle 56"/>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690506542"/>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56"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871237" y="3286607"/>
                          <a:ext cx="5586150" cy="2063772"/>
                        </a:xfrm>
                        <a:prstGeom prst="rect">
                          <a:avLst/>
                        </a:prstGeom>
                      </p:spPr>
                    </p:pic>
                  </p:oleObj>
                </mc:Fallback>
              </mc:AlternateContent>
            </a:graphicData>
          </a:graphic>
        </p:graphicFrame>
        <p:pic>
          <p:nvPicPr>
            <p:cNvPr id="59" name="Picture 58"/>
            <p:cNvPicPr>
              <a:picLocks noChangeAspect="1"/>
            </p:cNvPicPr>
            <p:nvPr userDrawn="1"/>
          </p:nvPicPr>
          <p:blipFill>
            <a:blip r:embed="rId15"/>
            <a:stretch>
              <a:fillRect/>
            </a:stretch>
          </p:blipFill>
          <p:spPr>
            <a:xfrm>
              <a:off x="44487207" y="7579895"/>
              <a:ext cx="2969584" cy="1370577"/>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2182652891"/>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57"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1328671"/>
                          <a:ext cx="1482266" cy="992162"/>
                        </a:xfrm>
                        <a:prstGeom prst="rect">
                          <a:avLst/>
                        </a:prstGeom>
                      </p:spPr>
                    </p:pic>
                  </p:oleObj>
                </mc:Fallback>
              </mc:AlternateContent>
            </a:graphicData>
          </a:graphic>
        </p:graphicFrame>
      </p:grpSp>
      <p:sp>
        <p:nvSpPr>
          <p:cNvPr id="39" name="Rounded Rectangle 38"/>
          <p:cNvSpPr/>
          <p:nvPr userDrawn="1"/>
        </p:nvSpPr>
        <p:spPr>
          <a:xfrm>
            <a:off x="25956639" y="31659085"/>
            <a:ext cx="11498658" cy="1405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26104841" y="31785807"/>
            <a:ext cx="1076037" cy="1178398"/>
          </a:xfrm>
          <a:prstGeom prst="rect">
            <a:avLst/>
          </a:prstGeom>
          <a:noFill/>
          <a:ln>
            <a:noFill/>
          </a:ln>
        </p:spPr>
      </p:pic>
      <p:sp>
        <p:nvSpPr>
          <p:cNvPr id="41" name="TextBox 40"/>
          <p:cNvSpPr txBox="1"/>
          <p:nvPr userDrawn="1"/>
        </p:nvSpPr>
        <p:spPr>
          <a:xfrm>
            <a:off x="27251330" y="31903840"/>
            <a:ext cx="10203968" cy="922846"/>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sp>
        <p:nvSpPr>
          <p:cNvPr id="42" name="TextBox 41"/>
          <p:cNvSpPr txBox="1"/>
          <p:nvPr userDrawn="1"/>
        </p:nvSpPr>
        <p:spPr>
          <a:xfrm>
            <a:off x="25956639" y="33921546"/>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3" name="Rounded Rectangle 42"/>
          <p:cNvSpPr/>
          <p:nvPr userDrawn="1"/>
        </p:nvSpPr>
        <p:spPr>
          <a:xfrm>
            <a:off x="572140" y="5113720"/>
            <a:ext cx="24063113" cy="2915413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userDrawn="1"/>
        </p:nvGrpSpPr>
        <p:grpSpPr>
          <a:xfrm>
            <a:off x="-14192" y="1382"/>
            <a:ext cx="25206230" cy="4572641"/>
            <a:chOff x="-14192" y="1382"/>
            <a:chExt cx="27451941" cy="4572641"/>
          </a:xfrm>
        </p:grpSpPr>
        <p:sp>
          <p:nvSpPr>
            <p:cNvPr id="47"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69" name="Group 68"/>
          <p:cNvGrpSpPr/>
          <p:nvPr userDrawn="1"/>
        </p:nvGrpSpPr>
        <p:grpSpPr>
          <a:xfrm rot="10800000">
            <a:off x="-33705" y="34498494"/>
            <a:ext cx="25265430" cy="1502229"/>
            <a:chOff x="-14192" y="1382"/>
            <a:chExt cx="27451941" cy="4572641"/>
          </a:xfrm>
        </p:grpSpPr>
        <p:sp>
          <p:nvSpPr>
            <p:cNvPr id="70"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726893" y="35321184"/>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CD18A0-FD19-4A0B-B9E9-E91CBBC1767B}"/>
              </a:ext>
            </a:extLst>
          </p:cNvPr>
          <p:cNvSpPr>
            <a:spLocks noGrp="1"/>
          </p:cNvSpPr>
          <p:nvPr>
            <p:ph type="title"/>
          </p:nvPr>
        </p:nvSpPr>
        <p:spPr>
          <a:xfrm>
            <a:off x="1731953" y="1916656"/>
            <a:ext cx="21728133" cy="69582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52A09C-FEE0-480B-9D0F-F768A470D5AE}"/>
              </a:ext>
            </a:extLst>
          </p:cNvPr>
          <p:cNvSpPr>
            <a:spLocks noGrp="1"/>
          </p:cNvSpPr>
          <p:nvPr>
            <p:ph type="body" idx="1"/>
          </p:nvPr>
        </p:nvSpPr>
        <p:spPr>
          <a:xfrm>
            <a:off x="1731953" y="9583264"/>
            <a:ext cx="21728133"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E507A-81B5-4187-8193-042D2590B572}"/>
              </a:ext>
            </a:extLst>
          </p:cNvPr>
          <p:cNvSpPr>
            <a:spLocks noGrp="1"/>
          </p:cNvSpPr>
          <p:nvPr>
            <p:ph type="dt" sz="half" idx="2"/>
          </p:nvPr>
        </p:nvSpPr>
        <p:spPr>
          <a:xfrm>
            <a:off x="1731952" y="33366426"/>
            <a:ext cx="5668209"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EB5FD32E-F75F-4FF1-98D6-6DB902E5F6CC}" type="datetimeFigureOut">
              <a:rPr lang="en-US" smtClean="0"/>
              <a:t>12/13/2018</a:t>
            </a:fld>
            <a:endParaRPr lang="en-US"/>
          </a:p>
        </p:txBody>
      </p:sp>
      <p:sp>
        <p:nvSpPr>
          <p:cNvPr id="5" name="Footer Placeholder 4">
            <a:extLst>
              <a:ext uri="{FF2B5EF4-FFF2-40B4-BE49-F238E27FC236}">
                <a16:creationId xmlns:a16="http://schemas.microsoft.com/office/drawing/2014/main" id="{790C3A68-FBBB-4F46-84E3-3CCDB85778E4}"/>
              </a:ext>
            </a:extLst>
          </p:cNvPr>
          <p:cNvSpPr>
            <a:spLocks noGrp="1"/>
          </p:cNvSpPr>
          <p:nvPr>
            <p:ph type="ftr" sz="quarter" idx="3"/>
          </p:nvPr>
        </p:nvSpPr>
        <p:spPr>
          <a:xfrm>
            <a:off x="8344863" y="33366426"/>
            <a:ext cx="8502313"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AD655A-2FA2-4063-A4E5-B61FC4E8F518}"/>
              </a:ext>
            </a:extLst>
          </p:cNvPr>
          <p:cNvSpPr>
            <a:spLocks noGrp="1"/>
          </p:cNvSpPr>
          <p:nvPr>
            <p:ph type="sldNum" sz="quarter" idx="4"/>
          </p:nvPr>
        </p:nvSpPr>
        <p:spPr>
          <a:xfrm>
            <a:off x="17791877" y="33366426"/>
            <a:ext cx="5668209"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F9741C3D-65E9-4BA8-BA80-7CE35F3A9661}" type="slidenum">
              <a:rPr lang="en-US" smtClean="0"/>
              <a:t>‹#›</a:t>
            </a:fld>
            <a:endParaRPr lang="en-US"/>
          </a:p>
        </p:txBody>
      </p:sp>
      <p:grpSp>
        <p:nvGrpSpPr>
          <p:cNvPr id="7" name="Group 6">
            <a:extLst>
              <a:ext uri="{FF2B5EF4-FFF2-40B4-BE49-F238E27FC236}">
                <a16:creationId xmlns:a16="http://schemas.microsoft.com/office/drawing/2014/main" id="{E615DA16-906F-4B93-87DE-6C0068F78C02}"/>
              </a:ext>
            </a:extLst>
          </p:cNvPr>
          <p:cNvGrpSpPr/>
          <p:nvPr userDrawn="1"/>
        </p:nvGrpSpPr>
        <p:grpSpPr>
          <a:xfrm>
            <a:off x="-12658121" y="-48127"/>
            <a:ext cx="12259293" cy="36047865"/>
            <a:chOff x="-11225189" y="-1"/>
            <a:chExt cx="11018865" cy="32918401"/>
          </a:xfrm>
        </p:grpSpPr>
        <p:sp>
          <p:nvSpPr>
            <p:cNvPr id="8" name="Rectangle 7">
              <a:extLst>
                <a:ext uri="{FF2B5EF4-FFF2-40B4-BE49-F238E27FC236}">
                  <a16:creationId xmlns:a16="http://schemas.microsoft.com/office/drawing/2014/main" id="{90ADBEC7-E527-437A-B543-8CD7746084E1}"/>
                </a:ext>
              </a:extLst>
            </p:cNvPr>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70cmx100cm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9" name="Straight Connector 8">
              <a:extLst>
                <a:ext uri="{FF2B5EF4-FFF2-40B4-BE49-F238E27FC236}">
                  <a16:creationId xmlns:a16="http://schemas.microsoft.com/office/drawing/2014/main" id="{1C97BFA9-3885-467C-B76D-C8519307A624}"/>
                </a:ext>
              </a:extLst>
            </p:cNvPr>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29A9FB5-8C7A-4856-9D59-69672C15ED21}"/>
                </a:ext>
              </a:extLst>
            </p:cNvPr>
            <p:cNvPicPr>
              <a:picLocks noChangeAspect="1"/>
            </p:cNvPicPr>
            <p:nvPr userDrawn="1"/>
          </p:nvPicPr>
          <p:blipFill>
            <a:blip r:embed="rId15"/>
            <a:stretch>
              <a:fillRect/>
            </a:stretch>
          </p:blipFill>
          <p:spPr>
            <a:xfrm>
              <a:off x="-10479105" y="8864712"/>
              <a:ext cx="1597666" cy="1201935"/>
            </a:xfrm>
            <a:prstGeom prst="rect">
              <a:avLst/>
            </a:prstGeom>
          </p:spPr>
        </p:pic>
        <p:pic>
          <p:nvPicPr>
            <p:cNvPr id="11" name="Picture 10">
              <a:extLst>
                <a:ext uri="{FF2B5EF4-FFF2-40B4-BE49-F238E27FC236}">
                  <a16:creationId xmlns:a16="http://schemas.microsoft.com/office/drawing/2014/main" id="{12567947-A1FE-4566-A49F-37EFFEEB8C75}"/>
                </a:ext>
              </a:extLst>
            </p:cNvPr>
            <p:cNvPicPr>
              <a:picLocks noChangeAspect="1"/>
            </p:cNvPicPr>
            <p:nvPr userDrawn="1"/>
          </p:nvPicPr>
          <p:blipFill>
            <a:blip r:embed="rId16"/>
            <a:stretch>
              <a:fillRect/>
            </a:stretch>
          </p:blipFill>
          <p:spPr>
            <a:xfrm>
              <a:off x="-10732765" y="13164079"/>
              <a:ext cx="9986808" cy="1053596"/>
            </a:xfrm>
            <a:prstGeom prst="rect">
              <a:avLst/>
            </a:prstGeom>
          </p:spPr>
        </p:pic>
        <p:grpSp>
          <p:nvGrpSpPr>
            <p:cNvPr id="12" name="Group 11">
              <a:extLst>
                <a:ext uri="{FF2B5EF4-FFF2-40B4-BE49-F238E27FC236}">
                  <a16:creationId xmlns:a16="http://schemas.microsoft.com/office/drawing/2014/main" id="{6D78970F-58D5-4912-86B6-93F88E3812C2}"/>
                </a:ext>
              </a:extLst>
            </p:cNvPr>
            <p:cNvGrpSpPr/>
            <p:nvPr userDrawn="1"/>
          </p:nvGrpSpPr>
          <p:grpSpPr>
            <a:xfrm>
              <a:off x="-9744993" y="19956177"/>
              <a:ext cx="7531182" cy="2120441"/>
              <a:chOff x="-4470427" y="9369659"/>
              <a:chExt cx="3470785" cy="974221"/>
            </a:xfrm>
          </p:grpSpPr>
          <p:grpSp>
            <p:nvGrpSpPr>
              <p:cNvPr id="18" name="Group 17">
                <a:extLst>
                  <a:ext uri="{FF2B5EF4-FFF2-40B4-BE49-F238E27FC236}">
                    <a16:creationId xmlns:a16="http://schemas.microsoft.com/office/drawing/2014/main" id="{B58F4ACD-B918-457E-B058-67833419CA3C}"/>
                  </a:ext>
                </a:extLst>
              </p:cNvPr>
              <p:cNvGrpSpPr/>
              <p:nvPr userDrawn="1"/>
            </p:nvGrpSpPr>
            <p:grpSpPr>
              <a:xfrm>
                <a:off x="-2783495" y="9413884"/>
                <a:ext cx="624431" cy="898923"/>
                <a:chOff x="-3958697" y="8757291"/>
                <a:chExt cx="779338" cy="1288150"/>
              </a:xfrm>
            </p:grpSpPr>
            <p:pic>
              <p:nvPicPr>
                <p:cNvPr id="24" name="Picture 23">
                  <a:extLst>
                    <a:ext uri="{FF2B5EF4-FFF2-40B4-BE49-F238E27FC236}">
                      <a16:creationId xmlns:a16="http://schemas.microsoft.com/office/drawing/2014/main" id="{81C6CEAF-B670-494A-B628-9F7E7BA31A2B}"/>
                    </a:ext>
                  </a:extLst>
                </p:cNvPr>
                <p:cNvPicPr>
                  <a:picLocks noChangeAspect="1"/>
                </p:cNvPicPr>
                <p:nvPr userDrawn="1"/>
              </p:nvPicPr>
              <p:blipFill>
                <a:blip r:embed="rId17"/>
                <a:stretch>
                  <a:fillRect/>
                </a:stretch>
              </p:blipFill>
              <p:spPr>
                <a:xfrm>
                  <a:off x="-3948160" y="8757291"/>
                  <a:ext cx="768801" cy="1090857"/>
                </a:xfrm>
                <a:prstGeom prst="rect">
                  <a:avLst/>
                </a:prstGeom>
              </p:spPr>
            </p:pic>
            <p:sp>
              <p:nvSpPr>
                <p:cNvPr id="25" name="TextBox 24">
                  <a:extLst>
                    <a:ext uri="{FF2B5EF4-FFF2-40B4-BE49-F238E27FC236}">
                      <a16:creationId xmlns:a16="http://schemas.microsoft.com/office/drawing/2014/main" id="{D4713A5D-0544-4F28-A4E8-BBDAF4AF15D2}"/>
                    </a:ext>
                  </a:extLst>
                </p:cNvPr>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19" name="Group 18">
                <a:extLst>
                  <a:ext uri="{FF2B5EF4-FFF2-40B4-BE49-F238E27FC236}">
                    <a16:creationId xmlns:a16="http://schemas.microsoft.com/office/drawing/2014/main" id="{587DFEB3-CBE9-4ADF-B02C-B302755E67E6}"/>
                  </a:ext>
                </a:extLst>
              </p:cNvPr>
              <p:cNvGrpSpPr/>
              <p:nvPr userDrawn="1"/>
            </p:nvGrpSpPr>
            <p:grpSpPr>
              <a:xfrm>
                <a:off x="-2033159" y="9413897"/>
                <a:ext cx="1033517" cy="898915"/>
                <a:chOff x="-2921738" y="8936792"/>
                <a:chExt cx="1420279" cy="1235304"/>
              </a:xfrm>
            </p:grpSpPr>
            <p:pic>
              <p:nvPicPr>
                <p:cNvPr id="22" name="Picture 21">
                  <a:extLst>
                    <a:ext uri="{FF2B5EF4-FFF2-40B4-BE49-F238E27FC236}">
                      <a16:creationId xmlns:a16="http://schemas.microsoft.com/office/drawing/2014/main" id="{D16649AE-CD32-41FE-AB97-11A89F21B89B}"/>
                    </a:ext>
                  </a:extLst>
                </p:cNvPr>
                <p:cNvPicPr>
                  <a:picLocks noChangeAspect="1"/>
                </p:cNvPicPr>
                <p:nvPr userDrawn="1"/>
              </p:nvPicPr>
              <p:blipFill>
                <a:blip r:embed="rId17"/>
                <a:stretch>
                  <a:fillRect/>
                </a:stretch>
              </p:blipFill>
              <p:spPr>
                <a:xfrm>
                  <a:off x="-2921738" y="8936792"/>
                  <a:ext cx="1420279" cy="1029694"/>
                </a:xfrm>
                <a:prstGeom prst="rect">
                  <a:avLst/>
                </a:prstGeom>
              </p:spPr>
            </p:pic>
            <p:sp>
              <p:nvSpPr>
                <p:cNvPr id="23" name="TextBox 22">
                  <a:extLst>
                    <a:ext uri="{FF2B5EF4-FFF2-40B4-BE49-F238E27FC236}">
                      <a16:creationId xmlns:a16="http://schemas.microsoft.com/office/drawing/2014/main" id="{D747DDEB-6139-4386-A450-03D2B7E12EBA}"/>
                    </a:ext>
                  </a:extLst>
                </p:cNvPr>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20" name="Picture 19">
                <a:extLst>
                  <a:ext uri="{FF2B5EF4-FFF2-40B4-BE49-F238E27FC236}">
                    <a16:creationId xmlns:a16="http://schemas.microsoft.com/office/drawing/2014/main" id="{6874C475-AF10-4DB4-86A8-242249EB8128}"/>
                  </a:ext>
                </a:extLst>
              </p:cNvPr>
              <p:cNvPicPr>
                <a:picLocks noChangeAspect="1"/>
              </p:cNvPicPr>
              <p:nvPr userDrawn="1"/>
            </p:nvPicPr>
            <p:blipFill>
              <a:blip r:embed="rId18"/>
              <a:stretch>
                <a:fillRect/>
              </a:stretch>
            </p:blipFill>
            <p:spPr>
              <a:xfrm>
                <a:off x="-4470427" y="9369659"/>
                <a:ext cx="1098742" cy="847761"/>
              </a:xfrm>
              <a:prstGeom prst="rect">
                <a:avLst/>
              </a:prstGeom>
            </p:spPr>
          </p:pic>
          <p:sp>
            <p:nvSpPr>
              <p:cNvPr id="21" name="TextBox 20">
                <a:extLst>
                  <a:ext uri="{FF2B5EF4-FFF2-40B4-BE49-F238E27FC236}">
                    <a16:creationId xmlns:a16="http://schemas.microsoft.com/office/drawing/2014/main" id="{1C4D2AB1-D182-4414-8ED6-E5D6AEAD06C8}"/>
                  </a:ext>
                </a:extLst>
              </p:cNvPr>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3" name="Group 12">
              <a:extLst>
                <a:ext uri="{FF2B5EF4-FFF2-40B4-BE49-F238E27FC236}">
                  <a16:creationId xmlns:a16="http://schemas.microsoft.com/office/drawing/2014/main" id="{CF795FB9-D1FE-4FE4-ADA5-5BF68814F399}"/>
                </a:ext>
              </a:extLst>
            </p:cNvPr>
            <p:cNvGrpSpPr/>
            <p:nvPr userDrawn="1"/>
          </p:nvGrpSpPr>
          <p:grpSpPr>
            <a:xfrm>
              <a:off x="-10409330" y="24221626"/>
              <a:ext cx="9344084" cy="2453249"/>
              <a:chOff x="-4759852" y="11112402"/>
              <a:chExt cx="4306270" cy="1127127"/>
            </a:xfrm>
          </p:grpSpPr>
          <p:graphicFrame>
            <p:nvGraphicFramePr>
              <p:cNvPr id="14" name="Object 13">
                <a:extLst>
                  <a:ext uri="{FF2B5EF4-FFF2-40B4-BE49-F238E27FC236}">
                    <a16:creationId xmlns:a16="http://schemas.microsoft.com/office/drawing/2014/main" id="{161A6C40-7A10-40B7-A858-B8DB8CB2B6D6}"/>
                  </a:ext>
                </a:extLst>
              </p:cNvPr>
              <p:cNvGraphicFramePr>
                <a:graphicFrameLocks noChangeAspect="1"/>
              </p:cNvGraphicFramePr>
              <p:nvPr userDrawn="1">
                <p:extLst>
                  <p:ext uri="{D42A27DB-BD31-4B8C-83A1-F6EECF244321}">
                    <p14:modId xmlns:p14="http://schemas.microsoft.com/office/powerpoint/2010/main" val="4273021887"/>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3118" name="Image" r:id="rId19" imgW="1828440" imgH="1117440" progId="Photoshop.Image.13">
                      <p:embed/>
                    </p:oleObj>
                  </mc:Choice>
                  <mc:Fallback>
                    <p:oleObj name="Image" r:id="rId19" imgW="1828440" imgH="1117440" progId="Photoshop.Image.13">
                      <p:embed/>
                      <p:pic>
                        <p:nvPicPr>
                          <p:cNvPr id="14" name="Object 13">
                            <a:extLst>
                              <a:ext uri="{FF2B5EF4-FFF2-40B4-BE49-F238E27FC236}">
                                <a16:creationId xmlns:a16="http://schemas.microsoft.com/office/drawing/2014/main" id="{1ED34763-A29A-4F1C-93A0-1D830CA570C0}"/>
                              </a:ext>
                            </a:extLst>
                          </p:cNvPr>
                          <p:cNvPicPr/>
                          <p:nvPr/>
                        </p:nvPicPr>
                        <p:blipFill>
                          <a:blip r:embed="rId20"/>
                          <a:stretch>
                            <a:fillRect/>
                          </a:stretch>
                        </p:blipFill>
                        <p:spPr>
                          <a:xfrm>
                            <a:off x="-4533347" y="11112407"/>
                            <a:ext cx="1828800" cy="11176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B97ECEB-9584-4734-9DBF-4212A1A4CC23}"/>
                  </a:ext>
                </a:extLst>
              </p:cNvPr>
              <p:cNvGraphicFramePr>
                <a:graphicFrameLocks noChangeAspect="1"/>
              </p:cNvGraphicFramePr>
              <p:nvPr userDrawn="1">
                <p:extLst>
                  <p:ext uri="{D42A27DB-BD31-4B8C-83A1-F6EECF244321}">
                    <p14:modId xmlns:p14="http://schemas.microsoft.com/office/powerpoint/2010/main" val="832500685"/>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3119" name="Image" r:id="rId21" imgW="1828440" imgH="1117440" progId="Photoshop.Image.13">
                      <p:embed/>
                    </p:oleObj>
                  </mc:Choice>
                  <mc:Fallback>
                    <p:oleObj name="Image" r:id="rId21" imgW="1828440" imgH="1117440" progId="Photoshop.Image.13">
                      <p:embed/>
                      <p:pic>
                        <p:nvPicPr>
                          <p:cNvPr id="15" name="Object 14">
                            <a:extLst>
                              <a:ext uri="{FF2B5EF4-FFF2-40B4-BE49-F238E27FC236}">
                                <a16:creationId xmlns:a16="http://schemas.microsoft.com/office/drawing/2014/main" id="{C342AC9D-6181-4BDB-86FD-5E2ED7E2C2D6}"/>
                              </a:ext>
                            </a:extLst>
                          </p:cNvPr>
                          <p:cNvPicPr/>
                          <p:nvPr/>
                        </p:nvPicPr>
                        <p:blipFill>
                          <a:blip r:embed="rId22"/>
                          <a:stretch>
                            <a:fillRect/>
                          </a:stretch>
                        </p:blipFill>
                        <p:spPr>
                          <a:xfrm>
                            <a:off x="-2456641" y="11116100"/>
                            <a:ext cx="1828800" cy="11176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665C87F2-BC54-46EE-A23F-F691C7DAA3ED}"/>
                  </a:ext>
                </a:extLst>
              </p:cNvPr>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17" name="TextBox 16">
                <a:extLst>
                  <a:ext uri="{FF2B5EF4-FFF2-40B4-BE49-F238E27FC236}">
                    <a16:creationId xmlns:a16="http://schemas.microsoft.com/office/drawing/2014/main" id="{2ED2ABB3-6152-46A4-9147-A4255E42B7CF}"/>
                  </a:ext>
                </a:extLst>
              </p:cNvPr>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26" name="Group 25">
            <a:extLst>
              <a:ext uri="{FF2B5EF4-FFF2-40B4-BE49-F238E27FC236}">
                <a16:creationId xmlns:a16="http://schemas.microsoft.com/office/drawing/2014/main" id="{444D6C7F-9466-4020-81A2-AF00DEA650E0}"/>
              </a:ext>
            </a:extLst>
          </p:cNvPr>
          <p:cNvGrpSpPr/>
          <p:nvPr userDrawn="1"/>
        </p:nvGrpSpPr>
        <p:grpSpPr>
          <a:xfrm>
            <a:off x="25590866" y="1"/>
            <a:ext cx="12284832" cy="35999737"/>
            <a:chOff x="44157839" y="-55064"/>
            <a:chExt cx="11062139" cy="32416731"/>
          </a:xfrm>
        </p:grpSpPr>
        <p:sp>
          <p:nvSpPr>
            <p:cNvPr id="27" name="Rectangle 26">
              <a:extLst>
                <a:ext uri="{FF2B5EF4-FFF2-40B4-BE49-F238E27FC236}">
                  <a16:creationId xmlns:a16="http://schemas.microsoft.com/office/drawing/2014/main" id="{302CB634-B603-467A-9111-595C8A1A33C7}"/>
                </a:ext>
              </a:extLst>
            </p:cNvPr>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a:extLst>
                <a:ext uri="{FF2B5EF4-FFF2-40B4-BE49-F238E27FC236}">
                  <a16:creationId xmlns:a16="http://schemas.microsoft.com/office/drawing/2014/main" id="{9219D256-3EAA-4125-9EF0-9E7658DFA402}"/>
                </a:ext>
              </a:extLst>
            </p:cNvPr>
            <p:cNvGraphicFramePr>
              <a:graphicFrameLocks noChangeAspect="1"/>
            </p:cNvGraphicFramePr>
            <p:nvPr userDrawn="1">
              <p:extLst>
                <p:ext uri="{D42A27DB-BD31-4B8C-83A1-F6EECF244321}">
                  <p14:modId xmlns:p14="http://schemas.microsoft.com/office/powerpoint/2010/main" val="690506542"/>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3120" name="Image" r:id="rId23" imgW="4571280" imgH="1688760" progId="Photoshop.Image.13">
                    <p:embed/>
                  </p:oleObj>
                </mc:Choice>
                <mc:Fallback>
                  <p:oleObj name="Image" r:id="rId23" imgW="4571280" imgH="1688760" progId="Photoshop.Image.13">
                    <p:embed/>
                    <p:pic>
                      <p:nvPicPr>
                        <p:cNvPr id="28" name="Object 27">
                          <a:extLst>
                            <a:ext uri="{FF2B5EF4-FFF2-40B4-BE49-F238E27FC236}">
                              <a16:creationId xmlns:a16="http://schemas.microsoft.com/office/drawing/2014/main" id="{9468275E-ED6D-4824-8A28-5319C58E6506}"/>
                            </a:ext>
                          </a:extLst>
                        </p:cNvPr>
                        <p:cNvPicPr/>
                        <p:nvPr/>
                      </p:nvPicPr>
                      <p:blipFill>
                        <a:blip r:embed="rId24"/>
                        <a:stretch>
                          <a:fillRect/>
                        </a:stretch>
                      </p:blipFill>
                      <p:spPr>
                        <a:xfrm>
                          <a:off x="46871237" y="3286607"/>
                          <a:ext cx="5586150" cy="2063772"/>
                        </a:xfrm>
                        <a:prstGeom prst="rect">
                          <a:avLst/>
                        </a:prstGeom>
                      </p:spPr>
                    </p:pic>
                  </p:oleObj>
                </mc:Fallback>
              </mc:AlternateContent>
            </a:graphicData>
          </a:graphic>
        </p:graphicFrame>
        <p:pic>
          <p:nvPicPr>
            <p:cNvPr id="29" name="Picture 28">
              <a:extLst>
                <a:ext uri="{FF2B5EF4-FFF2-40B4-BE49-F238E27FC236}">
                  <a16:creationId xmlns:a16="http://schemas.microsoft.com/office/drawing/2014/main" id="{B65FB58E-B2AC-4C1B-A5CA-A5D638D89434}"/>
                </a:ext>
              </a:extLst>
            </p:cNvPr>
            <p:cNvPicPr>
              <a:picLocks noChangeAspect="1"/>
            </p:cNvPicPr>
            <p:nvPr userDrawn="1"/>
          </p:nvPicPr>
          <p:blipFill>
            <a:blip r:embed="rId25"/>
            <a:stretch>
              <a:fillRect/>
            </a:stretch>
          </p:blipFill>
          <p:spPr>
            <a:xfrm>
              <a:off x="44487207" y="7579895"/>
              <a:ext cx="2969584" cy="1370577"/>
            </a:xfrm>
            <a:prstGeom prst="rect">
              <a:avLst/>
            </a:prstGeom>
            <a:ln>
              <a:noFill/>
            </a:ln>
          </p:spPr>
        </p:pic>
        <p:graphicFrame>
          <p:nvGraphicFramePr>
            <p:cNvPr id="30" name="Object 29">
              <a:extLst>
                <a:ext uri="{FF2B5EF4-FFF2-40B4-BE49-F238E27FC236}">
                  <a16:creationId xmlns:a16="http://schemas.microsoft.com/office/drawing/2014/main" id="{B78681F8-F03E-45A6-AD43-C8165E37EA21}"/>
                </a:ext>
              </a:extLst>
            </p:cNvPr>
            <p:cNvGraphicFramePr>
              <a:graphicFrameLocks noChangeAspect="1"/>
            </p:cNvGraphicFramePr>
            <p:nvPr userDrawn="1">
              <p:extLst>
                <p:ext uri="{D42A27DB-BD31-4B8C-83A1-F6EECF244321}">
                  <p14:modId xmlns:p14="http://schemas.microsoft.com/office/powerpoint/2010/main" val="2182652891"/>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3121" name="Image" r:id="rId26" imgW="1574280" imgH="1053720" progId="Photoshop.Image.13">
                    <p:embed/>
                  </p:oleObj>
                </mc:Choice>
                <mc:Fallback>
                  <p:oleObj name="Image" r:id="rId26" imgW="1574280" imgH="1053720" progId="Photoshop.Image.13">
                    <p:embed/>
                    <p:pic>
                      <p:nvPicPr>
                        <p:cNvPr id="30" name="Object 29">
                          <a:extLst>
                            <a:ext uri="{FF2B5EF4-FFF2-40B4-BE49-F238E27FC236}">
                              <a16:creationId xmlns:a16="http://schemas.microsoft.com/office/drawing/2014/main" id="{87B272B5-1F9A-4273-859B-C17DEC31987C}"/>
                            </a:ext>
                          </a:extLst>
                        </p:cNvPr>
                        <p:cNvPicPr/>
                        <p:nvPr/>
                      </p:nvPicPr>
                      <p:blipFill>
                        <a:blip r:embed="rId27"/>
                        <a:stretch>
                          <a:fillRect/>
                        </a:stretch>
                      </p:blipFill>
                      <p:spPr>
                        <a:xfrm>
                          <a:off x="44629619" y="11328671"/>
                          <a:ext cx="1482266" cy="992162"/>
                        </a:xfrm>
                        <a:prstGeom prst="rect">
                          <a:avLst/>
                        </a:prstGeom>
                      </p:spPr>
                    </p:pic>
                  </p:oleObj>
                </mc:Fallback>
              </mc:AlternateContent>
            </a:graphicData>
          </a:graphic>
        </p:graphicFrame>
      </p:grpSp>
      <p:sp>
        <p:nvSpPr>
          <p:cNvPr id="31" name="Rounded Rectangle 38">
            <a:extLst>
              <a:ext uri="{FF2B5EF4-FFF2-40B4-BE49-F238E27FC236}">
                <a16:creationId xmlns:a16="http://schemas.microsoft.com/office/drawing/2014/main" id="{934DE84A-E9B7-4969-8161-97D73B49D721}"/>
              </a:ext>
            </a:extLst>
          </p:cNvPr>
          <p:cNvSpPr/>
          <p:nvPr userDrawn="1"/>
        </p:nvSpPr>
        <p:spPr>
          <a:xfrm>
            <a:off x="25956639" y="31659085"/>
            <a:ext cx="11498658" cy="14054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7" descr="http://t2.gstatic.com/images?q=tbn:ANd9GcR4APHC6TT9w54M2zn_pvCiBxUNcspYPoVxirLRphBoJabfSvu7zw">
            <a:hlinkClick r:id="rId28"/>
            <a:extLst>
              <a:ext uri="{FF2B5EF4-FFF2-40B4-BE49-F238E27FC236}">
                <a16:creationId xmlns:a16="http://schemas.microsoft.com/office/drawing/2014/main" id="{B079D970-83E5-4A49-AE40-FF0443DA6A69}"/>
              </a:ext>
            </a:extLst>
          </p:cNvPr>
          <p:cNvPicPr>
            <a:picLocks noChangeAspect="1" noChangeArrowheads="1"/>
          </p:cNvPicPr>
          <p:nvPr userDrawn="1"/>
        </p:nvPicPr>
        <p:blipFill>
          <a:blip r:embed="rId29" cstate="print"/>
          <a:srcRect/>
          <a:stretch>
            <a:fillRect/>
          </a:stretch>
        </p:blipFill>
        <p:spPr bwMode="auto">
          <a:xfrm>
            <a:off x="26104841" y="31785807"/>
            <a:ext cx="1076037" cy="1178398"/>
          </a:xfrm>
          <a:prstGeom prst="rect">
            <a:avLst/>
          </a:prstGeom>
          <a:noFill/>
          <a:ln>
            <a:noFill/>
          </a:ln>
        </p:spPr>
      </p:pic>
      <p:sp>
        <p:nvSpPr>
          <p:cNvPr id="33" name="TextBox 32">
            <a:extLst>
              <a:ext uri="{FF2B5EF4-FFF2-40B4-BE49-F238E27FC236}">
                <a16:creationId xmlns:a16="http://schemas.microsoft.com/office/drawing/2014/main" id="{028BA9CF-E614-4245-9C6A-BB21E60E99DB}"/>
              </a:ext>
            </a:extLst>
          </p:cNvPr>
          <p:cNvSpPr txBox="1"/>
          <p:nvPr userDrawn="1"/>
        </p:nvSpPr>
        <p:spPr>
          <a:xfrm>
            <a:off x="27251330" y="31903840"/>
            <a:ext cx="10203968" cy="922846"/>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sp>
        <p:nvSpPr>
          <p:cNvPr id="34" name="TextBox 33">
            <a:extLst>
              <a:ext uri="{FF2B5EF4-FFF2-40B4-BE49-F238E27FC236}">
                <a16:creationId xmlns:a16="http://schemas.microsoft.com/office/drawing/2014/main" id="{7720C252-5D47-4D0E-B0E3-7F34DF4DB808}"/>
              </a:ext>
            </a:extLst>
          </p:cNvPr>
          <p:cNvSpPr txBox="1"/>
          <p:nvPr userDrawn="1"/>
        </p:nvSpPr>
        <p:spPr>
          <a:xfrm>
            <a:off x="25956639" y="33921546"/>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35" name="Rounded Rectangle 42">
            <a:extLst>
              <a:ext uri="{FF2B5EF4-FFF2-40B4-BE49-F238E27FC236}">
                <a16:creationId xmlns:a16="http://schemas.microsoft.com/office/drawing/2014/main" id="{F5B2A6EA-CDA0-4240-B090-C7DD9D81CF90}"/>
              </a:ext>
            </a:extLst>
          </p:cNvPr>
          <p:cNvSpPr/>
          <p:nvPr userDrawn="1"/>
        </p:nvSpPr>
        <p:spPr>
          <a:xfrm>
            <a:off x="572140" y="5113720"/>
            <a:ext cx="24063113" cy="2915413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52A237B-205B-4D06-A543-0C45007A9C29}"/>
              </a:ext>
            </a:extLst>
          </p:cNvPr>
          <p:cNvGrpSpPr/>
          <p:nvPr userDrawn="1"/>
        </p:nvGrpSpPr>
        <p:grpSpPr>
          <a:xfrm>
            <a:off x="-14192" y="1382"/>
            <a:ext cx="25206230" cy="4572641"/>
            <a:chOff x="-14192" y="1382"/>
            <a:chExt cx="27451941" cy="4572641"/>
          </a:xfrm>
        </p:grpSpPr>
        <p:sp>
          <p:nvSpPr>
            <p:cNvPr id="37" name="Rectangle 16">
              <a:extLst>
                <a:ext uri="{FF2B5EF4-FFF2-40B4-BE49-F238E27FC236}">
                  <a16:creationId xmlns:a16="http://schemas.microsoft.com/office/drawing/2014/main" id="{944D9D32-B01F-41BC-A857-75B01F09D8C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B85EEC4A-2E6C-4F6F-8375-2F3A348B3101}"/>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id="{DA332B33-446A-4FF6-958A-32A3951F3B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0" name="Group 39">
            <a:extLst>
              <a:ext uri="{FF2B5EF4-FFF2-40B4-BE49-F238E27FC236}">
                <a16:creationId xmlns:a16="http://schemas.microsoft.com/office/drawing/2014/main" id="{B403A56F-7EB0-48A6-8960-40DF34E9B68B}"/>
              </a:ext>
            </a:extLst>
          </p:cNvPr>
          <p:cNvGrpSpPr/>
          <p:nvPr userDrawn="1"/>
        </p:nvGrpSpPr>
        <p:grpSpPr>
          <a:xfrm rot="10800000">
            <a:off x="-33705" y="34498494"/>
            <a:ext cx="25265430" cy="1502229"/>
            <a:chOff x="-14192" y="1382"/>
            <a:chExt cx="27451941" cy="4572641"/>
          </a:xfrm>
        </p:grpSpPr>
        <p:sp>
          <p:nvSpPr>
            <p:cNvPr id="41" name="Rectangle 16">
              <a:extLst>
                <a:ext uri="{FF2B5EF4-FFF2-40B4-BE49-F238E27FC236}">
                  <a16:creationId xmlns:a16="http://schemas.microsoft.com/office/drawing/2014/main" id="{A20B2641-97FB-4343-867D-C166DDF9825B}"/>
                </a:ext>
              </a:extLst>
            </p:cNvPr>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16">
              <a:extLst>
                <a:ext uri="{FF2B5EF4-FFF2-40B4-BE49-F238E27FC236}">
                  <a16:creationId xmlns:a16="http://schemas.microsoft.com/office/drawing/2014/main" id="{438F86FB-FB7B-4D83-B56B-CC05E1031A2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15">
              <a:extLst>
                <a:ext uri="{FF2B5EF4-FFF2-40B4-BE49-F238E27FC236}">
                  <a16:creationId xmlns:a16="http://schemas.microsoft.com/office/drawing/2014/main" id="{19D5C150-4BDE-40C5-8F74-CAD0D0FBCF16}"/>
                </a:ext>
              </a:extLst>
            </p:cNvPr>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4" name="Text Box 14">
            <a:extLst>
              <a:ext uri="{FF2B5EF4-FFF2-40B4-BE49-F238E27FC236}">
                <a16:creationId xmlns:a16="http://schemas.microsoft.com/office/drawing/2014/main" id="{3242AE1F-239D-4486-B2FD-96599402C649}"/>
              </a:ext>
            </a:extLst>
          </p:cNvPr>
          <p:cNvSpPr txBox="1">
            <a:spLocks noChangeArrowheads="1"/>
          </p:cNvSpPr>
          <p:nvPr userDrawn="1"/>
        </p:nvSpPr>
        <p:spPr bwMode="auto">
          <a:xfrm>
            <a:off x="726893" y="35321184"/>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28885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1889425" rtl="0" eaLnBrk="1" latinLnBrk="0" hangingPunct="1">
        <a:lnSpc>
          <a:spcPct val="90000"/>
        </a:lnSpc>
        <a:spcBef>
          <a:spcPct val="0"/>
        </a:spcBef>
        <a:buNone/>
        <a:defRPr sz="9092" kern="1200">
          <a:solidFill>
            <a:schemeClr val="tx1"/>
          </a:solidFill>
          <a:latin typeface="+mj-lt"/>
          <a:ea typeface="+mj-ea"/>
          <a:cs typeface="+mj-cs"/>
        </a:defRPr>
      </a:lvl1pPr>
    </p:titleStyle>
    <p:bodyStyle>
      <a:lvl1pPr marL="472356" indent="-472356" algn="l" defTabSz="1889425" rtl="0" eaLnBrk="1" latinLnBrk="0" hangingPunct="1">
        <a:lnSpc>
          <a:spcPct val="90000"/>
        </a:lnSpc>
        <a:spcBef>
          <a:spcPts val="2066"/>
        </a:spcBef>
        <a:buFont typeface="Arial" panose="020B0604020202020204" pitchFamily="34" charset="0"/>
        <a:buChar char="•"/>
        <a:defRPr sz="5786" kern="1200">
          <a:solidFill>
            <a:schemeClr val="tx1"/>
          </a:solidFill>
          <a:latin typeface="+mn-lt"/>
          <a:ea typeface="+mn-ea"/>
          <a:cs typeface="+mn-cs"/>
        </a:defRPr>
      </a:lvl1pPr>
      <a:lvl2pPr marL="1417069" indent="-472356" algn="l" defTabSz="1889425" rtl="0" eaLnBrk="1" latinLnBrk="0" hangingPunct="1">
        <a:lnSpc>
          <a:spcPct val="90000"/>
        </a:lnSpc>
        <a:spcBef>
          <a:spcPts val="1033"/>
        </a:spcBef>
        <a:buFont typeface="Arial" panose="020B0604020202020204" pitchFamily="34" charset="0"/>
        <a:buChar char="•"/>
        <a:defRPr sz="4959" kern="1200">
          <a:solidFill>
            <a:schemeClr val="tx1"/>
          </a:solidFill>
          <a:latin typeface="+mn-lt"/>
          <a:ea typeface="+mn-ea"/>
          <a:cs typeface="+mn-cs"/>
        </a:defRPr>
      </a:lvl2pPr>
      <a:lvl3pPr marL="2361781" indent="-472356" algn="l" defTabSz="1889425" rtl="0" eaLnBrk="1" latinLnBrk="0" hangingPunct="1">
        <a:lnSpc>
          <a:spcPct val="90000"/>
        </a:lnSpc>
        <a:spcBef>
          <a:spcPts val="1033"/>
        </a:spcBef>
        <a:buFont typeface="Arial" panose="020B0604020202020204" pitchFamily="34" charset="0"/>
        <a:buChar char="•"/>
        <a:defRPr sz="4133" kern="1200">
          <a:solidFill>
            <a:schemeClr val="tx1"/>
          </a:solidFill>
          <a:latin typeface="+mn-lt"/>
          <a:ea typeface="+mn-ea"/>
          <a:cs typeface="+mn-cs"/>
        </a:defRPr>
      </a:lvl3pPr>
      <a:lvl4pPr marL="3306493" indent="-472356" algn="l" defTabSz="1889425" rtl="0" eaLnBrk="1" latinLnBrk="0" hangingPunct="1">
        <a:lnSpc>
          <a:spcPct val="90000"/>
        </a:lnSpc>
        <a:spcBef>
          <a:spcPts val="1033"/>
        </a:spcBef>
        <a:buFont typeface="Arial" panose="020B0604020202020204" pitchFamily="34" charset="0"/>
        <a:buChar char="•"/>
        <a:defRPr sz="3719" kern="1200">
          <a:solidFill>
            <a:schemeClr val="tx1"/>
          </a:solidFill>
          <a:latin typeface="+mn-lt"/>
          <a:ea typeface="+mn-ea"/>
          <a:cs typeface="+mn-cs"/>
        </a:defRPr>
      </a:lvl4pPr>
      <a:lvl5pPr marL="4251206" indent="-472356" algn="l" defTabSz="1889425" rtl="0" eaLnBrk="1" latinLnBrk="0" hangingPunct="1">
        <a:lnSpc>
          <a:spcPct val="90000"/>
        </a:lnSpc>
        <a:spcBef>
          <a:spcPts val="1033"/>
        </a:spcBef>
        <a:buFont typeface="Arial" panose="020B0604020202020204" pitchFamily="34" charset="0"/>
        <a:buChar char="•"/>
        <a:defRPr sz="3719" kern="1200">
          <a:solidFill>
            <a:schemeClr val="tx1"/>
          </a:solidFill>
          <a:latin typeface="+mn-lt"/>
          <a:ea typeface="+mn-ea"/>
          <a:cs typeface="+mn-cs"/>
        </a:defRPr>
      </a:lvl5pPr>
      <a:lvl6pPr marL="5195918" indent="-472356" algn="l" defTabSz="1889425" rtl="0" eaLnBrk="1" latinLnBrk="0" hangingPunct="1">
        <a:lnSpc>
          <a:spcPct val="90000"/>
        </a:lnSpc>
        <a:spcBef>
          <a:spcPts val="1033"/>
        </a:spcBef>
        <a:buFont typeface="Arial" panose="020B0604020202020204" pitchFamily="34" charset="0"/>
        <a:buChar char="•"/>
        <a:defRPr sz="3719" kern="1200">
          <a:solidFill>
            <a:schemeClr val="tx1"/>
          </a:solidFill>
          <a:latin typeface="+mn-lt"/>
          <a:ea typeface="+mn-ea"/>
          <a:cs typeface="+mn-cs"/>
        </a:defRPr>
      </a:lvl6pPr>
      <a:lvl7pPr marL="6140630" indent="-472356" algn="l" defTabSz="1889425" rtl="0" eaLnBrk="1" latinLnBrk="0" hangingPunct="1">
        <a:lnSpc>
          <a:spcPct val="90000"/>
        </a:lnSpc>
        <a:spcBef>
          <a:spcPts val="1033"/>
        </a:spcBef>
        <a:buFont typeface="Arial" panose="020B0604020202020204" pitchFamily="34" charset="0"/>
        <a:buChar char="•"/>
        <a:defRPr sz="3719" kern="1200">
          <a:solidFill>
            <a:schemeClr val="tx1"/>
          </a:solidFill>
          <a:latin typeface="+mn-lt"/>
          <a:ea typeface="+mn-ea"/>
          <a:cs typeface="+mn-cs"/>
        </a:defRPr>
      </a:lvl7pPr>
      <a:lvl8pPr marL="7085343" indent="-472356" algn="l" defTabSz="1889425" rtl="0" eaLnBrk="1" latinLnBrk="0" hangingPunct="1">
        <a:lnSpc>
          <a:spcPct val="90000"/>
        </a:lnSpc>
        <a:spcBef>
          <a:spcPts val="1033"/>
        </a:spcBef>
        <a:buFont typeface="Arial" panose="020B0604020202020204" pitchFamily="34" charset="0"/>
        <a:buChar char="•"/>
        <a:defRPr sz="3719" kern="1200">
          <a:solidFill>
            <a:schemeClr val="tx1"/>
          </a:solidFill>
          <a:latin typeface="+mn-lt"/>
          <a:ea typeface="+mn-ea"/>
          <a:cs typeface="+mn-cs"/>
        </a:defRPr>
      </a:lvl8pPr>
      <a:lvl9pPr marL="8030055" indent="-472356" algn="l" defTabSz="1889425" rtl="0" eaLnBrk="1" latinLnBrk="0" hangingPunct="1">
        <a:lnSpc>
          <a:spcPct val="90000"/>
        </a:lnSpc>
        <a:spcBef>
          <a:spcPts val="1033"/>
        </a:spcBef>
        <a:buFont typeface="Arial" panose="020B0604020202020204" pitchFamily="34" charset="0"/>
        <a:buChar char="•"/>
        <a:defRPr sz="3719" kern="1200">
          <a:solidFill>
            <a:schemeClr val="tx1"/>
          </a:solidFill>
          <a:latin typeface="+mn-lt"/>
          <a:ea typeface="+mn-ea"/>
          <a:cs typeface="+mn-cs"/>
        </a:defRPr>
      </a:lvl9pPr>
    </p:bodyStyle>
    <p:otherStyle>
      <a:defPPr>
        <a:defRPr lang="en-US"/>
      </a:defPPr>
      <a:lvl1pPr marL="0" algn="l" defTabSz="1889425" rtl="0" eaLnBrk="1" latinLnBrk="0" hangingPunct="1">
        <a:defRPr sz="3719" kern="1200">
          <a:solidFill>
            <a:schemeClr val="tx1"/>
          </a:solidFill>
          <a:latin typeface="+mn-lt"/>
          <a:ea typeface="+mn-ea"/>
          <a:cs typeface="+mn-cs"/>
        </a:defRPr>
      </a:lvl1pPr>
      <a:lvl2pPr marL="944712" algn="l" defTabSz="1889425" rtl="0" eaLnBrk="1" latinLnBrk="0" hangingPunct="1">
        <a:defRPr sz="3719" kern="1200">
          <a:solidFill>
            <a:schemeClr val="tx1"/>
          </a:solidFill>
          <a:latin typeface="+mn-lt"/>
          <a:ea typeface="+mn-ea"/>
          <a:cs typeface="+mn-cs"/>
        </a:defRPr>
      </a:lvl2pPr>
      <a:lvl3pPr marL="1889425" algn="l" defTabSz="1889425" rtl="0" eaLnBrk="1" latinLnBrk="0" hangingPunct="1">
        <a:defRPr sz="3719" kern="1200">
          <a:solidFill>
            <a:schemeClr val="tx1"/>
          </a:solidFill>
          <a:latin typeface="+mn-lt"/>
          <a:ea typeface="+mn-ea"/>
          <a:cs typeface="+mn-cs"/>
        </a:defRPr>
      </a:lvl3pPr>
      <a:lvl4pPr marL="2834137" algn="l" defTabSz="1889425" rtl="0" eaLnBrk="1" latinLnBrk="0" hangingPunct="1">
        <a:defRPr sz="3719" kern="1200">
          <a:solidFill>
            <a:schemeClr val="tx1"/>
          </a:solidFill>
          <a:latin typeface="+mn-lt"/>
          <a:ea typeface="+mn-ea"/>
          <a:cs typeface="+mn-cs"/>
        </a:defRPr>
      </a:lvl4pPr>
      <a:lvl5pPr marL="3778849" algn="l" defTabSz="1889425" rtl="0" eaLnBrk="1" latinLnBrk="0" hangingPunct="1">
        <a:defRPr sz="3719" kern="1200">
          <a:solidFill>
            <a:schemeClr val="tx1"/>
          </a:solidFill>
          <a:latin typeface="+mn-lt"/>
          <a:ea typeface="+mn-ea"/>
          <a:cs typeface="+mn-cs"/>
        </a:defRPr>
      </a:lvl5pPr>
      <a:lvl6pPr marL="4723562" algn="l" defTabSz="1889425" rtl="0" eaLnBrk="1" latinLnBrk="0" hangingPunct="1">
        <a:defRPr sz="3719" kern="1200">
          <a:solidFill>
            <a:schemeClr val="tx1"/>
          </a:solidFill>
          <a:latin typeface="+mn-lt"/>
          <a:ea typeface="+mn-ea"/>
          <a:cs typeface="+mn-cs"/>
        </a:defRPr>
      </a:lvl6pPr>
      <a:lvl7pPr marL="5668274" algn="l" defTabSz="1889425" rtl="0" eaLnBrk="1" latinLnBrk="0" hangingPunct="1">
        <a:defRPr sz="3719" kern="1200">
          <a:solidFill>
            <a:schemeClr val="tx1"/>
          </a:solidFill>
          <a:latin typeface="+mn-lt"/>
          <a:ea typeface="+mn-ea"/>
          <a:cs typeface="+mn-cs"/>
        </a:defRPr>
      </a:lvl7pPr>
      <a:lvl8pPr marL="6612987" algn="l" defTabSz="1889425" rtl="0" eaLnBrk="1" latinLnBrk="0" hangingPunct="1">
        <a:defRPr sz="3719" kern="1200">
          <a:solidFill>
            <a:schemeClr val="tx1"/>
          </a:solidFill>
          <a:latin typeface="+mn-lt"/>
          <a:ea typeface="+mn-ea"/>
          <a:cs typeface="+mn-cs"/>
        </a:defRPr>
      </a:lvl8pPr>
      <a:lvl9pPr marL="7557699" algn="l" defTabSz="1889425" rtl="0" eaLnBrk="1" latinLnBrk="0" hangingPunct="1">
        <a:defRPr sz="37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1.xm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764028" y="5789720"/>
            <a:ext cx="11653287" cy="6405082"/>
          </a:xfrm>
        </p:spPr>
        <p:txBody>
          <a:bodyPr/>
          <a:lstStyle/>
          <a:p>
            <a:pPr algn="just">
              <a:lnSpc>
                <a:spcPct val="100000"/>
              </a:lnSpc>
              <a:spcBef>
                <a:spcPts val="75"/>
              </a:spcBef>
            </a:pPr>
            <a:r>
              <a:rPr lang="en-US" sz="3000" dirty="0"/>
              <a:t>Music genres are categories that have arisen through a complex interplay of cultures, artists, and market forces to characterize similarities between compositions and organize music collections. Yet the boundaries between genres remain fuzzy, making the problem of music genre recognition (MGR) a nontrivial task. In addition, </a:t>
            </a:r>
            <a:r>
              <a:rPr lang="en-US" sz="3000" dirty="0">
                <a:solidFill>
                  <a:srgbClr val="000000"/>
                </a:solidFill>
              </a:rPr>
              <a:t>The dramatic increase in the amount of published music all over the web has created a two challenges:</a:t>
            </a:r>
          </a:p>
          <a:p>
            <a:pPr marL="800100" lvl="1" indent="-342900" algn="just" defTabSz="914400">
              <a:lnSpc>
                <a:spcPct val="100000"/>
              </a:lnSpc>
              <a:spcBef>
                <a:spcPts val="75"/>
              </a:spcBef>
              <a:buClr>
                <a:srgbClr val="637052">
                  <a:lumMod val="75000"/>
                </a:srgbClr>
              </a:buClr>
            </a:pPr>
            <a:r>
              <a:rPr lang="en-US" sz="3000" dirty="0">
                <a:solidFill>
                  <a:srgbClr val="000000"/>
                </a:solidFill>
                <a:latin typeface="Times New Roman" panose="02020603050405020304" pitchFamily="18" charset="0"/>
                <a:cs typeface="Times New Roman" panose="02020603050405020304" pitchFamily="18" charset="0"/>
              </a:rPr>
              <a:t>The need to automatically organize a collection </a:t>
            </a:r>
          </a:p>
          <a:p>
            <a:pPr marL="800100" lvl="1" indent="-342900" algn="just" defTabSz="914400">
              <a:lnSpc>
                <a:spcPct val="100000"/>
              </a:lnSpc>
              <a:spcBef>
                <a:spcPts val="75"/>
              </a:spcBef>
              <a:buClr>
                <a:srgbClr val="637052">
                  <a:lumMod val="75000"/>
                </a:srgbClr>
              </a:buClr>
            </a:pPr>
            <a:r>
              <a:rPr lang="en-US" sz="3000" dirty="0">
                <a:solidFill>
                  <a:srgbClr val="000000"/>
                </a:solidFill>
                <a:latin typeface="Times New Roman" panose="02020603050405020304" pitchFamily="18" charset="0"/>
                <a:cs typeface="Times New Roman" panose="02020603050405020304" pitchFamily="18" charset="0"/>
              </a:rPr>
              <a:t>The need to automatically recommend new songs to a user knowing their listening habits.</a:t>
            </a:r>
          </a:p>
          <a:p>
            <a:pPr algn="just" defTabSz="914400">
              <a:lnSpc>
                <a:spcPct val="100000"/>
              </a:lnSpc>
              <a:spcBef>
                <a:spcPts val="75"/>
              </a:spcBef>
              <a:buClr>
                <a:srgbClr val="637052">
                  <a:lumMod val="75000"/>
                </a:srgbClr>
              </a:buClr>
            </a:pPr>
            <a:r>
              <a:rPr lang="en-US" sz="3000" dirty="0">
                <a:solidFill>
                  <a:srgbClr val="000000"/>
                </a:solidFill>
              </a:rPr>
              <a:t>Thus, we need to is to be able to group songs in semantic categories using artificial intelligence techniques. Accordingly, we proposed a solution to this problem as follows: gi</a:t>
            </a:r>
            <a:r>
              <a:rPr lang="en-US" sz="3000" dirty="0"/>
              <a:t>ven a music track, our aim is to classify its genre as one of 10 different genres through a deep learning model. </a:t>
            </a:r>
          </a:p>
          <a:p>
            <a:pPr lvl="0" defTabSz="914400">
              <a:lnSpc>
                <a:spcPct val="100000"/>
              </a:lnSpc>
              <a:spcBef>
                <a:spcPts val="75"/>
              </a:spcBef>
              <a:buClr>
                <a:srgbClr val="637052">
                  <a:lumMod val="75000"/>
                </a:srgbClr>
              </a:buClr>
            </a:pPr>
            <a:endParaRPr lang="en-US" dirty="0">
              <a:solidFill>
                <a:srgbClr val="000000"/>
              </a:solidFill>
            </a:endParaRPr>
          </a:p>
          <a:p>
            <a:pPr lvl="0" defTabSz="914400">
              <a:lnSpc>
                <a:spcPct val="100000"/>
              </a:lnSpc>
              <a:spcBef>
                <a:spcPts val="75"/>
              </a:spcBef>
              <a:buClr>
                <a:srgbClr val="637052">
                  <a:lumMod val="75000"/>
                </a:srgbClr>
              </a:buClr>
            </a:pPr>
            <a:endParaRPr lang="en-US" dirty="0">
              <a:solidFill>
                <a:srgbClr val="000000"/>
              </a:solidFill>
            </a:endParaRPr>
          </a:p>
          <a:p>
            <a:pPr>
              <a:lnSpc>
                <a:spcPct val="100000"/>
              </a:lnSpc>
              <a:spcBef>
                <a:spcPts val="75"/>
              </a:spcBef>
            </a:pPr>
            <a:br>
              <a:rPr lang="en-US" dirty="0"/>
            </a:br>
            <a:endParaRPr lang="en-US" dirty="0"/>
          </a:p>
        </p:txBody>
      </p:sp>
      <p:sp>
        <p:nvSpPr>
          <p:cNvPr id="16" name="Text Placeholder 15"/>
          <p:cNvSpPr>
            <a:spLocks noGrp="1"/>
          </p:cNvSpPr>
          <p:nvPr>
            <p:ph type="body" sz="quarter" idx="11"/>
          </p:nvPr>
        </p:nvSpPr>
        <p:spPr>
          <a:xfrm>
            <a:off x="529393" y="5192168"/>
            <a:ext cx="11888949" cy="608505"/>
          </a:xfrm>
        </p:spPr>
        <p:txBody>
          <a:bodyPr/>
          <a:lstStyle/>
          <a:p>
            <a:r>
              <a:rPr lang="en-US" dirty="0">
                <a:latin typeface="Times New Roman" panose="02020603050405020304" pitchFamily="18" charset="0"/>
                <a:cs typeface="Times New Roman" panose="02020603050405020304" pitchFamily="18" charset="0"/>
              </a:rPr>
              <a:t>Idea and Problem Statement</a:t>
            </a:r>
          </a:p>
        </p:txBody>
      </p:sp>
      <p:sp>
        <p:nvSpPr>
          <p:cNvPr id="17" name="Text Placeholder 16"/>
          <p:cNvSpPr>
            <a:spLocks noGrp="1"/>
          </p:cNvSpPr>
          <p:nvPr>
            <p:ph type="body" sz="quarter" idx="20"/>
          </p:nvPr>
        </p:nvSpPr>
        <p:spPr>
          <a:xfrm>
            <a:off x="664427" y="12555719"/>
            <a:ext cx="11891854" cy="608505"/>
          </a:xfrm>
        </p:spPr>
        <p:txBody>
          <a:bodyPr/>
          <a:lstStyle/>
          <a:p>
            <a:r>
              <a:rPr lang="en-US" dirty="0"/>
              <a:t>Related Works</a:t>
            </a:r>
          </a:p>
        </p:txBody>
      </p:sp>
      <p:sp>
        <p:nvSpPr>
          <p:cNvPr id="18" name="Text Placeholder 17"/>
          <p:cNvSpPr>
            <a:spLocks noGrp="1"/>
          </p:cNvSpPr>
          <p:nvPr>
            <p:ph type="body" sz="quarter" idx="25"/>
          </p:nvPr>
        </p:nvSpPr>
        <p:spPr>
          <a:xfrm>
            <a:off x="764028" y="28409363"/>
            <a:ext cx="11840342" cy="608505"/>
          </a:xfrm>
        </p:spPr>
        <p:txBody>
          <a:bodyPr/>
          <a:lstStyle/>
          <a:p>
            <a:r>
              <a:rPr lang="en-US" dirty="0">
                <a:latin typeface="Times New Roman" panose="02020603050405020304" pitchFamily="18" charset="0"/>
                <a:cs typeface="Times New Roman" panose="02020603050405020304" pitchFamily="18" charset="0"/>
              </a:rPr>
              <a:t>Dataset</a:t>
            </a:r>
          </a:p>
        </p:txBody>
      </p:sp>
      <p:sp>
        <p:nvSpPr>
          <p:cNvPr id="19" name="Text Placeholder 18"/>
          <p:cNvSpPr>
            <a:spLocks noGrp="1"/>
          </p:cNvSpPr>
          <p:nvPr>
            <p:ph type="body" sz="quarter" idx="26"/>
          </p:nvPr>
        </p:nvSpPr>
        <p:spPr>
          <a:xfrm>
            <a:off x="956700" y="28799044"/>
            <a:ext cx="11840342" cy="1625135"/>
          </a:xfrm>
        </p:spPr>
        <p:txBody>
          <a:bodyPr/>
          <a:lstStyle/>
          <a:p>
            <a:r>
              <a:rPr lang="en-US" sz="3000" dirty="0"/>
              <a:t>The dataset used was a combination of GTZAN and FMA dataset[2]. It is composed in total of 2,500 tracks split into 10 different balanced genres, each track is 30 seconds.</a:t>
            </a:r>
          </a:p>
        </p:txBody>
      </p:sp>
      <p:sp>
        <p:nvSpPr>
          <p:cNvPr id="20" name="Text Placeholder 19"/>
          <p:cNvSpPr>
            <a:spLocks noGrp="1"/>
          </p:cNvSpPr>
          <p:nvPr>
            <p:ph type="body" sz="quarter" idx="27"/>
          </p:nvPr>
        </p:nvSpPr>
        <p:spPr>
          <a:xfrm>
            <a:off x="12698153" y="5211314"/>
            <a:ext cx="11625542" cy="608505"/>
          </a:xfrm>
        </p:spPr>
        <p:txBody>
          <a:bodyPr/>
          <a:lstStyle/>
          <a:p>
            <a:r>
              <a:rPr lang="en-US" dirty="0">
                <a:latin typeface="Times New Roman" panose="02020603050405020304" pitchFamily="18" charset="0"/>
                <a:cs typeface="Times New Roman" panose="02020603050405020304" pitchFamily="18" charset="0"/>
              </a:rPr>
              <a:t>Architecture</a:t>
            </a:r>
          </a:p>
        </p:txBody>
      </p:sp>
      <p:sp>
        <p:nvSpPr>
          <p:cNvPr id="21" name="Text Placeholder 20"/>
          <p:cNvSpPr>
            <a:spLocks noGrp="1"/>
          </p:cNvSpPr>
          <p:nvPr>
            <p:ph type="body" sz="quarter" idx="28"/>
          </p:nvPr>
        </p:nvSpPr>
        <p:spPr>
          <a:xfrm>
            <a:off x="12773698" y="5643799"/>
            <a:ext cx="11625542" cy="2040633"/>
          </a:xfrm>
        </p:spPr>
        <p:txBody>
          <a:bodyPr/>
          <a:lstStyle/>
          <a:p>
            <a:pPr algn="just"/>
            <a:r>
              <a:rPr lang="en-US" sz="3000" dirty="0"/>
              <a:t>5 convolutional layers each followed by a max pooling layer and a dropout layer in order to prevent overfitting. Then, a fully-connected neural network of 2-hidden layers which produces the final scores of each genre.</a:t>
            </a:r>
          </a:p>
        </p:txBody>
      </p:sp>
      <p:sp>
        <p:nvSpPr>
          <p:cNvPr id="22" name="Text Placeholder 21"/>
          <p:cNvSpPr>
            <a:spLocks noGrp="1"/>
          </p:cNvSpPr>
          <p:nvPr>
            <p:ph type="body" sz="quarter" idx="29"/>
          </p:nvPr>
        </p:nvSpPr>
        <p:spPr>
          <a:xfrm>
            <a:off x="13467454" y="30969077"/>
            <a:ext cx="11136812" cy="608505"/>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23" name="Text Placeholder 22"/>
          <p:cNvSpPr>
            <a:spLocks noGrp="1"/>
          </p:cNvSpPr>
          <p:nvPr>
            <p:ph type="body" sz="quarter" idx="30"/>
          </p:nvPr>
        </p:nvSpPr>
        <p:spPr>
          <a:xfrm>
            <a:off x="13324982" y="31568681"/>
            <a:ext cx="11421757" cy="3384591"/>
          </a:xfrm>
        </p:spPr>
        <p:txBody>
          <a:bodyPr/>
          <a:lstStyle/>
          <a:p>
            <a:pPr marL="457200" lvl="0" indent="-457200" fontAlgn="base">
              <a:lnSpc>
                <a:spcPct val="100000"/>
              </a:lnSpc>
              <a:spcBef>
                <a:spcPts val="75"/>
              </a:spcBef>
              <a:spcAft>
                <a:spcPts val="75"/>
              </a:spcAft>
              <a:buFont typeface="+mj-lt"/>
              <a:buAutoNum type="arabicPeriod"/>
            </a:pPr>
            <a:r>
              <a:rPr lang="en-US" sz="2200" dirty="0"/>
              <a:t>The GTZAN dataset: Its contents, its faults, their effects on evaluation, and its future use Bob L. Sturm, June 10, 2013  </a:t>
            </a:r>
          </a:p>
          <a:p>
            <a:pPr marL="457200" lvl="0" indent="-457200" fontAlgn="base">
              <a:lnSpc>
                <a:spcPct val="100000"/>
              </a:lnSpc>
              <a:spcBef>
                <a:spcPts val="75"/>
              </a:spcBef>
              <a:spcAft>
                <a:spcPts val="75"/>
              </a:spcAft>
              <a:buFont typeface="+mj-lt"/>
              <a:buAutoNum type="arabicPeriod"/>
            </a:pPr>
            <a:r>
              <a:rPr lang="en-US" sz="2200" dirty="0"/>
              <a:t>FMA: A DATASET FOR MUSIC ANALYSIS Michaël </a:t>
            </a:r>
            <a:r>
              <a:rPr lang="en-US" sz="2200" dirty="0" err="1"/>
              <a:t>Defferrard</a:t>
            </a:r>
            <a:r>
              <a:rPr lang="en-US" sz="2200" dirty="0"/>
              <a:t> </a:t>
            </a:r>
            <a:r>
              <a:rPr lang="en-US" sz="2200" dirty="0" err="1"/>
              <a:t>Kirell</a:t>
            </a:r>
            <a:r>
              <a:rPr lang="en-US" sz="2200" dirty="0"/>
              <a:t> </a:t>
            </a:r>
            <a:r>
              <a:rPr lang="en-US" sz="2200" dirty="0" err="1"/>
              <a:t>Benzi</a:t>
            </a:r>
            <a:r>
              <a:rPr lang="en-US" sz="2200" dirty="0"/>
              <a:t> Pierre </a:t>
            </a:r>
            <a:r>
              <a:rPr lang="en-US" sz="2200" dirty="0" err="1"/>
              <a:t>Vandergheynst</a:t>
            </a:r>
            <a:r>
              <a:rPr lang="en-US" sz="2200" dirty="0"/>
              <a:t> Xavier Bresson </a:t>
            </a:r>
          </a:p>
          <a:p>
            <a:pPr marL="457200" lvl="0" indent="-457200" fontAlgn="base">
              <a:lnSpc>
                <a:spcPct val="100000"/>
              </a:lnSpc>
              <a:spcBef>
                <a:spcPts val="75"/>
              </a:spcBef>
              <a:spcAft>
                <a:spcPts val="75"/>
              </a:spcAft>
              <a:buFont typeface="+mj-lt"/>
              <a:buAutoNum type="arabicPeriod"/>
            </a:pPr>
            <a:r>
              <a:rPr lang="en-US" sz="2200" dirty="0"/>
              <a:t>De </a:t>
            </a:r>
            <a:r>
              <a:rPr lang="en-US" sz="2200" dirty="0" err="1"/>
              <a:t>Eguino</a:t>
            </a:r>
            <a:r>
              <a:rPr lang="en-US" sz="2200" dirty="0"/>
              <a:t>, M. (2017). Deep Music Genre. Stanford University. </a:t>
            </a:r>
          </a:p>
          <a:p>
            <a:pPr marL="457200" lvl="0" indent="-457200" fontAlgn="base">
              <a:lnSpc>
                <a:spcPct val="100000"/>
              </a:lnSpc>
              <a:spcBef>
                <a:spcPts val="75"/>
              </a:spcBef>
              <a:spcAft>
                <a:spcPts val="75"/>
              </a:spcAft>
              <a:buFont typeface="+mj-lt"/>
              <a:buAutoNum type="arabicPeriod"/>
            </a:pPr>
            <a:r>
              <a:rPr lang="en-US" sz="2200" dirty="0"/>
              <a:t>Guo, I., </a:t>
            </a:r>
            <a:r>
              <a:rPr lang="en-US" sz="2200" dirty="0" err="1"/>
              <a:t>Gu,Z</a:t>
            </a:r>
            <a:r>
              <a:rPr lang="en-US" sz="2200" dirty="0"/>
              <a:t>., and </a:t>
            </a:r>
            <a:r>
              <a:rPr lang="en-US" sz="2200" dirty="0" err="1"/>
              <a:t>Liu,T</a:t>
            </a:r>
            <a:r>
              <a:rPr lang="en-US" sz="2200" dirty="0"/>
              <a:t>., “Music Genre Classification via Machine Learning,” CS 299 Final Project, 2017.</a:t>
            </a:r>
          </a:p>
          <a:p>
            <a:endParaRPr lang="en-US" sz="2000" dirty="0"/>
          </a:p>
        </p:txBody>
      </p:sp>
      <p:sp>
        <p:nvSpPr>
          <p:cNvPr id="24" name="Text Placeholder 23"/>
          <p:cNvSpPr>
            <a:spLocks noGrp="1"/>
          </p:cNvSpPr>
          <p:nvPr>
            <p:ph type="body" sz="quarter" idx="96"/>
          </p:nvPr>
        </p:nvSpPr>
        <p:spPr>
          <a:xfrm>
            <a:off x="561711" y="13114506"/>
            <a:ext cx="11744376" cy="5615904"/>
          </a:xfrm>
        </p:spPr>
        <p:txBody>
          <a:bodyPr/>
          <a:lstStyle/>
          <a:p>
            <a:pPr marL="457200" indent="-457200" algn="just">
              <a:lnSpc>
                <a:spcPct val="100000"/>
              </a:lnSpc>
              <a:spcBef>
                <a:spcPts val="75"/>
              </a:spcBef>
              <a:buAutoNum type="arabicPeriod"/>
            </a:pPr>
            <a:r>
              <a:rPr lang="en-US" sz="3000" dirty="0"/>
              <a:t>Researchers at Stanford proposed a solution to this problem in which they applied a variety of machine learning techniques to classify </a:t>
            </a:r>
            <a:r>
              <a:rPr lang="en-US" sz="3000" b="1" dirty="0"/>
              <a:t>16 music genres</a:t>
            </a:r>
            <a:r>
              <a:rPr lang="en-US" sz="3000" dirty="0"/>
              <a:t>. The model with the best accuracy used SVM RBF and achieved an accuracy of </a:t>
            </a:r>
            <a:r>
              <a:rPr lang="en-US" sz="3000" b="1" dirty="0"/>
              <a:t>68.07%</a:t>
            </a:r>
            <a:r>
              <a:rPr lang="en-US" sz="3000" dirty="0"/>
              <a:t>. This models were trained using a very large dataset which is composed of  25,000 30-second tracks built from the FMA dataset [4].</a:t>
            </a:r>
          </a:p>
          <a:p>
            <a:pPr marL="457200" indent="-457200" algn="just">
              <a:lnSpc>
                <a:spcPct val="100000"/>
              </a:lnSpc>
              <a:spcBef>
                <a:spcPts val="75"/>
              </a:spcBef>
              <a:buAutoNum type="arabicPeriod"/>
            </a:pPr>
            <a:r>
              <a:rPr lang="en-US" sz="3000" dirty="0"/>
              <a:t>A different approach to the problem was using a VGG16 Convolutional Network Model, which is a very deep model with a large number of training parameters. Training was done using the popular GTZAN dataset. The best validation accuracy reached was around 86% [3].</a:t>
            </a:r>
          </a:p>
        </p:txBody>
      </p:sp>
      <p:sp>
        <p:nvSpPr>
          <p:cNvPr id="25" name="Text Placeholder 24"/>
          <p:cNvSpPr>
            <a:spLocks noGrp="1"/>
          </p:cNvSpPr>
          <p:nvPr>
            <p:ph type="body" sz="quarter" idx="150"/>
          </p:nvPr>
        </p:nvSpPr>
        <p:spPr>
          <a:xfrm>
            <a:off x="3219687" y="3782130"/>
            <a:ext cx="18752664" cy="893086"/>
          </a:xfrm>
        </p:spPr>
        <p:txBody>
          <a:bodyPr>
            <a:normAutofit fontScale="85000" lnSpcReduction="10000"/>
          </a:bodyPr>
          <a:lstStyle/>
          <a:p>
            <a:r>
              <a:rPr lang="en-US" dirty="0"/>
              <a:t>Department of Computer Science and Engineering, The American University in Cairo</a:t>
            </a:r>
          </a:p>
        </p:txBody>
      </p:sp>
      <p:sp>
        <p:nvSpPr>
          <p:cNvPr id="26" name="Text Placeholder 25"/>
          <p:cNvSpPr>
            <a:spLocks noGrp="1"/>
          </p:cNvSpPr>
          <p:nvPr>
            <p:ph type="body" sz="quarter" idx="151"/>
          </p:nvPr>
        </p:nvSpPr>
        <p:spPr/>
        <p:txBody>
          <a:bodyPr/>
          <a:lstStyle/>
          <a:p>
            <a:r>
              <a:rPr lang="en-US" dirty="0">
                <a:latin typeface="Times New Roman" panose="02020603050405020304" pitchFamily="18" charset="0"/>
                <a:cs typeface="Times New Roman" panose="02020603050405020304" pitchFamily="18" charset="0"/>
              </a:rPr>
              <a:t>Andrew Khalaf and Hassan Kandil</a:t>
            </a:r>
          </a:p>
        </p:txBody>
      </p:sp>
      <p:sp>
        <p:nvSpPr>
          <p:cNvPr id="27" name="Text Placeholder 26"/>
          <p:cNvSpPr>
            <a:spLocks noGrp="1"/>
          </p:cNvSpPr>
          <p:nvPr>
            <p:ph type="body" sz="quarter" idx="153"/>
          </p:nvPr>
        </p:nvSpPr>
        <p:spPr/>
        <p:txBody>
          <a:bodyPr/>
          <a:lstStyle/>
          <a:p>
            <a:r>
              <a:rPr lang="en-US" dirty="0">
                <a:latin typeface="Times New Roman" panose="02020603050405020304" pitchFamily="18" charset="0"/>
                <a:cs typeface="Times New Roman" panose="02020603050405020304" pitchFamily="18" charset="0"/>
              </a:rPr>
              <a:t>Music Genres Classification</a:t>
            </a:r>
          </a:p>
        </p:txBody>
      </p:sp>
      <p:sp>
        <p:nvSpPr>
          <p:cNvPr id="5" name="TextBox 4">
            <a:extLst>
              <a:ext uri="{FF2B5EF4-FFF2-40B4-BE49-F238E27FC236}">
                <a16:creationId xmlns:a16="http://schemas.microsoft.com/office/drawing/2014/main" id="{6688196F-1D11-4CBC-AFBB-FE08466E655F}"/>
              </a:ext>
            </a:extLst>
          </p:cNvPr>
          <p:cNvSpPr txBox="1"/>
          <p:nvPr/>
        </p:nvSpPr>
        <p:spPr>
          <a:xfrm>
            <a:off x="956700" y="18757328"/>
            <a:ext cx="11421757" cy="3816429"/>
          </a:xfrm>
          <a:prstGeom prst="rect">
            <a:avLst/>
          </a:prstGeom>
          <a:noFill/>
        </p:spPr>
        <p:txBody>
          <a:bodyPr wrap="square" rtlCol="0">
            <a:spAutoFit/>
          </a:bodyPr>
          <a:lstStyle/>
          <a:p>
            <a:pPr algn="just">
              <a:spcBef>
                <a:spcPts val="75"/>
              </a:spcBef>
            </a:pPr>
            <a:r>
              <a:rPr lang="en-US" sz="3000" dirty="0">
                <a:latin typeface="Times New Roman" panose="02020603050405020304" pitchFamily="18" charset="0"/>
                <a:cs typeface="Times New Roman" panose="02020603050405020304" pitchFamily="18" charset="0"/>
              </a:rPr>
              <a:t>Issues identified by researchers regarding the unreliability of the GTZAN dataset, we aimed to use the larger, more reliable and less explored FMA Medium Dataset [1]. However, due to computation resources limitation, loading the data was not feasible. Also, regarding a common issue that the dataset did not include updated tracks from recent music, we built up our own -better- dataset. The dataset is larger than the GTZAN yet within feasible size.  </a:t>
            </a:r>
          </a:p>
          <a:p>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AB827F2-48B9-48B6-AD33-C9741C87D995}"/>
              </a:ext>
            </a:extLst>
          </p:cNvPr>
          <p:cNvSpPr txBox="1"/>
          <p:nvPr/>
        </p:nvSpPr>
        <p:spPr>
          <a:xfrm>
            <a:off x="1024959" y="22636389"/>
            <a:ext cx="11469269" cy="3354765"/>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Each audio track is converted to an image-like format using a common signal processing technique called </a:t>
            </a:r>
            <a:r>
              <a:rPr lang="en-US" sz="3000" b="1" dirty="0">
                <a:latin typeface="Times New Roman" panose="02020603050405020304" pitchFamily="18" charset="0"/>
                <a:cs typeface="Times New Roman" panose="02020603050405020304" pitchFamily="18" charset="0"/>
              </a:rPr>
              <a:t>Mel-spectrograms</a:t>
            </a:r>
            <a:r>
              <a:rPr lang="en-US" sz="3000" dirty="0">
                <a:latin typeface="Times New Roman" panose="02020603050405020304" pitchFamily="18" charset="0"/>
                <a:cs typeface="Times New Roman" panose="02020603050405020304" pitchFamily="18" charset="0"/>
              </a:rPr>
              <a:t>. Input files are moved to Mel-spectrogram domain.</a:t>
            </a:r>
          </a:p>
          <a:p>
            <a:pPr algn="just"/>
            <a:r>
              <a:rPr lang="en-US" sz="3000" dirty="0">
                <a:latin typeface="Times New Roman" panose="02020603050405020304" pitchFamily="18" charset="0"/>
                <a:cs typeface="Times New Roman" panose="02020603050405020304" pitchFamily="18" charset="0"/>
              </a:rPr>
              <a:t>Tracks belonging to the same genre can produce similar patterns as shown in the picture</a:t>
            </a:r>
          </a:p>
          <a:p>
            <a:pPr algn="just"/>
            <a:r>
              <a:rPr lang="en-US" sz="3000" dirty="0">
                <a:latin typeface="Times New Roman" panose="02020603050405020304" pitchFamily="18" charset="0"/>
                <a:cs typeface="Times New Roman" panose="02020603050405020304" pitchFamily="18" charset="0"/>
              </a:rPr>
              <a:t>Also, each track is divided to a fixed number of windows. </a:t>
            </a:r>
          </a:p>
          <a:p>
            <a:endParaRPr lang="en-US"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529203-A564-4CE2-A28B-0AFD712DA364}"/>
              </a:ext>
            </a:extLst>
          </p:cNvPr>
          <p:cNvSpPr txBox="1"/>
          <p:nvPr/>
        </p:nvSpPr>
        <p:spPr>
          <a:xfrm>
            <a:off x="879558" y="21951305"/>
            <a:ext cx="11818595" cy="1154162"/>
          </a:xfrm>
          <a:prstGeom prst="rect">
            <a:avLst/>
          </a:prstGeom>
          <a:noFill/>
        </p:spPr>
        <p:txBody>
          <a:bodyPr wrap="square" rtlCol="0">
            <a:spAutoFit/>
          </a:bodyPr>
          <a:lstStyle/>
          <a:p>
            <a:pPr algn="ctr"/>
            <a:r>
              <a:rPr lang="en-US" sz="3300" b="1" u="sng" dirty="0">
                <a:latin typeface="Times New Roman" panose="02020603050405020304" pitchFamily="18" charset="0"/>
                <a:cs typeface="Times New Roman" panose="02020603050405020304" pitchFamily="18" charset="0"/>
              </a:rPr>
              <a:t>Mathematical background/Pre-processing</a:t>
            </a:r>
          </a:p>
          <a:p>
            <a:endParaRPr lang="en-US" sz="3600" dirty="0">
              <a:latin typeface="Times New Roman" panose="02020603050405020304" pitchFamily="18" charset="0"/>
              <a:cs typeface="Times New Roman" panose="02020603050405020304" pitchFamily="18" charset="0"/>
            </a:endParaRPr>
          </a:p>
        </p:txBody>
      </p:sp>
      <p:graphicFrame>
        <p:nvGraphicFramePr>
          <p:cNvPr id="28" name="Chart 27">
            <a:extLst>
              <a:ext uri="{FF2B5EF4-FFF2-40B4-BE49-F238E27FC236}">
                <a16:creationId xmlns:a16="http://schemas.microsoft.com/office/drawing/2014/main" id="{0E3D5942-EC1E-4655-B9C3-A764C8338274}"/>
              </a:ext>
            </a:extLst>
          </p:cNvPr>
          <p:cNvGraphicFramePr>
            <a:graphicFrameLocks/>
          </p:cNvGraphicFramePr>
          <p:nvPr>
            <p:extLst>
              <p:ext uri="{D42A27DB-BD31-4B8C-83A1-F6EECF244321}">
                <p14:modId xmlns:p14="http://schemas.microsoft.com/office/powerpoint/2010/main" val="3218155289"/>
              </p:ext>
            </p:extLst>
          </p:nvPr>
        </p:nvGraphicFramePr>
        <p:xfrm>
          <a:off x="1131203" y="29845522"/>
          <a:ext cx="11304291" cy="4570356"/>
        </p:xfrm>
        <a:graphic>
          <a:graphicData uri="http://schemas.openxmlformats.org/drawingml/2006/chart">
            <c:chart xmlns:c="http://schemas.openxmlformats.org/drawingml/2006/chart" xmlns:r="http://schemas.openxmlformats.org/officeDocument/2006/relationships" r:id="rId3"/>
          </a:graphicData>
        </a:graphic>
      </p:graphicFrame>
      <p:pic>
        <p:nvPicPr>
          <p:cNvPr id="4098" name="Picture 2" descr="https://lh4.googleusercontent.com/qyGxIRW_RTE09YRmCtRLuecJKyeC4ylvlYtuF7VFW5ejicpP0AUlKpqwvK8PsWJeYicLh5JSg5v4x1pkzzagEDBUv6W3NK3VRDTBsy1Q9qYVeRR9t_hT16plm8BvODMJ5YBgaGA_4vo">
            <a:extLst>
              <a:ext uri="{FF2B5EF4-FFF2-40B4-BE49-F238E27FC236}">
                <a16:creationId xmlns:a16="http://schemas.microsoft.com/office/drawing/2014/main" id="{CFF707C0-BE28-4972-8484-A47364C2D9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54079" y="7507492"/>
            <a:ext cx="11524846"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78E7285-03D7-49FD-9C46-0A67ABC68E61}"/>
              </a:ext>
            </a:extLst>
          </p:cNvPr>
          <p:cNvSpPr/>
          <p:nvPr/>
        </p:nvSpPr>
        <p:spPr>
          <a:xfrm>
            <a:off x="12651950" y="10574541"/>
            <a:ext cx="11524846" cy="4272323"/>
          </a:xfrm>
          <a:prstGeom prst="rect">
            <a:avLst/>
          </a:prstGeom>
        </p:spPr>
        <p:txBody>
          <a:bodyPr wrap="square">
            <a:spAutoFit/>
          </a:bodyPr>
          <a:lstStyle/>
          <a:p>
            <a:pPr marR="0" lvl="0">
              <a:lnSpc>
                <a:spcPct val="107000"/>
              </a:lnSpc>
              <a:spcBef>
                <a:spcPts val="0"/>
              </a:spcBef>
              <a:spcAft>
                <a:spcPts val="0"/>
              </a:spcAft>
            </a:pPr>
            <a:r>
              <a:rPr lang="en-US" sz="3200" b="1" kern="0" dirty="0">
                <a:solidFill>
                  <a:srgbClr val="2F5496"/>
                </a:solidFill>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The following fine-tuning actions were conducted:</a:t>
            </a:r>
          </a:p>
          <a:p>
            <a:pPr marL="342900" marR="0" lvl="0" indent="-342900">
              <a:lnSpc>
                <a:spcPct val="107000"/>
              </a:lnSpc>
              <a:spcBef>
                <a:spcPts val="0"/>
              </a:spcBef>
              <a:spcAft>
                <a:spcPts val="0"/>
              </a:spcAft>
              <a:buFont typeface="+mj-lt"/>
              <a:buAutoNum type="arabicPeriod"/>
            </a:pPr>
            <a:r>
              <a:rPr lang="en-US" sz="3200" dirty="0">
                <a:latin typeface="Times New Roman" panose="02020603050405020304" pitchFamily="18" charset="0"/>
                <a:ea typeface="Calibri" panose="020F0502020204030204" pitchFamily="34" charset="0"/>
                <a:cs typeface="Times New Roman" panose="02020603050405020304" pitchFamily="18" charset="0"/>
              </a:rPr>
              <a:t>Addition of more convolutional layers with different number of filters, strides and padding. </a:t>
            </a:r>
            <a:r>
              <a:rPr lang="en-US" sz="3200" i="1" dirty="0">
                <a:latin typeface="Times New Roman" panose="02020603050405020304" pitchFamily="18" charset="0"/>
                <a:ea typeface="Calibri" panose="020F0502020204030204" pitchFamily="34" charset="0"/>
                <a:cs typeface="Times New Roman" panose="02020603050405020304" pitchFamily="18" charset="0"/>
              </a:rPr>
              <a:t>(showed no real benefit)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latin typeface="Times New Roman" panose="02020603050405020304" pitchFamily="18" charset="0"/>
                <a:ea typeface="Calibri" panose="020F0502020204030204" pitchFamily="34" charset="0"/>
                <a:cs typeface="Times New Roman" panose="02020603050405020304" pitchFamily="18" charset="0"/>
              </a:rPr>
              <a:t>Addition of more Dense layers at the end of the model. </a:t>
            </a:r>
            <a:r>
              <a:rPr lang="en-US" sz="3200" i="1" dirty="0">
                <a:latin typeface="Times New Roman" panose="02020603050405020304" pitchFamily="18" charset="0"/>
                <a:ea typeface="Calibri" panose="020F0502020204030204" pitchFamily="34" charset="0"/>
                <a:cs typeface="Times New Roman" panose="02020603050405020304" pitchFamily="18" charset="0"/>
              </a:rPr>
              <a:t>(increased the number of weights but increased accuracy levels)</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Different window sizes were tried out. A 3-second widow was first tried out yielding a testing accuracy of 68%. But a 1.5-second window proved to be yield better results.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DF44C96-4F1D-445E-87A0-EFCEBE149A81}"/>
              </a:ext>
            </a:extLst>
          </p:cNvPr>
          <p:cNvSpPr txBox="1"/>
          <p:nvPr/>
        </p:nvSpPr>
        <p:spPr>
          <a:xfrm>
            <a:off x="12878494" y="10030143"/>
            <a:ext cx="11524845" cy="600164"/>
          </a:xfrm>
          <a:prstGeom prst="rect">
            <a:avLst/>
          </a:prstGeom>
          <a:noFill/>
        </p:spPr>
        <p:txBody>
          <a:bodyPr wrap="square" rtlCol="0">
            <a:spAutoFit/>
          </a:bodyPr>
          <a:lstStyle/>
          <a:p>
            <a:pPr algn="ctr"/>
            <a:r>
              <a:rPr lang="en-US" sz="3300" b="1" u="sng" kern="0" dirty="0">
                <a:latin typeface="Times New Roman" panose="02020603050405020304" pitchFamily="18" charset="0"/>
                <a:ea typeface="Times New Roman" panose="02020603050405020304" pitchFamily="18" charset="0"/>
                <a:cs typeface="Times New Roman" panose="02020603050405020304" pitchFamily="18" charset="0"/>
              </a:rPr>
              <a:t>Experimentation</a:t>
            </a:r>
            <a:endParaRPr lang="en-US" sz="3300"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76F646E-5041-4FCE-8467-535C35BC83ED}"/>
              </a:ext>
            </a:extLst>
          </p:cNvPr>
          <p:cNvSpPr txBox="1"/>
          <p:nvPr/>
        </p:nvSpPr>
        <p:spPr>
          <a:xfrm>
            <a:off x="1072471" y="18118963"/>
            <a:ext cx="11421757" cy="600164"/>
          </a:xfrm>
          <a:prstGeom prst="rect">
            <a:avLst/>
          </a:prstGeom>
          <a:noFill/>
        </p:spPr>
        <p:txBody>
          <a:bodyPr wrap="square" rtlCol="0">
            <a:spAutoFit/>
          </a:bodyPr>
          <a:lstStyle/>
          <a:p>
            <a:pPr algn="ctr"/>
            <a:r>
              <a:rPr lang="en-US" sz="3300" b="1" u="sng" dirty="0">
                <a:latin typeface="Times New Roman" panose="02020603050405020304" pitchFamily="18" charset="0"/>
                <a:cs typeface="Times New Roman" panose="02020603050405020304" pitchFamily="18" charset="0"/>
              </a:rPr>
              <a:t>Contribution</a:t>
            </a:r>
          </a:p>
        </p:txBody>
      </p:sp>
      <p:pic>
        <p:nvPicPr>
          <p:cNvPr id="13" name="Picture 12">
            <a:extLst>
              <a:ext uri="{FF2B5EF4-FFF2-40B4-BE49-F238E27FC236}">
                <a16:creationId xmlns:a16="http://schemas.microsoft.com/office/drawing/2014/main" id="{0E23BCEA-3D69-4C43-8DE1-F5159E37A6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045" y="25470465"/>
            <a:ext cx="5649854" cy="2653060"/>
          </a:xfrm>
          <a:prstGeom prst="rect">
            <a:avLst/>
          </a:prstGeom>
        </p:spPr>
      </p:pic>
      <p:sp>
        <p:nvSpPr>
          <p:cNvPr id="14" name="TextBox 13">
            <a:extLst>
              <a:ext uri="{FF2B5EF4-FFF2-40B4-BE49-F238E27FC236}">
                <a16:creationId xmlns:a16="http://schemas.microsoft.com/office/drawing/2014/main" id="{93D72650-E011-4F6D-BBBC-DC092D0EF192}"/>
              </a:ext>
            </a:extLst>
          </p:cNvPr>
          <p:cNvSpPr txBox="1"/>
          <p:nvPr/>
        </p:nvSpPr>
        <p:spPr>
          <a:xfrm>
            <a:off x="561711" y="28123525"/>
            <a:ext cx="5728754"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Figure 1: Pop Mel-Spectrogram</a:t>
            </a:r>
          </a:p>
        </p:txBody>
      </p:sp>
      <p:pic>
        <p:nvPicPr>
          <p:cNvPr id="29" name="Picture 28">
            <a:extLst>
              <a:ext uri="{FF2B5EF4-FFF2-40B4-BE49-F238E27FC236}">
                <a16:creationId xmlns:a16="http://schemas.microsoft.com/office/drawing/2014/main" id="{FA9F77A5-B48D-43D9-ADA1-7DF057EBCC45}"/>
              </a:ext>
            </a:extLst>
          </p:cNvPr>
          <p:cNvPicPr>
            <a:picLocks noChangeAspect="1"/>
          </p:cNvPicPr>
          <p:nvPr/>
        </p:nvPicPr>
        <p:blipFill>
          <a:blip r:embed="rId6"/>
          <a:stretch>
            <a:fillRect/>
          </a:stretch>
        </p:blipFill>
        <p:spPr>
          <a:xfrm>
            <a:off x="6788855" y="25470195"/>
            <a:ext cx="5837943" cy="2653330"/>
          </a:xfrm>
          <a:prstGeom prst="rect">
            <a:avLst/>
          </a:prstGeom>
        </p:spPr>
      </p:pic>
      <p:sp>
        <p:nvSpPr>
          <p:cNvPr id="31" name="TextBox 30">
            <a:extLst>
              <a:ext uri="{FF2B5EF4-FFF2-40B4-BE49-F238E27FC236}">
                <a16:creationId xmlns:a16="http://schemas.microsoft.com/office/drawing/2014/main" id="{D1791F7F-017D-454A-B330-DC793DC129C8}"/>
              </a:ext>
            </a:extLst>
          </p:cNvPr>
          <p:cNvSpPr txBox="1"/>
          <p:nvPr/>
        </p:nvSpPr>
        <p:spPr>
          <a:xfrm>
            <a:off x="6590671" y="28039522"/>
            <a:ext cx="5728754"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Figure 2: Rock Mel-Spectrogram</a:t>
            </a:r>
          </a:p>
        </p:txBody>
      </p:sp>
      <p:pic>
        <p:nvPicPr>
          <p:cNvPr id="33" name="Picture 32" descr="A picture containing text, map&#10;&#10;Description automatically generated">
            <a:extLst>
              <a:ext uri="{FF2B5EF4-FFF2-40B4-BE49-F238E27FC236}">
                <a16:creationId xmlns:a16="http://schemas.microsoft.com/office/drawing/2014/main" id="{9B5A833C-FCE2-4BB3-888E-86FBCCE8B1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97041" y="15230702"/>
            <a:ext cx="11421757" cy="6400813"/>
          </a:xfrm>
          <a:prstGeom prst="rect">
            <a:avLst/>
          </a:prstGeom>
        </p:spPr>
      </p:pic>
      <p:sp>
        <p:nvSpPr>
          <p:cNvPr id="34" name="TextBox 33">
            <a:extLst>
              <a:ext uri="{FF2B5EF4-FFF2-40B4-BE49-F238E27FC236}">
                <a16:creationId xmlns:a16="http://schemas.microsoft.com/office/drawing/2014/main" id="{B477C392-8C82-457D-AB43-CCDA76FF0EA6}"/>
              </a:ext>
            </a:extLst>
          </p:cNvPr>
          <p:cNvSpPr txBox="1"/>
          <p:nvPr/>
        </p:nvSpPr>
        <p:spPr>
          <a:xfrm>
            <a:off x="13208913" y="14846864"/>
            <a:ext cx="10967883" cy="600164"/>
          </a:xfrm>
          <a:prstGeom prst="rect">
            <a:avLst/>
          </a:prstGeom>
          <a:noFill/>
        </p:spPr>
        <p:txBody>
          <a:bodyPr wrap="square" rtlCol="0">
            <a:spAutoFit/>
          </a:bodyPr>
          <a:lstStyle/>
          <a:p>
            <a:pPr algn="ctr"/>
            <a:r>
              <a:rPr lang="en-US" sz="3300" b="1" u="sng" dirty="0">
                <a:latin typeface="Times New Roman" panose="02020603050405020304" pitchFamily="18" charset="0"/>
                <a:cs typeface="Times New Roman" panose="02020603050405020304" pitchFamily="18" charset="0"/>
              </a:rPr>
              <a:t>Results</a:t>
            </a:r>
          </a:p>
        </p:txBody>
      </p:sp>
      <p:sp>
        <p:nvSpPr>
          <p:cNvPr id="40" name="TextBox 39">
            <a:extLst>
              <a:ext uri="{FF2B5EF4-FFF2-40B4-BE49-F238E27FC236}">
                <a16:creationId xmlns:a16="http://schemas.microsoft.com/office/drawing/2014/main" id="{0B58F8A3-7B89-486A-BC26-9F22FE4C28D8}"/>
              </a:ext>
            </a:extLst>
          </p:cNvPr>
          <p:cNvSpPr txBox="1"/>
          <p:nvPr/>
        </p:nvSpPr>
        <p:spPr>
          <a:xfrm>
            <a:off x="13428315" y="21371912"/>
            <a:ext cx="10316308" cy="286232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The results achieved are promising. Whereas, a CNN network of almost 240K weights can predict the correct genre out of 10 possible genres with an accuracy 72.3%. This accuracy The results out-scores the values achieved by Guo, I.et al, using their SVM RBF model that achieves 68% accuracy [4]</a:t>
            </a:r>
          </a:p>
          <a:p>
            <a:pPr algn="just"/>
            <a:endParaRPr lang="en-US" sz="3000" dirty="0">
              <a:latin typeface="Times New Roman" panose="02020603050405020304" pitchFamily="18" charset="0"/>
              <a:cs typeface="Times New Roman" panose="02020603050405020304" pitchFamily="18" charset="0"/>
            </a:endParaRPr>
          </a:p>
        </p:txBody>
      </p:sp>
      <p:graphicFrame>
        <p:nvGraphicFramePr>
          <p:cNvPr id="41" name="Table 40">
            <a:extLst>
              <a:ext uri="{FF2B5EF4-FFF2-40B4-BE49-F238E27FC236}">
                <a16:creationId xmlns:a16="http://schemas.microsoft.com/office/drawing/2014/main" id="{7041B7BB-F71E-48B3-A932-5E9D4A3339A1}"/>
              </a:ext>
            </a:extLst>
          </p:cNvPr>
          <p:cNvGraphicFramePr>
            <a:graphicFrameLocks noGrp="1"/>
          </p:cNvGraphicFramePr>
          <p:nvPr>
            <p:extLst>
              <p:ext uri="{D42A27DB-BD31-4B8C-83A1-F6EECF244321}">
                <p14:modId xmlns:p14="http://schemas.microsoft.com/office/powerpoint/2010/main" val="4153298710"/>
              </p:ext>
            </p:extLst>
          </p:nvPr>
        </p:nvGraphicFramePr>
        <p:xfrm>
          <a:off x="13535812" y="23930216"/>
          <a:ext cx="10682985" cy="1423275"/>
        </p:xfrm>
        <a:graphic>
          <a:graphicData uri="http://schemas.openxmlformats.org/drawingml/2006/table">
            <a:tbl>
              <a:tblPr firstRow="1" firstCol="1" bandRow="1">
                <a:tableStyleId>{69012ECD-51FC-41F1-AA8D-1B2483CD663E}</a:tableStyleId>
              </a:tblPr>
              <a:tblGrid>
                <a:gridCol w="2157163">
                  <a:extLst>
                    <a:ext uri="{9D8B030D-6E8A-4147-A177-3AD203B41FA5}">
                      <a16:colId xmlns:a16="http://schemas.microsoft.com/office/drawing/2014/main" val="1445181577"/>
                    </a:ext>
                  </a:extLst>
                </a:gridCol>
                <a:gridCol w="2223432">
                  <a:extLst>
                    <a:ext uri="{9D8B030D-6E8A-4147-A177-3AD203B41FA5}">
                      <a16:colId xmlns:a16="http://schemas.microsoft.com/office/drawing/2014/main" val="1119104415"/>
                    </a:ext>
                  </a:extLst>
                </a:gridCol>
                <a:gridCol w="2185728">
                  <a:extLst>
                    <a:ext uri="{9D8B030D-6E8A-4147-A177-3AD203B41FA5}">
                      <a16:colId xmlns:a16="http://schemas.microsoft.com/office/drawing/2014/main" val="1420058515"/>
                    </a:ext>
                  </a:extLst>
                </a:gridCol>
                <a:gridCol w="2224574">
                  <a:extLst>
                    <a:ext uri="{9D8B030D-6E8A-4147-A177-3AD203B41FA5}">
                      <a16:colId xmlns:a16="http://schemas.microsoft.com/office/drawing/2014/main" val="3171665973"/>
                    </a:ext>
                  </a:extLst>
                </a:gridCol>
                <a:gridCol w="1892088">
                  <a:extLst>
                    <a:ext uri="{9D8B030D-6E8A-4147-A177-3AD203B41FA5}">
                      <a16:colId xmlns:a16="http://schemas.microsoft.com/office/drawing/2014/main" val="91763258"/>
                    </a:ext>
                  </a:extLst>
                </a:gridCol>
              </a:tblGrid>
              <a:tr h="835406">
                <a:tc>
                  <a:txBody>
                    <a:bodyPr/>
                    <a:lstStyle/>
                    <a:p>
                      <a:pPr marL="0" marR="0" algn="ctr">
                        <a:lnSpc>
                          <a:spcPct val="107000"/>
                        </a:lnSpc>
                        <a:spcBef>
                          <a:spcPts val="0"/>
                        </a:spcBef>
                        <a:spcAft>
                          <a:spcPts val="0"/>
                        </a:spcAft>
                      </a:pPr>
                      <a:r>
                        <a:rPr lang="en-US" sz="2200" dirty="0">
                          <a:effectLst/>
                        </a:rPr>
                        <a:t>Training Loss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dirty="0">
                          <a:effectLst/>
                        </a:rPr>
                        <a:t>Validation Loss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dirty="0">
                          <a:effectLst/>
                        </a:rPr>
                        <a:t>Training Accuracy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dirty="0">
                          <a:effectLst/>
                        </a:rPr>
                        <a:t>Validation Accuracy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dirty="0">
                          <a:effectLst/>
                        </a:rPr>
                        <a:t>Testing Accuracy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6617462"/>
                  </a:ext>
                </a:extLst>
              </a:tr>
              <a:tr h="587869">
                <a:tc>
                  <a:txBody>
                    <a:bodyPr/>
                    <a:lstStyle/>
                    <a:p>
                      <a:pPr marL="0" marR="0" algn="ctr">
                        <a:lnSpc>
                          <a:spcPct val="107000"/>
                        </a:lnSpc>
                        <a:spcBef>
                          <a:spcPts val="0"/>
                        </a:spcBef>
                        <a:spcAft>
                          <a:spcPts val="0"/>
                        </a:spcAft>
                      </a:pPr>
                      <a:r>
                        <a:rPr lang="en-US" sz="2200">
                          <a:effectLst/>
                        </a:rPr>
                        <a:t>0.7821</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a:effectLst/>
                        </a:rPr>
                        <a:t>0.7364</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dirty="0">
                          <a:effectLst/>
                        </a:rPr>
                        <a:t>71.92%</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a:effectLst/>
                        </a:rPr>
                        <a:t>72.96%</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200" dirty="0">
                          <a:effectLst/>
                        </a:rPr>
                        <a:t>72.3%</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6160364"/>
                  </a:ext>
                </a:extLst>
              </a:tr>
            </a:tbl>
          </a:graphicData>
        </a:graphic>
      </p:graphicFrame>
      <p:sp>
        <p:nvSpPr>
          <p:cNvPr id="43" name="TextBox 42">
            <a:extLst>
              <a:ext uri="{FF2B5EF4-FFF2-40B4-BE49-F238E27FC236}">
                <a16:creationId xmlns:a16="http://schemas.microsoft.com/office/drawing/2014/main" id="{27EEB08D-36E3-4171-BB78-766E9177197F}"/>
              </a:ext>
            </a:extLst>
          </p:cNvPr>
          <p:cNvSpPr txBox="1"/>
          <p:nvPr/>
        </p:nvSpPr>
        <p:spPr>
          <a:xfrm>
            <a:off x="13151998" y="25298962"/>
            <a:ext cx="11219097" cy="5724644"/>
          </a:xfrm>
          <a:prstGeom prst="rect">
            <a:avLst/>
          </a:prstGeom>
          <a:noFill/>
        </p:spPr>
        <p:txBody>
          <a:bodyPr wrap="square" rtlCol="0">
            <a:spAutoFit/>
          </a:bodyPr>
          <a:lstStyle/>
          <a:p>
            <a:pPr algn="ctr"/>
            <a:r>
              <a:rPr lang="en-US" sz="3300" b="1" u="sng" dirty="0">
                <a:latin typeface="Times New Roman" panose="02020603050405020304" pitchFamily="18" charset="0"/>
                <a:cs typeface="Times New Roman" panose="02020603050405020304" pitchFamily="18" charset="0"/>
              </a:rPr>
              <a:t>Conclusions</a:t>
            </a:r>
          </a:p>
          <a:p>
            <a:pPr marL="457200" lvl="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Researchers should build up a proper, balanced and updated dataset. </a:t>
            </a:r>
          </a:p>
          <a:p>
            <a:pPr marL="457200" lvl="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Convolutional Networks are beneficial to extract features from musical tracks by converting the files to the Mel-spectrograms domain. </a:t>
            </a:r>
          </a:p>
          <a:p>
            <a:pPr algn="ctr"/>
            <a:r>
              <a:rPr lang="en-US" sz="3300" b="1" u="sng" dirty="0">
                <a:latin typeface="Times New Roman" panose="02020603050405020304" pitchFamily="18" charset="0"/>
                <a:cs typeface="Times New Roman" panose="02020603050405020304" pitchFamily="18" charset="0"/>
              </a:rPr>
              <a:t>Future Work</a:t>
            </a:r>
          </a:p>
          <a:p>
            <a:pPr marL="457200" lvl="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Future researchers should try to experiment with a deeper network architecture.</a:t>
            </a:r>
          </a:p>
          <a:p>
            <a:pPr marL="457200" lvl="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Researchers should try experimenting with an ensemble network of 1D convolution and possibly with an R-CNN architecture. </a:t>
            </a:r>
          </a:p>
          <a:p>
            <a:pPr marL="457200" lvl="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network should also be tested against more reliable data, preferably coming from FMA Datasets. </a:t>
            </a:r>
          </a:p>
        </p:txBody>
      </p:sp>
      <p:pic>
        <p:nvPicPr>
          <p:cNvPr id="4102" name="Picture 6" descr="Image result for logo auc">
            <a:extLst>
              <a:ext uri="{FF2B5EF4-FFF2-40B4-BE49-F238E27FC236}">
                <a16:creationId xmlns:a16="http://schemas.microsoft.com/office/drawing/2014/main" id="{E7AEE2FD-581E-403C-83C8-4D3EB1924F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08626" y="469656"/>
            <a:ext cx="2870299" cy="216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03647"/>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960</TotalTime>
  <Words>854</Words>
  <Application>Microsoft Office PowerPoint</Application>
  <PresentationFormat>Custom</PresentationFormat>
  <Paragraphs>57</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Calibri Light</vt:lpstr>
      <vt:lpstr>Times New Roman</vt:lpstr>
      <vt:lpstr>Trebuchet MS</vt:lpstr>
      <vt:lpstr>PosterPresentations.com-70CMx100CM</vt:lpstr>
      <vt:lpstr>Classic - Wide Center</vt:lpstr>
      <vt:lpstr>Office Theme</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Hassan Kandil</cp:lastModifiedBy>
  <cp:revision>53</cp:revision>
  <dcterms:created xsi:type="dcterms:W3CDTF">2012-02-10T00:10:15Z</dcterms:created>
  <dcterms:modified xsi:type="dcterms:W3CDTF">2018-12-12T23:55:49Z</dcterms:modified>
</cp:coreProperties>
</file>