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462EF-AA63-4533-9300-C46B30B94B56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D64B-BDF0-4707-AA12-4588120A9E2E}">
      <dgm:prSet custT="1"/>
      <dgm:spPr/>
      <dgm:t>
        <a:bodyPr/>
        <a:lstStyle/>
        <a:p>
          <a:r>
            <a:rPr lang="en-US" sz="1400" dirty="0"/>
            <a:t>Validation for all inputs such as email / phone number</a:t>
          </a:r>
        </a:p>
      </dgm:t>
    </dgm:pt>
    <dgm:pt modelId="{53AE92BD-8E19-416D-B48C-3E1F5E848FA0}" type="parTrans" cxnId="{9565D79A-894B-4E9E-8789-4D15EAAFC160}">
      <dgm:prSet/>
      <dgm:spPr/>
      <dgm:t>
        <a:bodyPr/>
        <a:lstStyle/>
        <a:p>
          <a:endParaRPr lang="en-US"/>
        </a:p>
      </dgm:t>
    </dgm:pt>
    <dgm:pt modelId="{6DA11E32-ADB3-4561-A713-BE1311A7B3E6}" type="sibTrans" cxnId="{9565D79A-894B-4E9E-8789-4D15EAAFC160}">
      <dgm:prSet/>
      <dgm:spPr/>
      <dgm:t>
        <a:bodyPr/>
        <a:lstStyle/>
        <a:p>
          <a:endParaRPr lang="en-US"/>
        </a:p>
      </dgm:t>
    </dgm:pt>
    <dgm:pt modelId="{05453736-1FB4-4CE4-B1CC-6BD58BFC4994}">
      <dgm:prSet custT="1"/>
      <dgm:spPr/>
      <dgm:t>
        <a:bodyPr/>
        <a:lstStyle/>
        <a:p>
          <a:r>
            <a:rPr lang="en-US" sz="1400" dirty="0" err="1"/>
            <a:t>KeyPress</a:t>
          </a:r>
          <a:r>
            <a:rPr lang="en-US" sz="1400" dirty="0"/>
            <a:t> Functionality</a:t>
          </a:r>
        </a:p>
      </dgm:t>
    </dgm:pt>
    <dgm:pt modelId="{36FCB838-F5C0-43B5-8F67-80A676782BE5}" type="parTrans" cxnId="{16091582-5311-4D9E-B0F4-D86B5939A831}">
      <dgm:prSet/>
      <dgm:spPr/>
      <dgm:t>
        <a:bodyPr/>
        <a:lstStyle/>
        <a:p>
          <a:endParaRPr lang="en-US"/>
        </a:p>
      </dgm:t>
    </dgm:pt>
    <dgm:pt modelId="{E7F8EB49-02D3-4A70-BEF4-70233B45E80B}" type="sibTrans" cxnId="{16091582-5311-4D9E-B0F4-D86B5939A831}">
      <dgm:prSet/>
      <dgm:spPr/>
      <dgm:t>
        <a:bodyPr/>
        <a:lstStyle/>
        <a:p>
          <a:endParaRPr lang="en-US"/>
        </a:p>
      </dgm:t>
    </dgm:pt>
    <dgm:pt modelId="{DD550ECC-D368-436B-89D6-267362336FDC}">
      <dgm:prSet custT="1"/>
      <dgm:spPr/>
      <dgm:t>
        <a:bodyPr/>
        <a:lstStyle/>
        <a:p>
          <a:r>
            <a:rPr lang="en-US" sz="1400" dirty="0"/>
            <a:t>Code Structure and Organization</a:t>
          </a:r>
        </a:p>
      </dgm:t>
    </dgm:pt>
    <dgm:pt modelId="{ECA78A1F-277F-4D9C-A457-387645E86622}" type="parTrans" cxnId="{82EC49EA-93E9-45A6-B9A7-3525906594BA}">
      <dgm:prSet/>
      <dgm:spPr/>
      <dgm:t>
        <a:bodyPr/>
        <a:lstStyle/>
        <a:p>
          <a:endParaRPr lang="en-US"/>
        </a:p>
      </dgm:t>
    </dgm:pt>
    <dgm:pt modelId="{F7B64581-2C3A-42C0-AF24-A52F2C42F710}" type="sibTrans" cxnId="{82EC49EA-93E9-45A6-B9A7-3525906594BA}">
      <dgm:prSet/>
      <dgm:spPr/>
      <dgm:t>
        <a:bodyPr/>
        <a:lstStyle/>
        <a:p>
          <a:endParaRPr lang="en-US"/>
        </a:p>
      </dgm:t>
    </dgm:pt>
    <dgm:pt modelId="{C0D57951-5FD7-458A-AA9E-B783095D2308}">
      <dgm:prSet custT="1"/>
      <dgm:spPr/>
      <dgm:t>
        <a:bodyPr/>
        <a:lstStyle/>
        <a:p>
          <a:r>
            <a:rPr lang="en-US" sz="1400" dirty="0"/>
            <a:t>Error Handling and Exception Management</a:t>
          </a:r>
          <a:endParaRPr lang="en-US" sz="1200" dirty="0"/>
        </a:p>
      </dgm:t>
    </dgm:pt>
    <dgm:pt modelId="{A0A63321-A631-46A7-912F-3C6896C0273D}" type="parTrans" cxnId="{BBC95E3F-AFA9-4DBF-BB03-A0D0D6BF0FBA}">
      <dgm:prSet/>
      <dgm:spPr/>
      <dgm:t>
        <a:bodyPr/>
        <a:lstStyle/>
        <a:p>
          <a:endParaRPr lang="en-US"/>
        </a:p>
      </dgm:t>
    </dgm:pt>
    <dgm:pt modelId="{79511A7A-4FA3-4A26-8271-AADA55954B62}" type="sibTrans" cxnId="{BBC95E3F-AFA9-4DBF-BB03-A0D0D6BF0FBA}">
      <dgm:prSet/>
      <dgm:spPr/>
      <dgm:t>
        <a:bodyPr/>
        <a:lstStyle/>
        <a:p>
          <a:endParaRPr lang="en-US"/>
        </a:p>
      </dgm:t>
    </dgm:pt>
    <dgm:pt modelId="{099B7DE6-D896-4E89-8B8A-1A44D0BE267F}">
      <dgm:prSet custT="1"/>
      <dgm:spPr/>
      <dgm:t>
        <a:bodyPr/>
        <a:lstStyle/>
        <a:p>
          <a:r>
            <a:rPr lang="en-US" sz="1400" dirty="0"/>
            <a:t>Storing and retrieving data in a database</a:t>
          </a:r>
        </a:p>
      </dgm:t>
    </dgm:pt>
    <dgm:pt modelId="{8C34F95B-5CFC-4E8F-A3CC-83DF7D414DEA}" type="parTrans" cxnId="{171BE54D-4306-490A-9606-023CFBC7C402}">
      <dgm:prSet/>
      <dgm:spPr/>
      <dgm:t>
        <a:bodyPr/>
        <a:lstStyle/>
        <a:p>
          <a:endParaRPr lang="en-US"/>
        </a:p>
      </dgm:t>
    </dgm:pt>
    <dgm:pt modelId="{46473B3C-F7D4-4E66-B168-58EA6F9C9632}" type="sibTrans" cxnId="{171BE54D-4306-490A-9606-023CFBC7C402}">
      <dgm:prSet/>
      <dgm:spPr/>
      <dgm:t>
        <a:bodyPr/>
        <a:lstStyle/>
        <a:p>
          <a:endParaRPr lang="en-US"/>
        </a:p>
      </dgm:t>
    </dgm:pt>
    <dgm:pt modelId="{F0D94A26-CC3B-4411-911E-D1F7A8B8C880}">
      <dgm:prSet custT="1"/>
      <dgm:spPr/>
      <dgm:t>
        <a:bodyPr/>
        <a:lstStyle/>
        <a:p>
          <a:r>
            <a:rPr lang="en-US" sz="1400" dirty="0"/>
            <a:t>Console Tracking</a:t>
          </a:r>
        </a:p>
      </dgm:t>
    </dgm:pt>
    <dgm:pt modelId="{5D9DA95A-3F58-4488-B0EF-00473FE00A7D}" type="parTrans" cxnId="{37BE423C-58D8-438A-9DED-7D6FAEE4D607}">
      <dgm:prSet/>
      <dgm:spPr/>
      <dgm:t>
        <a:bodyPr/>
        <a:lstStyle/>
        <a:p>
          <a:endParaRPr lang="en-US"/>
        </a:p>
      </dgm:t>
    </dgm:pt>
    <dgm:pt modelId="{2E7604D7-ADA7-4F92-A6F3-FB28712716BC}" type="sibTrans" cxnId="{37BE423C-58D8-438A-9DED-7D6FAEE4D607}">
      <dgm:prSet/>
      <dgm:spPr/>
      <dgm:t>
        <a:bodyPr/>
        <a:lstStyle/>
        <a:p>
          <a:endParaRPr lang="en-US"/>
        </a:p>
      </dgm:t>
    </dgm:pt>
    <dgm:pt modelId="{8FA5C443-9893-4A86-A1F5-76F59DF6ACB1}">
      <dgm:prSet custT="1"/>
      <dgm:spPr/>
      <dgm:t>
        <a:bodyPr/>
        <a:lstStyle/>
        <a:p>
          <a:r>
            <a:rPr lang="en-US" sz="1400" dirty="0"/>
            <a:t>Hashing Password</a:t>
          </a:r>
        </a:p>
      </dgm:t>
    </dgm:pt>
    <dgm:pt modelId="{89A4767B-18BF-413C-9417-682826F91A0C}" type="parTrans" cxnId="{6588C86F-ACE9-4E53-8CB7-14CCB9B6DDFC}">
      <dgm:prSet/>
      <dgm:spPr/>
      <dgm:t>
        <a:bodyPr/>
        <a:lstStyle/>
        <a:p>
          <a:endParaRPr lang="en-US"/>
        </a:p>
      </dgm:t>
    </dgm:pt>
    <dgm:pt modelId="{E1EA7314-9AC4-427D-A26C-7E5FAF85AF29}" type="sibTrans" cxnId="{6588C86F-ACE9-4E53-8CB7-14CCB9B6DDFC}">
      <dgm:prSet/>
      <dgm:spPr/>
      <dgm:t>
        <a:bodyPr/>
        <a:lstStyle/>
        <a:p>
          <a:endParaRPr lang="en-US"/>
        </a:p>
      </dgm:t>
    </dgm:pt>
    <dgm:pt modelId="{29AB77AF-4CF2-4BBB-9A02-7A10C61D9B61}">
      <dgm:prSet custT="1"/>
      <dgm:spPr/>
      <dgm:t>
        <a:bodyPr/>
        <a:lstStyle/>
        <a:p>
          <a:r>
            <a:rPr lang="en-US" sz="1400" dirty="0" err="1"/>
            <a:t>TableView</a:t>
          </a:r>
          <a:r>
            <a:rPr lang="en-US" sz="1400" dirty="0"/>
            <a:t> Implementation</a:t>
          </a:r>
        </a:p>
      </dgm:t>
    </dgm:pt>
    <dgm:pt modelId="{90A754B7-0422-45D1-825E-0E48D657C69B}" type="parTrans" cxnId="{020E5D61-DFB0-47DE-A872-E9E71B9AD7CE}">
      <dgm:prSet/>
      <dgm:spPr/>
      <dgm:t>
        <a:bodyPr/>
        <a:lstStyle/>
        <a:p>
          <a:endParaRPr lang="en-US"/>
        </a:p>
      </dgm:t>
    </dgm:pt>
    <dgm:pt modelId="{12735F81-1E2F-40DC-BF76-2B01D693B391}" type="sibTrans" cxnId="{020E5D61-DFB0-47DE-A872-E9E71B9AD7CE}">
      <dgm:prSet/>
      <dgm:spPr/>
      <dgm:t>
        <a:bodyPr/>
        <a:lstStyle/>
        <a:p>
          <a:endParaRPr lang="en-US"/>
        </a:p>
      </dgm:t>
    </dgm:pt>
    <dgm:pt modelId="{CB426B98-8A31-44D5-AA5B-AD487F00D6F9}" type="pres">
      <dgm:prSet presAssocID="{B72462EF-AA63-4533-9300-C46B30B94B56}" presName="Name0" presStyleCnt="0">
        <dgm:presLayoutVars>
          <dgm:dir/>
          <dgm:resizeHandles val="exact"/>
        </dgm:presLayoutVars>
      </dgm:prSet>
      <dgm:spPr/>
    </dgm:pt>
    <dgm:pt modelId="{A31A1366-7186-4CFA-973B-1F86B325996A}" type="pres">
      <dgm:prSet presAssocID="{D3E7D64B-BDF0-4707-AA12-4588120A9E2E}" presName="node" presStyleLbl="node1" presStyleIdx="0" presStyleCnt="15" custScaleX="57345" custScaleY="142871">
        <dgm:presLayoutVars>
          <dgm:bulletEnabled val="1"/>
        </dgm:presLayoutVars>
      </dgm:prSet>
      <dgm:spPr/>
    </dgm:pt>
    <dgm:pt modelId="{0D31B0EB-E0B7-4BC4-BE85-D7EE4CA9FC0C}" type="pres">
      <dgm:prSet presAssocID="{6DA11E32-ADB3-4561-A713-BE1311A7B3E6}" presName="sibTransSpacerBeforeConnector" presStyleCnt="0"/>
      <dgm:spPr/>
    </dgm:pt>
    <dgm:pt modelId="{54B3E7E0-414D-46AB-A473-0A61689C8C18}" type="pres">
      <dgm:prSet presAssocID="{6DA11E32-ADB3-4561-A713-BE1311A7B3E6}" presName="sibTrans" presStyleLbl="node1" presStyleIdx="1" presStyleCnt="15"/>
      <dgm:spPr/>
    </dgm:pt>
    <dgm:pt modelId="{AED03725-5F00-490F-8A88-43CB532EED14}" type="pres">
      <dgm:prSet presAssocID="{6DA11E32-ADB3-4561-A713-BE1311A7B3E6}" presName="sibTransSpacerAfterConnector" presStyleCnt="0"/>
      <dgm:spPr/>
    </dgm:pt>
    <dgm:pt modelId="{D4DCD66D-9520-46CF-BBC1-23C96A400EF1}" type="pres">
      <dgm:prSet presAssocID="{05453736-1FB4-4CE4-B1CC-6BD58BFC4994}" presName="node" presStyleLbl="node1" presStyleIdx="2" presStyleCnt="15" custScaleX="65149" custScaleY="142871">
        <dgm:presLayoutVars>
          <dgm:bulletEnabled val="1"/>
        </dgm:presLayoutVars>
      </dgm:prSet>
      <dgm:spPr/>
    </dgm:pt>
    <dgm:pt modelId="{C09CAC34-905F-40C8-80A4-A7852090D46A}" type="pres">
      <dgm:prSet presAssocID="{E7F8EB49-02D3-4A70-BEF4-70233B45E80B}" presName="sibTransSpacerBeforeConnector" presStyleCnt="0"/>
      <dgm:spPr/>
    </dgm:pt>
    <dgm:pt modelId="{3AE4294D-CACE-4BB5-A31F-C6EB285B4F5C}" type="pres">
      <dgm:prSet presAssocID="{E7F8EB49-02D3-4A70-BEF4-70233B45E80B}" presName="sibTrans" presStyleLbl="node1" presStyleIdx="3" presStyleCnt="15"/>
      <dgm:spPr/>
    </dgm:pt>
    <dgm:pt modelId="{F9FFA67F-6447-4C5D-9B0C-85F81029F626}" type="pres">
      <dgm:prSet presAssocID="{E7F8EB49-02D3-4A70-BEF4-70233B45E80B}" presName="sibTransSpacerAfterConnector" presStyleCnt="0"/>
      <dgm:spPr/>
    </dgm:pt>
    <dgm:pt modelId="{09AC601B-5C06-4D4E-B205-2548196DB7BF}" type="pres">
      <dgm:prSet presAssocID="{DD550ECC-D368-436B-89D6-267362336FDC}" presName="node" presStyleLbl="node1" presStyleIdx="4" presStyleCnt="15" custScaleX="65100" custScaleY="142871">
        <dgm:presLayoutVars>
          <dgm:bulletEnabled val="1"/>
        </dgm:presLayoutVars>
      </dgm:prSet>
      <dgm:spPr/>
    </dgm:pt>
    <dgm:pt modelId="{55034942-9F4D-4C07-B630-4725B2B6A814}" type="pres">
      <dgm:prSet presAssocID="{F7B64581-2C3A-42C0-AF24-A52F2C42F710}" presName="sibTransSpacerBeforeConnector" presStyleCnt="0"/>
      <dgm:spPr/>
    </dgm:pt>
    <dgm:pt modelId="{03F51F2C-4941-4BD2-B492-8EF489368F75}" type="pres">
      <dgm:prSet presAssocID="{F7B64581-2C3A-42C0-AF24-A52F2C42F710}" presName="sibTrans" presStyleLbl="node1" presStyleIdx="5" presStyleCnt="15"/>
      <dgm:spPr/>
    </dgm:pt>
    <dgm:pt modelId="{08882BA4-E247-4F64-9A7D-7454A8CA4236}" type="pres">
      <dgm:prSet presAssocID="{F7B64581-2C3A-42C0-AF24-A52F2C42F710}" presName="sibTransSpacerAfterConnector" presStyleCnt="0"/>
      <dgm:spPr/>
    </dgm:pt>
    <dgm:pt modelId="{556545CC-7E6A-4F2D-AC34-6F288D4CA43B}" type="pres">
      <dgm:prSet presAssocID="{C0D57951-5FD7-458A-AA9E-B783095D2308}" presName="node" presStyleLbl="node1" presStyleIdx="6" presStyleCnt="15" custScaleX="67465" custScaleY="142871">
        <dgm:presLayoutVars>
          <dgm:bulletEnabled val="1"/>
        </dgm:presLayoutVars>
      </dgm:prSet>
      <dgm:spPr/>
    </dgm:pt>
    <dgm:pt modelId="{C7FE3F3D-8AC1-4C74-A918-7C3EF19472BC}" type="pres">
      <dgm:prSet presAssocID="{79511A7A-4FA3-4A26-8271-AADA55954B62}" presName="sibTransSpacerBeforeConnector" presStyleCnt="0"/>
      <dgm:spPr/>
    </dgm:pt>
    <dgm:pt modelId="{B82B9BF3-EECF-4735-B812-5F473C325A09}" type="pres">
      <dgm:prSet presAssocID="{79511A7A-4FA3-4A26-8271-AADA55954B62}" presName="sibTrans" presStyleLbl="node1" presStyleIdx="7" presStyleCnt="15"/>
      <dgm:spPr/>
    </dgm:pt>
    <dgm:pt modelId="{48B583D7-73FD-4367-AE73-EAA0F4140233}" type="pres">
      <dgm:prSet presAssocID="{79511A7A-4FA3-4A26-8271-AADA55954B62}" presName="sibTransSpacerAfterConnector" presStyleCnt="0"/>
      <dgm:spPr/>
    </dgm:pt>
    <dgm:pt modelId="{A204CBBB-EB78-4A1E-89B5-AD0FC0F77780}" type="pres">
      <dgm:prSet presAssocID="{099B7DE6-D896-4E89-8B8A-1A44D0BE267F}" presName="node" presStyleLbl="node1" presStyleIdx="8" presStyleCnt="15" custScaleX="60057" custScaleY="142871">
        <dgm:presLayoutVars>
          <dgm:bulletEnabled val="1"/>
        </dgm:presLayoutVars>
      </dgm:prSet>
      <dgm:spPr/>
    </dgm:pt>
    <dgm:pt modelId="{F042C92F-A879-4E8E-808D-DE28300A4EA0}" type="pres">
      <dgm:prSet presAssocID="{46473B3C-F7D4-4E66-B168-58EA6F9C9632}" presName="sibTransSpacerBeforeConnector" presStyleCnt="0"/>
      <dgm:spPr/>
    </dgm:pt>
    <dgm:pt modelId="{3114DE72-BB93-4700-B07B-0A41C423C229}" type="pres">
      <dgm:prSet presAssocID="{46473B3C-F7D4-4E66-B168-58EA6F9C9632}" presName="sibTrans" presStyleLbl="node1" presStyleIdx="9" presStyleCnt="15"/>
      <dgm:spPr/>
    </dgm:pt>
    <dgm:pt modelId="{821A017F-FCAD-4B14-BE52-95F0FD3ACF43}" type="pres">
      <dgm:prSet presAssocID="{46473B3C-F7D4-4E66-B168-58EA6F9C9632}" presName="sibTransSpacerAfterConnector" presStyleCnt="0"/>
      <dgm:spPr/>
    </dgm:pt>
    <dgm:pt modelId="{A6B6DFB5-5DA2-4D72-9C6A-9730215872AE}" type="pres">
      <dgm:prSet presAssocID="{F0D94A26-CC3B-4411-911E-D1F7A8B8C880}" presName="node" presStyleLbl="node1" presStyleIdx="10" presStyleCnt="15" custScaleX="50139" custScaleY="142871">
        <dgm:presLayoutVars>
          <dgm:bulletEnabled val="1"/>
        </dgm:presLayoutVars>
      </dgm:prSet>
      <dgm:spPr/>
    </dgm:pt>
    <dgm:pt modelId="{5465E2C6-235C-4CC1-8917-D314FF0A4896}" type="pres">
      <dgm:prSet presAssocID="{2E7604D7-ADA7-4F92-A6F3-FB28712716BC}" presName="sibTransSpacerBeforeConnector" presStyleCnt="0"/>
      <dgm:spPr/>
    </dgm:pt>
    <dgm:pt modelId="{3528301D-6EA4-4F52-A0E7-A1D4CF1A4C10}" type="pres">
      <dgm:prSet presAssocID="{2E7604D7-ADA7-4F92-A6F3-FB28712716BC}" presName="sibTrans" presStyleLbl="node1" presStyleIdx="11" presStyleCnt="15"/>
      <dgm:spPr/>
    </dgm:pt>
    <dgm:pt modelId="{0820C3D5-0DDC-47D3-9261-5A3AC283B067}" type="pres">
      <dgm:prSet presAssocID="{2E7604D7-ADA7-4F92-A6F3-FB28712716BC}" presName="sibTransSpacerAfterConnector" presStyleCnt="0"/>
      <dgm:spPr/>
    </dgm:pt>
    <dgm:pt modelId="{2E9463D3-41C1-4A62-A035-C94CDD6CA574}" type="pres">
      <dgm:prSet presAssocID="{8FA5C443-9893-4A86-A1F5-76F59DF6ACB1}" presName="node" presStyleLbl="node1" presStyleIdx="12" presStyleCnt="15" custScaleX="58023" custScaleY="142871">
        <dgm:presLayoutVars>
          <dgm:bulletEnabled val="1"/>
        </dgm:presLayoutVars>
      </dgm:prSet>
      <dgm:spPr/>
    </dgm:pt>
    <dgm:pt modelId="{27E3EC1A-58B0-4AAB-98D4-A07DAE7E51B1}" type="pres">
      <dgm:prSet presAssocID="{E1EA7314-9AC4-427D-A26C-7E5FAF85AF29}" presName="sibTransSpacerBeforeConnector" presStyleCnt="0"/>
      <dgm:spPr/>
    </dgm:pt>
    <dgm:pt modelId="{6EA91F40-6653-4CFC-A224-5C457129F8E5}" type="pres">
      <dgm:prSet presAssocID="{E1EA7314-9AC4-427D-A26C-7E5FAF85AF29}" presName="sibTrans" presStyleLbl="node1" presStyleIdx="13" presStyleCnt="15"/>
      <dgm:spPr/>
    </dgm:pt>
    <dgm:pt modelId="{3311C31F-2747-42F9-A538-810333E3922D}" type="pres">
      <dgm:prSet presAssocID="{E1EA7314-9AC4-427D-A26C-7E5FAF85AF29}" presName="sibTransSpacerAfterConnector" presStyleCnt="0"/>
      <dgm:spPr/>
    </dgm:pt>
    <dgm:pt modelId="{2644E898-7DA1-4F45-ABF7-A789CFCF61E5}" type="pres">
      <dgm:prSet presAssocID="{29AB77AF-4CF2-4BBB-9A02-7A10C61D9B61}" presName="node" presStyleLbl="node1" presStyleIdx="14" presStyleCnt="15" custScaleX="76784" custScaleY="142871" custLinFactNeighborX="13599" custLinFactNeighborY="525">
        <dgm:presLayoutVars>
          <dgm:bulletEnabled val="1"/>
        </dgm:presLayoutVars>
      </dgm:prSet>
      <dgm:spPr/>
    </dgm:pt>
  </dgm:ptLst>
  <dgm:cxnLst>
    <dgm:cxn modelId="{9111D301-B32D-4BCE-8F0D-7261941DA6AD}" type="presOf" srcId="{DD550ECC-D368-436B-89D6-267362336FDC}" destId="{09AC601B-5C06-4D4E-B205-2548196DB7BF}" srcOrd="0" destOrd="0" presId="urn:microsoft.com/office/officeart/2016/7/layout/BasicProcessNew"/>
    <dgm:cxn modelId="{2ADB3E15-F9AB-495C-B06D-8C8D70954DD1}" type="presOf" srcId="{E7F8EB49-02D3-4A70-BEF4-70233B45E80B}" destId="{3AE4294D-CACE-4BB5-A31F-C6EB285B4F5C}" srcOrd="0" destOrd="0" presId="urn:microsoft.com/office/officeart/2016/7/layout/BasicProcessNew"/>
    <dgm:cxn modelId="{57DEDF1D-6B86-4E59-9B59-790071D36A90}" type="presOf" srcId="{B72462EF-AA63-4533-9300-C46B30B94B56}" destId="{CB426B98-8A31-44D5-AA5B-AD487F00D6F9}" srcOrd="0" destOrd="0" presId="urn:microsoft.com/office/officeart/2016/7/layout/BasicProcessNew"/>
    <dgm:cxn modelId="{E7B1DB34-002F-422D-B703-9703E2C73335}" type="presOf" srcId="{2E7604D7-ADA7-4F92-A6F3-FB28712716BC}" destId="{3528301D-6EA4-4F52-A0E7-A1D4CF1A4C10}" srcOrd="0" destOrd="0" presId="urn:microsoft.com/office/officeart/2016/7/layout/BasicProcessNew"/>
    <dgm:cxn modelId="{6A2C6636-BC1D-4414-909A-703C915C5EC8}" type="presOf" srcId="{F0D94A26-CC3B-4411-911E-D1F7A8B8C880}" destId="{A6B6DFB5-5DA2-4D72-9C6A-9730215872AE}" srcOrd="0" destOrd="0" presId="urn:microsoft.com/office/officeart/2016/7/layout/BasicProcessNew"/>
    <dgm:cxn modelId="{30C8C137-EBF5-434B-9D2E-F0783F12AE4E}" type="presOf" srcId="{29AB77AF-4CF2-4BBB-9A02-7A10C61D9B61}" destId="{2644E898-7DA1-4F45-ABF7-A789CFCF61E5}" srcOrd="0" destOrd="0" presId="urn:microsoft.com/office/officeart/2016/7/layout/BasicProcessNew"/>
    <dgm:cxn modelId="{37BE423C-58D8-438A-9DED-7D6FAEE4D607}" srcId="{B72462EF-AA63-4533-9300-C46B30B94B56}" destId="{F0D94A26-CC3B-4411-911E-D1F7A8B8C880}" srcOrd="5" destOrd="0" parTransId="{5D9DA95A-3F58-4488-B0EF-00473FE00A7D}" sibTransId="{2E7604D7-ADA7-4F92-A6F3-FB28712716BC}"/>
    <dgm:cxn modelId="{BBC95E3F-AFA9-4DBF-BB03-A0D0D6BF0FBA}" srcId="{B72462EF-AA63-4533-9300-C46B30B94B56}" destId="{C0D57951-5FD7-458A-AA9E-B783095D2308}" srcOrd="3" destOrd="0" parTransId="{A0A63321-A631-46A7-912F-3C6896C0273D}" sibTransId="{79511A7A-4FA3-4A26-8271-AADA55954B62}"/>
    <dgm:cxn modelId="{2E00125E-345F-46B0-8A95-817F518FA60F}" type="presOf" srcId="{05453736-1FB4-4CE4-B1CC-6BD58BFC4994}" destId="{D4DCD66D-9520-46CF-BBC1-23C96A400EF1}" srcOrd="0" destOrd="0" presId="urn:microsoft.com/office/officeart/2016/7/layout/BasicProcessNew"/>
    <dgm:cxn modelId="{020E5D61-DFB0-47DE-A872-E9E71B9AD7CE}" srcId="{B72462EF-AA63-4533-9300-C46B30B94B56}" destId="{29AB77AF-4CF2-4BBB-9A02-7A10C61D9B61}" srcOrd="7" destOrd="0" parTransId="{90A754B7-0422-45D1-825E-0E48D657C69B}" sibTransId="{12735F81-1E2F-40DC-BF76-2B01D693B391}"/>
    <dgm:cxn modelId="{171BE54D-4306-490A-9606-023CFBC7C402}" srcId="{B72462EF-AA63-4533-9300-C46B30B94B56}" destId="{099B7DE6-D896-4E89-8B8A-1A44D0BE267F}" srcOrd="4" destOrd="0" parTransId="{8C34F95B-5CFC-4E8F-A3CC-83DF7D414DEA}" sibTransId="{46473B3C-F7D4-4E66-B168-58EA6F9C9632}"/>
    <dgm:cxn modelId="{6588C86F-ACE9-4E53-8CB7-14CCB9B6DDFC}" srcId="{B72462EF-AA63-4533-9300-C46B30B94B56}" destId="{8FA5C443-9893-4A86-A1F5-76F59DF6ACB1}" srcOrd="6" destOrd="0" parTransId="{89A4767B-18BF-413C-9417-682826F91A0C}" sibTransId="{E1EA7314-9AC4-427D-A26C-7E5FAF85AF29}"/>
    <dgm:cxn modelId="{1728C673-FAD9-419F-8017-EC86F6E95368}" type="presOf" srcId="{C0D57951-5FD7-458A-AA9E-B783095D2308}" destId="{556545CC-7E6A-4F2D-AC34-6F288D4CA43B}" srcOrd="0" destOrd="0" presId="urn:microsoft.com/office/officeart/2016/7/layout/BasicProcessNew"/>
    <dgm:cxn modelId="{F1753F74-AB8E-4F20-BB77-6AA80CBCDB93}" type="presOf" srcId="{F7B64581-2C3A-42C0-AF24-A52F2C42F710}" destId="{03F51F2C-4941-4BD2-B492-8EF489368F75}" srcOrd="0" destOrd="0" presId="urn:microsoft.com/office/officeart/2016/7/layout/BasicProcessNew"/>
    <dgm:cxn modelId="{31141159-152A-4ED5-B429-8D32671C5C54}" type="presOf" srcId="{79511A7A-4FA3-4A26-8271-AADA55954B62}" destId="{B82B9BF3-EECF-4735-B812-5F473C325A09}" srcOrd="0" destOrd="0" presId="urn:microsoft.com/office/officeart/2016/7/layout/BasicProcessNew"/>
    <dgm:cxn modelId="{16091582-5311-4D9E-B0F4-D86B5939A831}" srcId="{B72462EF-AA63-4533-9300-C46B30B94B56}" destId="{05453736-1FB4-4CE4-B1CC-6BD58BFC4994}" srcOrd="1" destOrd="0" parTransId="{36FCB838-F5C0-43B5-8F67-80A676782BE5}" sibTransId="{E7F8EB49-02D3-4A70-BEF4-70233B45E80B}"/>
    <dgm:cxn modelId="{ECE72D8A-E67C-4634-977C-B75D68C48742}" type="presOf" srcId="{099B7DE6-D896-4E89-8B8A-1A44D0BE267F}" destId="{A204CBBB-EB78-4A1E-89B5-AD0FC0F77780}" srcOrd="0" destOrd="0" presId="urn:microsoft.com/office/officeart/2016/7/layout/BasicProcessNew"/>
    <dgm:cxn modelId="{9565D79A-894B-4E9E-8789-4D15EAAFC160}" srcId="{B72462EF-AA63-4533-9300-C46B30B94B56}" destId="{D3E7D64B-BDF0-4707-AA12-4588120A9E2E}" srcOrd="0" destOrd="0" parTransId="{53AE92BD-8E19-416D-B48C-3E1F5E848FA0}" sibTransId="{6DA11E32-ADB3-4561-A713-BE1311A7B3E6}"/>
    <dgm:cxn modelId="{9ECF0EA8-ADF2-4685-9EDE-4EBC97894D05}" type="presOf" srcId="{6DA11E32-ADB3-4561-A713-BE1311A7B3E6}" destId="{54B3E7E0-414D-46AB-A473-0A61689C8C18}" srcOrd="0" destOrd="0" presId="urn:microsoft.com/office/officeart/2016/7/layout/BasicProcessNew"/>
    <dgm:cxn modelId="{106E3ACB-1E92-4F22-9141-EB8B2DF6F1EB}" type="presOf" srcId="{8FA5C443-9893-4A86-A1F5-76F59DF6ACB1}" destId="{2E9463D3-41C1-4A62-A035-C94CDD6CA574}" srcOrd="0" destOrd="0" presId="urn:microsoft.com/office/officeart/2016/7/layout/BasicProcessNew"/>
    <dgm:cxn modelId="{7BED6FD8-5DB6-4EE6-B5A7-731D08B2A12C}" type="presOf" srcId="{E1EA7314-9AC4-427D-A26C-7E5FAF85AF29}" destId="{6EA91F40-6653-4CFC-A224-5C457129F8E5}" srcOrd="0" destOrd="0" presId="urn:microsoft.com/office/officeart/2016/7/layout/BasicProcessNew"/>
    <dgm:cxn modelId="{CD8D5CE0-0A1A-49F3-992F-59BEDDB0CD41}" type="presOf" srcId="{46473B3C-F7D4-4E66-B168-58EA6F9C9632}" destId="{3114DE72-BB93-4700-B07B-0A41C423C229}" srcOrd="0" destOrd="0" presId="urn:microsoft.com/office/officeart/2016/7/layout/BasicProcessNew"/>
    <dgm:cxn modelId="{5CFB6BE0-5550-4069-B32B-1FE7EE5C0B79}" type="presOf" srcId="{D3E7D64B-BDF0-4707-AA12-4588120A9E2E}" destId="{A31A1366-7186-4CFA-973B-1F86B325996A}" srcOrd="0" destOrd="0" presId="urn:microsoft.com/office/officeart/2016/7/layout/BasicProcessNew"/>
    <dgm:cxn modelId="{82EC49EA-93E9-45A6-B9A7-3525906594BA}" srcId="{B72462EF-AA63-4533-9300-C46B30B94B56}" destId="{DD550ECC-D368-436B-89D6-267362336FDC}" srcOrd="2" destOrd="0" parTransId="{ECA78A1F-277F-4D9C-A457-387645E86622}" sibTransId="{F7B64581-2C3A-42C0-AF24-A52F2C42F710}"/>
    <dgm:cxn modelId="{B51F10A8-21C9-4BD1-85BC-153E7DA2D98B}" type="presParOf" srcId="{CB426B98-8A31-44D5-AA5B-AD487F00D6F9}" destId="{A31A1366-7186-4CFA-973B-1F86B325996A}" srcOrd="0" destOrd="0" presId="urn:microsoft.com/office/officeart/2016/7/layout/BasicProcessNew"/>
    <dgm:cxn modelId="{B1ABE1B5-B30D-4F6B-B16A-BAC3330AE30B}" type="presParOf" srcId="{CB426B98-8A31-44D5-AA5B-AD487F00D6F9}" destId="{0D31B0EB-E0B7-4BC4-BE85-D7EE4CA9FC0C}" srcOrd="1" destOrd="0" presId="urn:microsoft.com/office/officeart/2016/7/layout/BasicProcessNew"/>
    <dgm:cxn modelId="{5EA1DB81-CBEE-4B5B-A253-E2C02419D2DB}" type="presParOf" srcId="{CB426B98-8A31-44D5-AA5B-AD487F00D6F9}" destId="{54B3E7E0-414D-46AB-A473-0A61689C8C18}" srcOrd="2" destOrd="0" presId="urn:microsoft.com/office/officeart/2016/7/layout/BasicProcessNew"/>
    <dgm:cxn modelId="{7B897089-A60C-4A00-B6C0-38D48184A344}" type="presParOf" srcId="{CB426B98-8A31-44D5-AA5B-AD487F00D6F9}" destId="{AED03725-5F00-490F-8A88-43CB532EED14}" srcOrd="3" destOrd="0" presId="urn:microsoft.com/office/officeart/2016/7/layout/BasicProcessNew"/>
    <dgm:cxn modelId="{EAE601BE-A99B-4CDD-BF76-33F85E752143}" type="presParOf" srcId="{CB426B98-8A31-44D5-AA5B-AD487F00D6F9}" destId="{D4DCD66D-9520-46CF-BBC1-23C96A400EF1}" srcOrd="4" destOrd="0" presId="urn:microsoft.com/office/officeart/2016/7/layout/BasicProcessNew"/>
    <dgm:cxn modelId="{CDD5331C-AF98-4CA4-90E2-82D0CA7DC2E8}" type="presParOf" srcId="{CB426B98-8A31-44D5-AA5B-AD487F00D6F9}" destId="{C09CAC34-905F-40C8-80A4-A7852090D46A}" srcOrd="5" destOrd="0" presId="urn:microsoft.com/office/officeart/2016/7/layout/BasicProcessNew"/>
    <dgm:cxn modelId="{B4C1B9F1-2C09-4756-BA87-F0B56DE8EAB7}" type="presParOf" srcId="{CB426B98-8A31-44D5-AA5B-AD487F00D6F9}" destId="{3AE4294D-CACE-4BB5-A31F-C6EB285B4F5C}" srcOrd="6" destOrd="0" presId="urn:microsoft.com/office/officeart/2016/7/layout/BasicProcessNew"/>
    <dgm:cxn modelId="{E5D4E503-09B0-4A36-B5C0-DCEFDD3EDAC0}" type="presParOf" srcId="{CB426B98-8A31-44D5-AA5B-AD487F00D6F9}" destId="{F9FFA67F-6447-4C5D-9B0C-85F81029F626}" srcOrd="7" destOrd="0" presId="urn:microsoft.com/office/officeart/2016/7/layout/BasicProcessNew"/>
    <dgm:cxn modelId="{9761991C-26A7-4E4A-B4D2-5E0E7B7771FB}" type="presParOf" srcId="{CB426B98-8A31-44D5-AA5B-AD487F00D6F9}" destId="{09AC601B-5C06-4D4E-B205-2548196DB7BF}" srcOrd="8" destOrd="0" presId="urn:microsoft.com/office/officeart/2016/7/layout/BasicProcessNew"/>
    <dgm:cxn modelId="{BAB4890D-5D60-41C9-8BF9-CA7EDAD3C268}" type="presParOf" srcId="{CB426B98-8A31-44D5-AA5B-AD487F00D6F9}" destId="{55034942-9F4D-4C07-B630-4725B2B6A814}" srcOrd="9" destOrd="0" presId="urn:microsoft.com/office/officeart/2016/7/layout/BasicProcessNew"/>
    <dgm:cxn modelId="{BFE08917-0F96-4F16-9450-E8AC14C1BB3A}" type="presParOf" srcId="{CB426B98-8A31-44D5-AA5B-AD487F00D6F9}" destId="{03F51F2C-4941-4BD2-B492-8EF489368F75}" srcOrd="10" destOrd="0" presId="urn:microsoft.com/office/officeart/2016/7/layout/BasicProcessNew"/>
    <dgm:cxn modelId="{E9AE5321-D16F-4382-9B5B-05040292A6DF}" type="presParOf" srcId="{CB426B98-8A31-44D5-AA5B-AD487F00D6F9}" destId="{08882BA4-E247-4F64-9A7D-7454A8CA4236}" srcOrd="11" destOrd="0" presId="urn:microsoft.com/office/officeart/2016/7/layout/BasicProcessNew"/>
    <dgm:cxn modelId="{7C6AF038-8484-4EA5-BD34-AAAC15426895}" type="presParOf" srcId="{CB426B98-8A31-44D5-AA5B-AD487F00D6F9}" destId="{556545CC-7E6A-4F2D-AC34-6F288D4CA43B}" srcOrd="12" destOrd="0" presId="urn:microsoft.com/office/officeart/2016/7/layout/BasicProcessNew"/>
    <dgm:cxn modelId="{370D73CF-D34B-4596-B4E3-34419FCCD2AA}" type="presParOf" srcId="{CB426B98-8A31-44D5-AA5B-AD487F00D6F9}" destId="{C7FE3F3D-8AC1-4C74-A918-7C3EF19472BC}" srcOrd="13" destOrd="0" presId="urn:microsoft.com/office/officeart/2016/7/layout/BasicProcessNew"/>
    <dgm:cxn modelId="{62932F34-4930-42C3-84AC-B3CD235C1591}" type="presParOf" srcId="{CB426B98-8A31-44D5-AA5B-AD487F00D6F9}" destId="{B82B9BF3-EECF-4735-B812-5F473C325A09}" srcOrd="14" destOrd="0" presId="urn:microsoft.com/office/officeart/2016/7/layout/BasicProcessNew"/>
    <dgm:cxn modelId="{D9DD9E1B-2938-4A5C-97FE-39AF363B0B2B}" type="presParOf" srcId="{CB426B98-8A31-44D5-AA5B-AD487F00D6F9}" destId="{48B583D7-73FD-4367-AE73-EAA0F4140233}" srcOrd="15" destOrd="0" presId="urn:microsoft.com/office/officeart/2016/7/layout/BasicProcessNew"/>
    <dgm:cxn modelId="{BB23C08A-544F-4024-BA86-155BAF2C90E1}" type="presParOf" srcId="{CB426B98-8A31-44D5-AA5B-AD487F00D6F9}" destId="{A204CBBB-EB78-4A1E-89B5-AD0FC0F77780}" srcOrd="16" destOrd="0" presId="urn:microsoft.com/office/officeart/2016/7/layout/BasicProcessNew"/>
    <dgm:cxn modelId="{4ABA7A77-7802-4E6C-BCEC-A8EA3753EE97}" type="presParOf" srcId="{CB426B98-8A31-44D5-AA5B-AD487F00D6F9}" destId="{F042C92F-A879-4E8E-808D-DE28300A4EA0}" srcOrd="17" destOrd="0" presId="urn:microsoft.com/office/officeart/2016/7/layout/BasicProcessNew"/>
    <dgm:cxn modelId="{070BF793-063B-4975-B95A-9D6EC4CB2FA3}" type="presParOf" srcId="{CB426B98-8A31-44D5-AA5B-AD487F00D6F9}" destId="{3114DE72-BB93-4700-B07B-0A41C423C229}" srcOrd="18" destOrd="0" presId="urn:microsoft.com/office/officeart/2016/7/layout/BasicProcessNew"/>
    <dgm:cxn modelId="{63B8065C-C3CD-439B-8292-FA0105361B07}" type="presParOf" srcId="{CB426B98-8A31-44D5-AA5B-AD487F00D6F9}" destId="{821A017F-FCAD-4B14-BE52-95F0FD3ACF43}" srcOrd="19" destOrd="0" presId="urn:microsoft.com/office/officeart/2016/7/layout/BasicProcessNew"/>
    <dgm:cxn modelId="{B7B1A2F8-1155-4015-AACC-BF6D06F25752}" type="presParOf" srcId="{CB426B98-8A31-44D5-AA5B-AD487F00D6F9}" destId="{A6B6DFB5-5DA2-4D72-9C6A-9730215872AE}" srcOrd="20" destOrd="0" presId="urn:microsoft.com/office/officeart/2016/7/layout/BasicProcessNew"/>
    <dgm:cxn modelId="{729991FE-8EFC-450B-9F10-F1C88D24C83A}" type="presParOf" srcId="{CB426B98-8A31-44D5-AA5B-AD487F00D6F9}" destId="{5465E2C6-235C-4CC1-8917-D314FF0A4896}" srcOrd="21" destOrd="0" presId="urn:microsoft.com/office/officeart/2016/7/layout/BasicProcessNew"/>
    <dgm:cxn modelId="{2E896C5D-1853-4360-8D4A-279A146E1296}" type="presParOf" srcId="{CB426B98-8A31-44D5-AA5B-AD487F00D6F9}" destId="{3528301D-6EA4-4F52-A0E7-A1D4CF1A4C10}" srcOrd="22" destOrd="0" presId="urn:microsoft.com/office/officeart/2016/7/layout/BasicProcessNew"/>
    <dgm:cxn modelId="{68F1561B-9355-468A-BE1E-0B87DEE7F6F3}" type="presParOf" srcId="{CB426B98-8A31-44D5-AA5B-AD487F00D6F9}" destId="{0820C3D5-0DDC-47D3-9261-5A3AC283B067}" srcOrd="23" destOrd="0" presId="urn:microsoft.com/office/officeart/2016/7/layout/BasicProcessNew"/>
    <dgm:cxn modelId="{68A16F2F-662A-41C4-8ABE-1A4CB41CEE1C}" type="presParOf" srcId="{CB426B98-8A31-44D5-AA5B-AD487F00D6F9}" destId="{2E9463D3-41C1-4A62-A035-C94CDD6CA574}" srcOrd="24" destOrd="0" presId="urn:microsoft.com/office/officeart/2016/7/layout/BasicProcessNew"/>
    <dgm:cxn modelId="{E09659CC-74E1-497B-A827-858D540DCB62}" type="presParOf" srcId="{CB426B98-8A31-44D5-AA5B-AD487F00D6F9}" destId="{27E3EC1A-58B0-4AAB-98D4-A07DAE7E51B1}" srcOrd="25" destOrd="0" presId="urn:microsoft.com/office/officeart/2016/7/layout/BasicProcessNew"/>
    <dgm:cxn modelId="{B3CBC3D5-42ED-4A8D-A6CF-830FDD49CE52}" type="presParOf" srcId="{CB426B98-8A31-44D5-AA5B-AD487F00D6F9}" destId="{6EA91F40-6653-4CFC-A224-5C457129F8E5}" srcOrd="26" destOrd="0" presId="urn:microsoft.com/office/officeart/2016/7/layout/BasicProcessNew"/>
    <dgm:cxn modelId="{BF091E7B-7878-4E08-B3CF-2D1185090FF7}" type="presParOf" srcId="{CB426B98-8A31-44D5-AA5B-AD487F00D6F9}" destId="{3311C31F-2747-42F9-A538-810333E3922D}" srcOrd="27" destOrd="0" presId="urn:microsoft.com/office/officeart/2016/7/layout/BasicProcessNew"/>
    <dgm:cxn modelId="{8EA2D40C-5BE3-4460-8D16-01F9F5BECBFF}" type="presParOf" srcId="{CB426B98-8A31-44D5-AA5B-AD487F00D6F9}" destId="{2644E898-7DA1-4F45-ABF7-A789CFCF61E5}" srcOrd="2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A1366-7186-4CFA-973B-1F86B325996A}">
      <dsp:nvSpPr>
        <dsp:cNvPr id="0" name=""/>
        <dsp:cNvSpPr/>
      </dsp:nvSpPr>
      <dsp:spPr>
        <a:xfrm>
          <a:off x="4131" y="476008"/>
          <a:ext cx="1102197" cy="1724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 for all inputs such as email / phone number</a:t>
          </a:r>
        </a:p>
      </dsp:txBody>
      <dsp:txXfrm>
        <a:off x="4131" y="476008"/>
        <a:ext cx="1102197" cy="1724859"/>
      </dsp:txXfrm>
    </dsp:sp>
    <dsp:sp modelId="{54B3E7E0-414D-46AB-A473-0A61689C8C18}">
      <dsp:nvSpPr>
        <dsp:cNvPr id="0" name=""/>
        <dsp:cNvSpPr/>
      </dsp:nvSpPr>
      <dsp:spPr>
        <a:xfrm>
          <a:off x="1132273" y="1216937"/>
          <a:ext cx="28830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CD66D-9520-46CF-BBC1-23C96A400EF1}">
      <dsp:nvSpPr>
        <dsp:cNvPr id="0" name=""/>
        <dsp:cNvSpPr/>
      </dsp:nvSpPr>
      <dsp:spPr>
        <a:xfrm>
          <a:off x="1446526" y="476008"/>
          <a:ext cx="1252193" cy="17248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KeyPress</a:t>
          </a:r>
          <a:r>
            <a:rPr lang="en-US" sz="1400" kern="1200" dirty="0"/>
            <a:t> Functionality</a:t>
          </a:r>
        </a:p>
      </dsp:txBody>
      <dsp:txXfrm>
        <a:off x="1446526" y="476008"/>
        <a:ext cx="1252193" cy="1724859"/>
      </dsp:txXfrm>
    </dsp:sp>
    <dsp:sp modelId="{3AE4294D-CACE-4BB5-A31F-C6EB285B4F5C}">
      <dsp:nvSpPr>
        <dsp:cNvPr id="0" name=""/>
        <dsp:cNvSpPr/>
      </dsp:nvSpPr>
      <dsp:spPr>
        <a:xfrm>
          <a:off x="2724664" y="1216937"/>
          <a:ext cx="28830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C601B-5C06-4D4E-B205-2548196DB7BF}">
      <dsp:nvSpPr>
        <dsp:cNvPr id="0" name=""/>
        <dsp:cNvSpPr/>
      </dsp:nvSpPr>
      <dsp:spPr>
        <a:xfrm>
          <a:off x="3038917" y="476008"/>
          <a:ext cx="1251251" cy="17248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Code Structure and Organization</a:t>
          </a:r>
        </a:p>
      </dsp:txBody>
      <dsp:txXfrm>
        <a:off x="3038917" y="476008"/>
        <a:ext cx="1251251" cy="1724859"/>
      </dsp:txXfrm>
    </dsp:sp>
    <dsp:sp modelId="{03F51F2C-4941-4BD2-B492-8EF489368F75}">
      <dsp:nvSpPr>
        <dsp:cNvPr id="0" name=""/>
        <dsp:cNvSpPr/>
      </dsp:nvSpPr>
      <dsp:spPr>
        <a:xfrm>
          <a:off x="4316114" y="1216937"/>
          <a:ext cx="28830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45CC-7E6A-4F2D-AC34-6F288D4CA43B}">
      <dsp:nvSpPr>
        <dsp:cNvPr id="0" name=""/>
        <dsp:cNvSpPr/>
      </dsp:nvSpPr>
      <dsp:spPr>
        <a:xfrm>
          <a:off x="4630366" y="476008"/>
          <a:ext cx="1296708" cy="17248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Error Handling and Exception Management</a:t>
          </a:r>
          <a:endParaRPr lang="en-US" sz="1200" kern="1200" dirty="0"/>
        </a:p>
      </dsp:txBody>
      <dsp:txXfrm>
        <a:off x="4630366" y="476008"/>
        <a:ext cx="1296708" cy="1724859"/>
      </dsp:txXfrm>
    </dsp:sp>
    <dsp:sp modelId="{B82B9BF3-EECF-4735-B812-5F473C325A09}">
      <dsp:nvSpPr>
        <dsp:cNvPr id="0" name=""/>
        <dsp:cNvSpPr/>
      </dsp:nvSpPr>
      <dsp:spPr>
        <a:xfrm>
          <a:off x="5953019" y="1216937"/>
          <a:ext cx="28830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CBBB-EB78-4A1E-89B5-AD0FC0F77780}">
      <dsp:nvSpPr>
        <dsp:cNvPr id="0" name=""/>
        <dsp:cNvSpPr/>
      </dsp:nvSpPr>
      <dsp:spPr>
        <a:xfrm>
          <a:off x="6267271" y="476008"/>
          <a:ext cx="1154322" cy="17248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Storing and retrieving data in a database</a:t>
          </a:r>
        </a:p>
      </dsp:txBody>
      <dsp:txXfrm>
        <a:off x="6267271" y="476008"/>
        <a:ext cx="1154322" cy="1724859"/>
      </dsp:txXfrm>
    </dsp:sp>
    <dsp:sp modelId="{3114DE72-BB93-4700-B07B-0A41C423C229}">
      <dsp:nvSpPr>
        <dsp:cNvPr id="0" name=""/>
        <dsp:cNvSpPr/>
      </dsp:nvSpPr>
      <dsp:spPr>
        <a:xfrm>
          <a:off x="7447539" y="1216937"/>
          <a:ext cx="28830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DFB5-5DA2-4D72-9C6A-9730215872AE}">
      <dsp:nvSpPr>
        <dsp:cNvPr id="0" name=""/>
        <dsp:cNvSpPr/>
      </dsp:nvSpPr>
      <dsp:spPr>
        <a:xfrm>
          <a:off x="7761792" y="476008"/>
          <a:ext cx="963694" cy="1724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Console Tracking</a:t>
          </a:r>
        </a:p>
      </dsp:txBody>
      <dsp:txXfrm>
        <a:off x="7761792" y="476008"/>
        <a:ext cx="963694" cy="1724859"/>
      </dsp:txXfrm>
    </dsp:sp>
    <dsp:sp modelId="{3528301D-6EA4-4F52-A0E7-A1D4CF1A4C10}">
      <dsp:nvSpPr>
        <dsp:cNvPr id="0" name=""/>
        <dsp:cNvSpPr/>
      </dsp:nvSpPr>
      <dsp:spPr>
        <a:xfrm>
          <a:off x="8751431" y="1216937"/>
          <a:ext cx="28830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463D3-41C1-4A62-A035-C94CDD6CA574}">
      <dsp:nvSpPr>
        <dsp:cNvPr id="0" name=""/>
        <dsp:cNvSpPr/>
      </dsp:nvSpPr>
      <dsp:spPr>
        <a:xfrm>
          <a:off x="9065683" y="476008"/>
          <a:ext cx="1115228" cy="17248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Hashing Password</a:t>
          </a:r>
        </a:p>
      </dsp:txBody>
      <dsp:txXfrm>
        <a:off x="9065683" y="476008"/>
        <a:ext cx="1115228" cy="1724859"/>
      </dsp:txXfrm>
    </dsp:sp>
    <dsp:sp modelId="{6EA91F40-6653-4CFC-A224-5C457129F8E5}">
      <dsp:nvSpPr>
        <dsp:cNvPr id="0" name=""/>
        <dsp:cNvSpPr/>
      </dsp:nvSpPr>
      <dsp:spPr>
        <a:xfrm>
          <a:off x="10206857" y="1216937"/>
          <a:ext cx="28830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4E898-7DA1-4F45-ABF7-A789CFCF61E5}">
      <dsp:nvSpPr>
        <dsp:cNvPr id="0" name=""/>
        <dsp:cNvSpPr/>
      </dsp:nvSpPr>
      <dsp:spPr>
        <a:xfrm>
          <a:off x="10524638" y="482346"/>
          <a:ext cx="1475823" cy="17248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TableView</a:t>
          </a:r>
          <a:r>
            <a:rPr lang="en-US" sz="1400" kern="1200" dirty="0"/>
            <a:t> Implementation</a:t>
          </a:r>
        </a:p>
      </dsp:txBody>
      <dsp:txXfrm>
        <a:off x="10524638" y="482346"/>
        <a:ext cx="1475823" cy="172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12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8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47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6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B19B3F-9E86-4D9F-8527-894ABDB6D6F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9307D8-1449-4056-883B-5B327138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4D8C5-5F5B-8D57-66D3-42E3BA70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250723"/>
            <a:ext cx="9881419" cy="812954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Hospital MIS SYSTEM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CDB0FD-03A6-C388-F964-DBA924AC6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8672" y="1063677"/>
            <a:ext cx="6400799" cy="5299587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400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Hassan Rahhal</a:t>
            </a:r>
          </a:p>
          <a:p>
            <a:pPr algn="ctr">
              <a:lnSpc>
                <a:spcPct val="200000"/>
              </a:lnSpc>
            </a:pPr>
            <a:r>
              <a:rPr lang="en-US" sz="2400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Diana Nasrallah </a:t>
            </a:r>
          </a:p>
          <a:p>
            <a:pPr algn="ctr">
              <a:lnSpc>
                <a:spcPct val="200000"/>
              </a:lnSpc>
            </a:pPr>
            <a:r>
              <a:rPr lang="en-US" sz="2400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Antonine university	</a:t>
            </a:r>
          </a:p>
          <a:p>
            <a:pPr algn="ctr">
              <a:lnSpc>
                <a:spcPct val="200000"/>
              </a:lnSpc>
            </a:pPr>
            <a:r>
              <a:rPr lang="en-US" sz="2400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III</a:t>
            </a:r>
          </a:p>
          <a:p>
            <a:pPr algn="ctr">
              <a:lnSpc>
                <a:spcPct val="200000"/>
              </a:lnSpc>
            </a:pPr>
            <a:r>
              <a:rPr lang="en-US" sz="2400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Joseph Gemayel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16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832C4-79B1-73F1-2CCD-E9167D05D4BD}"/>
              </a:ext>
            </a:extLst>
          </p:cNvPr>
          <p:cNvSpPr txBox="1"/>
          <p:nvPr/>
        </p:nvSpPr>
        <p:spPr>
          <a:xfrm>
            <a:off x="4955458" y="639097"/>
            <a:ext cx="6593075" cy="16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" name="Graphic 9" descr="Doctor">
            <a:extLst>
              <a:ext uri="{FF2B5EF4-FFF2-40B4-BE49-F238E27FC236}">
                <a16:creationId xmlns:a16="http://schemas.microsoft.com/office/drawing/2014/main" id="{3460B973-A00E-2A6D-C834-86848233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4" y="1428135"/>
            <a:ext cx="3997362" cy="39973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400D-EE34-1DAA-E1B2-F3CA09B0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1897624"/>
            <a:ext cx="6666271" cy="4832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JavaFX-based Hospital Management Information System is designed to streamline healthcare operations through a user-friendly interface and intuitive navigation. The system features a responsive menu that provides quick access to essential modules including: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Management for registering and managing patient information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Module for handling doctor profiles and appointments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Lab Module to record and track lab results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Functionality for fast data retrieval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aims to enhance workflow efficiency and improve the overall quality of patient care.</a:t>
            </a:r>
          </a:p>
        </p:txBody>
      </p:sp>
    </p:spTree>
    <p:extLst>
      <p:ext uri="{BB962C8B-B14F-4D97-AF65-F5344CB8AC3E}">
        <p14:creationId xmlns:p14="http://schemas.microsoft.com/office/powerpoint/2010/main" val="217892982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C14F4-3E9F-4DF4-7279-9516D6CBC26E}"/>
              </a:ext>
            </a:extLst>
          </p:cNvPr>
          <p:cNvSpPr txBox="1"/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Some features </a:t>
            </a: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00ACF42F-842F-FE6A-CB81-890B1E828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701618"/>
              </p:ext>
            </p:extLst>
          </p:nvPr>
        </p:nvGraphicFramePr>
        <p:xfrm>
          <a:off x="95467" y="2386578"/>
          <a:ext cx="12001065" cy="267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70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84</TotalTime>
  <Words>135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Celestial</vt:lpstr>
      <vt:lpstr>Hospital MIS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 RAHHAL</dc:creator>
  <cp:lastModifiedBy>Hassan RAHHAL</cp:lastModifiedBy>
  <cp:revision>10</cp:revision>
  <dcterms:created xsi:type="dcterms:W3CDTF">2024-12-11T05:00:34Z</dcterms:created>
  <dcterms:modified xsi:type="dcterms:W3CDTF">2025-05-10T18:32:45Z</dcterms:modified>
</cp:coreProperties>
</file>