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89" r:id="rId3"/>
    <p:sldId id="290" r:id="rId4"/>
    <p:sldId id="291" r:id="rId5"/>
    <p:sldId id="292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123" d="100"/>
          <a:sy n="123" d="100"/>
        </p:scale>
        <p:origin x="59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07903"/>
              </p:ext>
            </p:extLst>
          </p:nvPr>
        </p:nvGraphicFramePr>
        <p:xfrm>
          <a:off x="381000" y="1143000"/>
          <a:ext cx="6629400" cy="4525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84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/>
                        <a:t>X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1722121" y="609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Prototype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76400" y="6175738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17261</TotalTime>
  <Words>561</Words>
  <Application>Microsoft Office PowerPoint</Application>
  <PresentationFormat>On-screen Show (4:3)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1027</cp:revision>
  <dcterms:created xsi:type="dcterms:W3CDTF">2006-08-16T00:00:00Z</dcterms:created>
  <dcterms:modified xsi:type="dcterms:W3CDTF">2021-08-25T21:15:18Z</dcterms:modified>
</cp:coreProperties>
</file>