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762" r:id="rId2"/>
    <p:sldId id="763" r:id="rId3"/>
    <p:sldId id="766" r:id="rId4"/>
    <p:sldId id="820" r:id="rId5"/>
    <p:sldId id="821" r:id="rId6"/>
    <p:sldId id="822" r:id="rId7"/>
    <p:sldId id="827" r:id="rId8"/>
    <p:sldId id="828" r:id="rId9"/>
    <p:sldId id="829" r:id="rId10"/>
    <p:sldId id="767" r:id="rId11"/>
    <p:sldId id="768" r:id="rId12"/>
    <p:sldId id="769" r:id="rId13"/>
    <p:sldId id="770" r:id="rId14"/>
    <p:sldId id="771" r:id="rId15"/>
    <p:sldId id="773" r:id="rId16"/>
    <p:sldId id="832" r:id="rId17"/>
    <p:sldId id="774" r:id="rId18"/>
    <p:sldId id="775" r:id="rId19"/>
    <p:sldId id="776" r:id="rId20"/>
    <p:sldId id="833" r:id="rId21"/>
    <p:sldId id="777" r:id="rId22"/>
    <p:sldId id="778" r:id="rId23"/>
    <p:sldId id="779" r:id="rId24"/>
    <p:sldId id="780" r:id="rId25"/>
    <p:sldId id="781" r:id="rId26"/>
    <p:sldId id="782" r:id="rId27"/>
    <p:sldId id="783" r:id="rId28"/>
    <p:sldId id="784" r:id="rId29"/>
    <p:sldId id="785" r:id="rId30"/>
    <p:sldId id="786" r:id="rId31"/>
    <p:sldId id="791" r:id="rId32"/>
    <p:sldId id="792" r:id="rId33"/>
    <p:sldId id="790" r:id="rId34"/>
    <p:sldId id="788" r:id="rId35"/>
    <p:sldId id="787" r:id="rId36"/>
    <p:sldId id="789" r:id="rId37"/>
    <p:sldId id="793" r:id="rId38"/>
    <p:sldId id="794" r:id="rId39"/>
    <p:sldId id="834" r:id="rId40"/>
    <p:sldId id="795" r:id="rId41"/>
    <p:sldId id="796" r:id="rId42"/>
    <p:sldId id="797" r:id="rId43"/>
    <p:sldId id="798" r:id="rId44"/>
    <p:sldId id="799" r:id="rId45"/>
    <p:sldId id="800" r:id="rId46"/>
    <p:sldId id="801" r:id="rId47"/>
    <p:sldId id="803" r:id="rId48"/>
    <p:sldId id="804" r:id="rId49"/>
    <p:sldId id="806" r:id="rId50"/>
    <p:sldId id="807" r:id="rId51"/>
    <p:sldId id="808" r:id="rId52"/>
    <p:sldId id="809" r:id="rId53"/>
    <p:sldId id="810" r:id="rId54"/>
    <p:sldId id="811" r:id="rId55"/>
    <p:sldId id="812" r:id="rId56"/>
    <p:sldId id="321" r:id="rId57"/>
    <p:sldId id="814" r:id="rId58"/>
    <p:sldId id="815" r:id="rId59"/>
    <p:sldId id="816" r:id="rId60"/>
    <p:sldId id="817" r:id="rId6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6987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3974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0964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795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4938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1926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8914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5902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9933"/>
    <a:srgbClr val="FFCC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 autoAdjust="0"/>
    <p:restoredTop sz="75202" autoAdjust="0"/>
  </p:normalViewPr>
  <p:slideViewPr>
    <p:cSldViewPr>
      <p:cViewPr varScale="1">
        <p:scale>
          <a:sx n="72" d="100"/>
          <a:sy n="72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016" y="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69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397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9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9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4938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26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14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02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9E58117-5DEC-4410-B271-D8E346BA2971}" type="slidenum">
              <a:rPr lang="de-AT">
                <a:solidFill>
                  <a:prstClr val="black"/>
                </a:solidFill>
              </a:rPr>
              <a:pPr/>
              <a:t>1</a:t>
            </a:fld>
            <a:endParaRPr lang="de-AT">
              <a:solidFill>
                <a:prstClr val="black"/>
              </a:solidFill>
            </a:endParaRPr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7DA39-492A-4C49-90F0-F381F75384E0}" type="slidenum">
              <a:rPr lang="en-US"/>
              <a:pPr/>
              <a:t>7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C3C5DE-A6E4-46F5-AE8E-8BE63892CDF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AB685-426D-4A4B-937B-15AB1A9B80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7680" y="6410134"/>
            <a:ext cx="2897280" cy="308172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BD767-8C70-435F-803C-EEF6224E45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306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306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D0494-57E4-4A36-890B-AB8D98C601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1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081589" y="6345326"/>
            <a:ext cx="2897280" cy="372980"/>
          </a:xfrm>
          <a:ln/>
        </p:spPr>
        <p:txBody>
          <a:bodyPr/>
          <a:lstStyle>
            <a:lvl1pPr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6323" y="6345326"/>
            <a:ext cx="2128320" cy="372980"/>
          </a:xfrm>
          <a:ln/>
        </p:spPr>
        <p:txBody>
          <a:bodyPr/>
          <a:lstStyle>
            <a:lvl1pPr>
              <a:defRPr/>
            </a:lvl1pPr>
          </a:lstStyle>
          <a:p>
            <a:fld id="{9209E653-5F71-42D0-A15C-24EE50CB6F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5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CD911-385A-47F6-BEED-08533A1646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604328"/>
            <a:ext cx="404352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1604328"/>
            <a:ext cx="404496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4B5C3-7C91-493B-A088-34A2D0477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75072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8865-73C7-45B3-A1CD-A77B1C48A4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DB409-4707-454C-A497-B8023DDB75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2A544-8931-40D0-9B0E-9B21BC352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3" y="273631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08283-28F2-4D8B-9C17-24B1750A1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3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3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D7EFE-2B18-48E0-9E59-C86182108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8"/>
            <a:ext cx="822672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3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buFont typeface="Times New Roman" charset="0"/>
              <a:buNone/>
              <a:tabLst>
                <a:tab pos="656514" algn="l"/>
                <a:tab pos="1313025" algn="l"/>
                <a:tab pos="1969541" algn="l"/>
              </a:tabLst>
              <a:defRPr sz="13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  <a:defRPr/>
            </a:pPr>
            <a:endParaRPr lang="en-US" b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sz="10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  <a:defRPr/>
            </a:pPr>
            <a:r>
              <a:rPr lang="en-US" dirty="0"/>
              <a:t>Distributed Systems</a:t>
            </a:r>
            <a:endParaRPr lang="en-US" b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3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</a:pPr>
            <a:fld id="{3C32BDF2-5A9C-4013-A418-61C5A0C628A6}" type="slidenum">
              <a:rPr lang="en-US" b="0" smtClean="0"/>
              <a:pPr defTabSz="407442" eaLnBrk="1">
                <a:buClr>
                  <a:srgbClr val="000000"/>
                </a:buClr>
                <a:buSzPct val="100000"/>
              </a:pPr>
              <a:t>‹#›</a:t>
            </a:fld>
            <a:endParaRPr lang="en-US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" y="1245734"/>
            <a:ext cx="6040800" cy="6048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27" tIns="41464" rIns="82927" bIns="41464" anchor="ctr"/>
          <a:lstStyle/>
          <a:p>
            <a:pPr defTabSz="407442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4" r:id="rId12"/>
  </p:sldLayoutIdLst>
  <p:hf hdr="0" dt="0"/>
  <p:txStyles>
    <p:titleStyle>
      <a:lvl1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2pPr>
      <a:lvl3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3pPr>
      <a:lvl4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4pPr>
      <a:lvl5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5pPr>
      <a:lvl6pPr marL="2280522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6pPr>
      <a:lvl7pPr marL="2695161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7pPr>
      <a:lvl8pPr marL="3109802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8pPr>
      <a:lvl9pPr marL="3524441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9pPr>
    </p:titleStyle>
    <p:bodyStyle>
      <a:lvl1pPr marL="310981" indent="-310981" algn="l" defTabSz="407442" rtl="0" eaLnBrk="0" fontAlgn="base" hangingPunct="0">
        <a:lnSpc>
          <a:spcPct val="101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8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790" indent="-259151" algn="l" defTabSz="407442" rtl="0" eaLnBrk="0" fontAlgn="base" hangingPunct="0">
        <a:lnSpc>
          <a:spcPct val="101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599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1240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5880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522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161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09802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4441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istributed_syst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34" Type="http://schemas.openxmlformats.org/officeDocument/2006/relationships/image" Target="../media/image12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33" Type="http://schemas.openxmlformats.org/officeDocument/2006/relationships/image" Target="../media/image120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32" Type="http://schemas.openxmlformats.org/officeDocument/2006/relationships/image" Target="../media/image119.png"/><Relationship Id="rId37" Type="http://schemas.openxmlformats.org/officeDocument/2006/relationships/image" Target="../media/image124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36" Type="http://schemas.openxmlformats.org/officeDocument/2006/relationships/image" Target="../media/image123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31" Type="http://schemas.openxmlformats.org/officeDocument/2006/relationships/image" Target="../media/image118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Relationship Id="rId35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image" Target="../media/image93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7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42.png"/><Relationship Id="rId9" Type="http://schemas.openxmlformats.org/officeDocument/2006/relationships/image" Target="../media/image138.png"/><Relationship Id="rId14" Type="http://schemas.openxmlformats.org/officeDocument/2006/relationships/image" Target="../media/image14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7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40.png"/><Relationship Id="rId10" Type="http://schemas.openxmlformats.org/officeDocument/2006/relationships/image" Target="../media/image138.png"/><Relationship Id="rId4" Type="http://schemas.openxmlformats.org/officeDocument/2006/relationships/image" Target="../media/image142.png"/><Relationship Id="rId9" Type="http://schemas.openxmlformats.org/officeDocument/2006/relationships/image" Target="../media/image145.png"/><Relationship Id="rId14" Type="http://schemas.openxmlformats.org/officeDocument/2006/relationships/image" Target="../media/image14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34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8.png"/><Relationship Id="rId17" Type="http://schemas.openxmlformats.org/officeDocument/2006/relationships/image" Target="../media/image140.png"/><Relationship Id="rId2" Type="http://schemas.openxmlformats.org/officeDocument/2006/relationships/image" Target="../media/image93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3.png"/><Relationship Id="rId5" Type="http://schemas.openxmlformats.org/officeDocument/2006/relationships/image" Target="../media/image143.png"/><Relationship Id="rId15" Type="http://schemas.openxmlformats.org/officeDocument/2006/relationships/image" Target="../media/image155.png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image" Target="../media/image145.png"/><Relationship Id="rId14" Type="http://schemas.openxmlformats.org/officeDocument/2006/relationships/image" Target="../media/image15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34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98.png"/><Relationship Id="rId2" Type="http://schemas.openxmlformats.org/officeDocument/2006/relationships/image" Target="../media/image9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59.png"/><Relationship Id="rId5" Type="http://schemas.openxmlformats.org/officeDocument/2006/relationships/image" Target="../media/image143.png"/><Relationship Id="rId15" Type="http://schemas.openxmlformats.org/officeDocument/2006/relationships/image" Target="../media/image161.png"/><Relationship Id="rId10" Type="http://schemas.openxmlformats.org/officeDocument/2006/relationships/image" Target="../media/image145.png"/><Relationship Id="rId4" Type="http://schemas.openxmlformats.org/officeDocument/2006/relationships/image" Target="../media/image156.png"/><Relationship Id="rId9" Type="http://schemas.openxmlformats.org/officeDocument/2006/relationships/image" Target="../media/image138.png"/><Relationship Id="rId14" Type="http://schemas.openxmlformats.org/officeDocument/2006/relationships/image" Target="../media/image16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59.png"/><Relationship Id="rId18" Type="http://schemas.openxmlformats.org/officeDocument/2006/relationships/image" Target="../media/image14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98.png"/><Relationship Id="rId17" Type="http://schemas.openxmlformats.org/officeDocument/2006/relationships/image" Target="../media/image161.png"/><Relationship Id="rId2" Type="http://schemas.openxmlformats.org/officeDocument/2006/relationships/image" Target="../media/image93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4.png"/><Relationship Id="rId5" Type="http://schemas.openxmlformats.org/officeDocument/2006/relationships/image" Target="../media/image143.png"/><Relationship Id="rId15" Type="http://schemas.openxmlformats.org/officeDocument/2006/relationships/image" Target="../media/image134.png"/><Relationship Id="rId10" Type="http://schemas.openxmlformats.org/officeDocument/2006/relationships/image" Target="../media/image163.png"/><Relationship Id="rId4" Type="http://schemas.openxmlformats.org/officeDocument/2006/relationships/image" Target="../media/image156.png"/><Relationship Id="rId9" Type="http://schemas.openxmlformats.org/officeDocument/2006/relationships/image" Target="../media/image162.png"/><Relationship Id="rId14" Type="http://schemas.openxmlformats.org/officeDocument/2006/relationships/image" Target="../media/image1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779912" y="188640"/>
            <a:ext cx="5102008" cy="2449698"/>
          </a:xfrm>
        </p:spPr>
        <p:txBody>
          <a:bodyPr anchor="b"/>
          <a:lstStyle/>
          <a:p>
            <a:pPr eaLnBrk="1">
              <a:tabLst>
                <a:tab pos="656378" algn="l"/>
                <a:tab pos="1312751" algn="l"/>
                <a:tab pos="1969133" algn="l"/>
                <a:tab pos="2625509" algn="l"/>
                <a:tab pos="3281886" algn="l"/>
                <a:tab pos="3938265" algn="l"/>
                <a:tab pos="4594642" algn="l"/>
              </a:tabLst>
              <a:defRPr/>
            </a:pPr>
            <a:r>
              <a:rPr lang="en-US" sz="3300" dirty="0"/>
              <a:t>Distributed Systems 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199682" y="3429001"/>
            <a:ext cx="6040800" cy="60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10" tIns="41455" rIns="82910" bIns="41455" anchor="ctr"/>
          <a:lstStyle/>
          <a:p>
            <a:pPr defTabSz="407357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endParaRPr lang="en-US" b="0">
              <a:solidFill>
                <a:srgbClr val="000000"/>
              </a:solidFill>
              <a:cs typeface="Arial Unicode MS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11560" y="4005064"/>
            <a:ext cx="822816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endParaRPr lang="en-CA" sz="2400" b="0" dirty="0">
              <a:latin typeface="+mj-lt"/>
            </a:endParaRPr>
          </a:p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r>
              <a:rPr lang="en-CA" sz="2400" b="0" dirty="0">
                <a:latin typeface="+mj-lt"/>
              </a:rPr>
              <a:t>Edited/Reviewed By: </a:t>
            </a:r>
            <a:r>
              <a:rPr lang="en-CA" sz="2400" dirty="0">
                <a:latin typeface="+mj-lt"/>
              </a:rPr>
              <a:t>Dr. Anas Youssef</a:t>
            </a:r>
          </a:p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r>
              <a:rPr lang="en-CA" sz="2400" b="0" dirty="0"/>
              <a:t>Email: anas.youssef@ci.menofia.edu.eg</a:t>
            </a:r>
            <a:endParaRPr lang="en-CA" sz="2400" b="0" dirty="0">
              <a:latin typeface="+mj-lt"/>
            </a:endParaRPr>
          </a:p>
          <a:p>
            <a:pPr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endParaRPr lang="en-US" sz="2700" b="0" dirty="0">
              <a:latin typeface="Tahoma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1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604328"/>
            <a:ext cx="8226720" cy="4632984"/>
          </a:xfrm>
        </p:spPr>
        <p:txBody>
          <a:bodyPr/>
          <a:lstStyle/>
          <a:p>
            <a:pPr marL="0" indent="0"/>
            <a:r>
              <a:rPr lang="en-US" sz="2000" dirty="0"/>
              <a:t>Web definitions: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http://en.wikipedia.org/wiki/Distributed_system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200" dirty="0"/>
              <a:t>“Distributed computing is a field of computer science that studies distributed systems. A distributed system is a software system in which components located on networked computers communicate and coordinate their actions by passing messages.” </a:t>
            </a:r>
          </a:p>
          <a:p>
            <a:pPr marL="0" indent="0"/>
            <a:r>
              <a:rPr lang="en-US" sz="2200" b="1" dirty="0"/>
              <a:t>Google Code University:</a:t>
            </a:r>
            <a:endParaRPr lang="en-US" sz="2200" dirty="0"/>
          </a:p>
          <a:p>
            <a:r>
              <a:rPr lang="en-US" sz="2200" dirty="0"/>
              <a:t>“A distributed system is an application that executes a collection of protocols to coordinate the actions of multiple processes on a network, such that all components cooperate together to perform a single or small set of related tasks.”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40" y="1340768"/>
            <a:ext cx="8226720" cy="2088232"/>
          </a:xfrm>
        </p:spPr>
        <p:txBody>
          <a:bodyPr/>
          <a:lstStyle/>
          <a:p>
            <a:pPr marL="0" indent="0"/>
            <a:r>
              <a:rPr lang="en-US" sz="2400" dirty="0" err="1"/>
              <a:t>Coulouris</a:t>
            </a:r>
            <a:r>
              <a:rPr lang="en-US" sz="2400" dirty="0"/>
              <a:t>, </a:t>
            </a:r>
          </a:p>
          <a:p>
            <a:r>
              <a:rPr lang="en-US" sz="2400" dirty="0"/>
              <a:t>"A distributed system is a collection of hardware or software components that operate on computers connected to a data network and  communicate and coordinate their activities only by messages.“</a:t>
            </a:r>
          </a:p>
          <a:p>
            <a:pPr marL="0" indent="0"/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80840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z="2800" b="1" dirty="0"/>
              <a:t>Topic  2: Introduction to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20844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dirty="0" err="1"/>
              <a:t>Tanenbaum</a:t>
            </a:r>
            <a:r>
              <a:rPr lang="en-US" sz="2800" dirty="0"/>
              <a:t> and Steen</a:t>
            </a:r>
          </a:p>
          <a:p>
            <a:pPr marL="0" indent="0"/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276872"/>
            <a:ext cx="6912768" cy="39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6720" cy="1143480"/>
          </a:xfrm>
        </p:spPr>
        <p:txBody>
          <a:bodyPr/>
          <a:lstStyle/>
          <a:p>
            <a:r>
              <a:rPr lang="en-US" sz="2800" b="1" dirty="0"/>
              <a:t>Topic  2: Introduction to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05591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340768"/>
            <a:ext cx="8226720" cy="1143480"/>
          </a:xfrm>
        </p:spPr>
        <p:txBody>
          <a:bodyPr/>
          <a:lstStyle/>
          <a:p>
            <a:r>
              <a:rPr lang="en-US" sz="2800" b="1" dirty="0"/>
              <a:t>Types of Distributed Systems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2204864"/>
            <a:ext cx="8226720" cy="3976258"/>
          </a:xfrm>
        </p:spPr>
        <p:txBody>
          <a:bodyPr/>
          <a:lstStyle/>
          <a:p>
            <a:pPr marL="457106" indent="-45710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Distributed </a:t>
            </a:r>
            <a:r>
              <a:rPr lang="en-US" dirty="0">
                <a:solidFill>
                  <a:srgbClr val="FF0000"/>
                </a:solidFill>
              </a:rPr>
              <a:t>computing</a:t>
            </a:r>
            <a:r>
              <a:rPr lang="en-US" dirty="0"/>
              <a:t> systems</a:t>
            </a:r>
          </a:p>
          <a:p>
            <a:pPr marL="457106" indent="-45710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Distributed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systems</a:t>
            </a:r>
          </a:p>
          <a:p>
            <a:pPr marL="457106" indent="-45710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Distributed </a:t>
            </a:r>
            <a:r>
              <a:rPr lang="en-US" dirty="0">
                <a:solidFill>
                  <a:srgbClr val="FF0000"/>
                </a:solidFill>
              </a:rPr>
              <a:t>pervasive</a:t>
            </a:r>
            <a:r>
              <a:rPr lang="en-US" dirty="0"/>
              <a:t> systems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b="1" kern="0" dirty="0"/>
              <a:t>Topic  2: Introduction to distributed systems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Calculation-intensive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High-performance computing</a:t>
            </a:r>
          </a:p>
          <a:p>
            <a:pPr marL="456985" lvl="1" indent="0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4" y="2636915"/>
            <a:ext cx="8138655" cy="328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56392" y="5966047"/>
            <a:ext cx="4207860" cy="34362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pPr marL="456985"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http://www.mimuw.edu.pl/~iwanicki/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6720" cy="1143480"/>
          </a:xfrm>
        </p:spPr>
        <p:txBody>
          <a:bodyPr/>
          <a:lstStyle/>
          <a:p>
            <a:r>
              <a:rPr lang="en-US" sz="2800" b="1" dirty="0"/>
              <a:t>Topic  2: Introduction to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4874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majority of distributed systems in use today are forms</a:t>
            </a:r>
          </a:p>
          <a:p>
            <a:pPr marL="0" indent="0"/>
            <a:r>
              <a:rPr lang="en-US" sz="2400" dirty="0"/>
              <a:t>of traditional information systems (organizations' distributed systems).</a:t>
            </a:r>
          </a:p>
          <a:p>
            <a:pPr lvl="1"/>
            <a:r>
              <a:rPr lang="en-US" sz="2000" dirty="0"/>
              <a:t>Transactional systems (database systems, where the client requests the server to perform a series of operations)</a:t>
            </a:r>
          </a:p>
          <a:p>
            <a:pPr lvl="1"/>
            <a:r>
              <a:rPr lang="en-US" sz="2000" dirty="0"/>
              <a:t>Primitives</a:t>
            </a:r>
          </a:p>
          <a:p>
            <a:pPr marL="0" indent="0"/>
            <a:r>
              <a:rPr lang="en-US" sz="2000" b="1" dirty="0">
                <a:latin typeface="Courier" pitchFamily="49" charset="0"/>
              </a:rPr>
              <a:t>	BEGIN_TRANSACTIONBEGIN (server, transaction)</a:t>
            </a:r>
          </a:p>
          <a:p>
            <a:pPr marL="0" indent="0"/>
            <a:r>
              <a:rPr lang="en-US" sz="2000" b="1" dirty="0">
                <a:latin typeface="Courier" pitchFamily="49" charset="0"/>
              </a:rPr>
              <a:t>	END_TRANSACTION</a:t>
            </a:r>
          </a:p>
          <a:p>
            <a:pPr marL="0" indent="0"/>
            <a:r>
              <a:rPr lang="en-US" sz="2000" b="1" dirty="0">
                <a:latin typeface="Courier" pitchFamily="49" charset="0"/>
              </a:rPr>
              <a:t>	ABORT_TRANSACTION</a:t>
            </a:r>
          </a:p>
          <a:p>
            <a:pPr marL="0" indent="0"/>
            <a:r>
              <a:rPr lang="en-US" sz="2000" b="1" dirty="0">
                <a:latin typeface="Courier" pitchFamily="49" charset="0"/>
              </a:rPr>
              <a:t>	READ(transaction, file, data)</a:t>
            </a:r>
          </a:p>
          <a:p>
            <a:pPr marL="0" indent="0"/>
            <a:r>
              <a:rPr lang="en-US" sz="2000" b="1" dirty="0">
                <a:latin typeface="Courier" pitchFamily="49" charset="0"/>
              </a:rPr>
              <a:t>	WRITE(transaction, file, data)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6720" cy="1143480"/>
          </a:xfrm>
        </p:spPr>
        <p:txBody>
          <a:bodyPr/>
          <a:lstStyle/>
          <a:p>
            <a:r>
              <a:rPr lang="en-US" sz="2800" b="1" dirty="0"/>
              <a:t>Topic  2: Introduction to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b="1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Systems</a:t>
            </a:r>
          </a:p>
          <a:p>
            <a:pPr marL="456985" lvl="1" indent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6720" cy="1143480"/>
          </a:xfrm>
        </p:spPr>
        <p:txBody>
          <a:bodyPr/>
          <a:lstStyle/>
          <a:p>
            <a:r>
              <a:rPr lang="en-US" sz="2800" b="1" dirty="0"/>
              <a:t>Topic  2: Introduction to distributed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6103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74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6720" cy="3976258"/>
          </a:xfrm>
        </p:spPr>
        <p:txBody>
          <a:bodyPr/>
          <a:lstStyle/>
          <a:p>
            <a:pPr marL="0" indent="0"/>
            <a:r>
              <a:rPr lang="en-US" dirty="0"/>
              <a:t> A large Internet-based Information System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524574" cy="438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8146" y="6228602"/>
            <a:ext cx="3230381" cy="594908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httphttp://www.cs.tut.fi/~hajap/</a:t>
            </a:r>
          </a:p>
          <a:p>
            <a:r>
              <a:rPr lang="en-US" dirty="0"/>
              <a:t>://www.cs.tut.fi/~hajap/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2721551" y="6436323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b="1" dirty="0"/>
              <a:t>Distributed </a:t>
            </a:r>
            <a:r>
              <a:rPr lang="en-US" sz="2800" b="1" dirty="0">
                <a:solidFill>
                  <a:srgbClr val="FF0000"/>
                </a:solidFill>
              </a:rPr>
              <a:t>Pervasive</a:t>
            </a:r>
            <a:r>
              <a:rPr lang="en-US" sz="2800" b="1" dirty="0"/>
              <a:t> Systems</a:t>
            </a:r>
          </a:p>
          <a:p>
            <a:pPr marL="0" indent="0"/>
            <a:r>
              <a:rPr lang="en-US" sz="2800" dirty="0"/>
              <a:t>Embedded Distributed Systems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Mobile</a:t>
            </a:r>
            <a:r>
              <a:rPr lang="en-US" altLang="en-US" sz="2400" dirty="0"/>
              <a:t> and </a:t>
            </a:r>
            <a:r>
              <a:rPr lang="en-US" sz="2400" dirty="0"/>
              <a:t>Ubiquitous systems</a:t>
            </a:r>
          </a:p>
          <a:p>
            <a:pPr lvl="2"/>
            <a:r>
              <a:rPr lang="en-US" sz="2000" dirty="0"/>
              <a:t>Observation </a:t>
            </a:r>
          </a:p>
          <a:p>
            <a:pPr lvl="3"/>
            <a:r>
              <a:rPr lang="en-US" sz="2000" dirty="0"/>
              <a:t>Nowadays the nodes of a distributed system are </a:t>
            </a:r>
            <a:r>
              <a:rPr lang="en-US" altLang="en-US" sz="2000" dirty="0"/>
              <a:t>Small portable devices</a:t>
            </a:r>
            <a:r>
              <a:rPr lang="en-US" sz="2000" dirty="0"/>
              <a:t>  </a:t>
            </a:r>
            <a:r>
              <a:rPr lang="en-US" altLang="en-US" sz="2000" dirty="0"/>
              <a:t>with wireless networking (</a:t>
            </a:r>
            <a:r>
              <a:rPr lang="en-US" sz="2000" dirty="0"/>
              <a:t>often embedded in a larger system).</a:t>
            </a:r>
          </a:p>
          <a:p>
            <a:pPr lvl="3"/>
            <a:endParaRPr lang="en-US" sz="2000" dirty="0"/>
          </a:p>
          <a:p>
            <a:pPr lvl="3"/>
            <a:r>
              <a:rPr lang="en-US" altLang="en-US" sz="2000" dirty="0"/>
              <a:t>These nodes include PDAs, Smart phones, laptops,  devices embedded in automobiles and smart watches.</a:t>
            </a:r>
            <a:endParaRPr lang="en-US" sz="2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b="1" dirty="0"/>
              <a:t>Pervasive Systems: Examples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800" dirty="0"/>
              <a:t>Modern car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800" dirty="0"/>
              <a:t>Aircrafts systems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800" dirty="0"/>
              <a:t>Electronic health systems 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800" dirty="0"/>
              <a:t>Smart houses (intelligent houses)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800" dirty="0"/>
              <a:t>Sensor networks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800" dirty="0"/>
              <a:t>Lots of examples exist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569" y="4"/>
            <a:ext cx="8812862" cy="1417109"/>
          </a:xfrm>
        </p:spPr>
        <p:txBody>
          <a:bodyPr/>
          <a:lstStyle/>
          <a:p>
            <a:r>
              <a:rPr lang="en-US" sz="2900" b="1" dirty="0">
                <a:latin typeface="+mn-lt"/>
              </a:rPr>
              <a:t>Distributed Systems</a:t>
            </a:r>
            <a:br>
              <a:rPr lang="en-US" sz="2900" b="1" dirty="0">
                <a:latin typeface="+mn-lt"/>
              </a:rPr>
            </a:br>
            <a:endParaRPr lang="en-US" sz="29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/>
              <a:t>Course Overview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CA" dirty="0"/>
              <a:t>&amp;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CA" dirty="0"/>
              <a:t>Introduction to Distributed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Pervasive Systems</a:t>
            </a:r>
          </a:p>
          <a:p>
            <a:pPr marL="456985" lvl="1" indent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512404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6720" cy="1143480"/>
          </a:xfrm>
        </p:spPr>
        <p:txBody>
          <a:bodyPr/>
          <a:lstStyle/>
          <a:p>
            <a:r>
              <a:rPr lang="en-US" sz="2800" b="1" dirty="0"/>
              <a:t>Topic  2: Introduction to distributed systems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16864"/>
            <a:ext cx="5760640" cy="436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74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0" y="1604328"/>
            <a:ext cx="8687520" cy="3976258"/>
          </a:xfrm>
        </p:spPr>
        <p:txBody>
          <a:bodyPr/>
          <a:lstStyle/>
          <a:p>
            <a:r>
              <a:rPr lang="en-US" altLang="en-US" b="1" dirty="0"/>
              <a:t>Important Factors</a:t>
            </a:r>
          </a:p>
          <a:p>
            <a:r>
              <a:rPr lang="en-US" altLang="en-US" dirty="0"/>
              <a:t>End-User</a:t>
            </a:r>
          </a:p>
          <a:p>
            <a:pPr lvl="1"/>
            <a:r>
              <a:rPr lang="en-US" altLang="en-US" dirty="0"/>
              <a:t>Environment</a:t>
            </a:r>
          </a:p>
          <a:p>
            <a:pPr lvl="2"/>
            <a:r>
              <a:rPr lang="en-US" altLang="en-US" dirty="0"/>
              <a:t>Personalized</a:t>
            </a:r>
          </a:p>
          <a:p>
            <a:pPr lvl="1"/>
            <a:r>
              <a:rPr lang="en-US" altLang="en-US" dirty="0"/>
              <a:t>Response</a:t>
            </a:r>
          </a:p>
          <a:p>
            <a:pPr lvl="2"/>
            <a:r>
              <a:rPr lang="en-US" altLang="en-US" dirty="0"/>
              <a:t>Predictable</a:t>
            </a:r>
          </a:p>
          <a:p>
            <a:pPr lvl="1"/>
            <a:r>
              <a:rPr lang="en-US" altLang="en-US" dirty="0"/>
              <a:t>Independency</a:t>
            </a:r>
          </a:p>
          <a:p>
            <a:pPr lvl="2"/>
            <a:r>
              <a:rPr lang="en-US" altLang="en-US" dirty="0"/>
              <a:t>Location Independence</a:t>
            </a:r>
          </a:p>
          <a:p>
            <a:pPr lvl="2"/>
            <a:r>
              <a:rPr lang="en-US" altLang="en-US" dirty="0"/>
              <a:t>Platform Independence</a:t>
            </a:r>
          </a:p>
          <a:p>
            <a:pPr lvl="1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6720" cy="3976258"/>
          </a:xfrm>
        </p:spPr>
        <p:txBody>
          <a:bodyPr/>
          <a:lstStyle/>
          <a:p>
            <a:r>
              <a:rPr lang="en-US" altLang="en-US" b="1" dirty="0"/>
              <a:t>Important Factors </a:t>
            </a:r>
          </a:p>
          <a:p>
            <a:r>
              <a:rPr lang="en-US" altLang="en-US" sz="2800" dirty="0"/>
              <a:t>Application Developer</a:t>
            </a:r>
          </a:p>
          <a:p>
            <a:pPr lvl="1"/>
            <a:r>
              <a:rPr lang="en-US" altLang="en-US" sz="2400" dirty="0"/>
              <a:t>Code Reusability</a:t>
            </a:r>
          </a:p>
          <a:p>
            <a:pPr lvl="1"/>
            <a:r>
              <a:rPr lang="en-US" altLang="en-US" sz="2400" dirty="0"/>
              <a:t>Interoperability</a:t>
            </a:r>
          </a:p>
          <a:p>
            <a:pPr lvl="1"/>
            <a:r>
              <a:rPr lang="en-US" altLang="en-US" sz="2400" dirty="0"/>
              <a:t>Reduced Complexity</a:t>
            </a:r>
          </a:p>
          <a:p>
            <a:pPr lvl="1"/>
            <a:r>
              <a:rPr lang="en-US" altLang="en-US" sz="2400" dirty="0"/>
              <a:t>Portability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491880" y="644039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Important Factors</a:t>
            </a:r>
          </a:p>
          <a:p>
            <a:r>
              <a:rPr lang="en-US" altLang="en-US" dirty="0"/>
              <a:t>System Administrator</a:t>
            </a:r>
          </a:p>
          <a:p>
            <a:pPr lvl="1">
              <a:buFontTx/>
              <a:buChar char="•"/>
            </a:pPr>
            <a:r>
              <a:rPr lang="en-US" altLang="en-US" dirty="0"/>
              <a:t>Changing Technology</a:t>
            </a:r>
          </a:p>
          <a:p>
            <a:pPr lvl="1">
              <a:buFontTx/>
              <a:buChar char="•"/>
            </a:pPr>
            <a:r>
              <a:rPr lang="en-US" altLang="en-US" dirty="0"/>
              <a:t>Lack of Management Tools</a:t>
            </a:r>
          </a:p>
          <a:p>
            <a:pPr lvl="2">
              <a:buFontTx/>
              <a:buChar char="•"/>
            </a:pPr>
            <a:r>
              <a:rPr lang="en-US" altLang="en-US" dirty="0"/>
              <a:t>Increased Complexity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00808"/>
            <a:ext cx="8458200" cy="47525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Challenges in Distributed Systems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Business</a:t>
            </a:r>
            <a:r>
              <a:rPr lang="en-US" altLang="en-US" sz="2800" dirty="0"/>
              <a:t> applications are less challenging than </a:t>
            </a:r>
            <a:r>
              <a:rPr lang="en-US" altLang="en-US" sz="2800" dirty="0">
                <a:solidFill>
                  <a:srgbClr val="FF0000"/>
                </a:solidFill>
              </a:rPr>
              <a:t>scientific</a:t>
            </a:r>
            <a:r>
              <a:rPr lang="en-US" altLang="en-US" sz="2800" dirty="0"/>
              <a:t> applications: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Simple models are adequate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Client/Server applications are dominant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2: Introduction to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58200" cy="4752528"/>
          </a:xfrm>
        </p:spPr>
        <p:txBody>
          <a:bodyPr/>
          <a:lstStyle/>
          <a:p>
            <a:pPr marL="0" indent="0"/>
            <a:r>
              <a:rPr lang="en-US" altLang="en-US" b="1" dirty="0"/>
              <a:t>Challenges</a:t>
            </a:r>
            <a:r>
              <a:rPr lang="en-US" b="1" dirty="0"/>
              <a:t> </a:t>
            </a:r>
          </a:p>
          <a:p>
            <a:pPr marL="0" indent="0"/>
            <a:r>
              <a:rPr lang="en-US" altLang="en-US" sz="2400" dirty="0"/>
              <a:t>The concerns introduced at the end of chapter one in </a:t>
            </a:r>
            <a:r>
              <a:rPr lang="en-US" altLang="en-US" sz="2400" i="1" dirty="0" err="1"/>
              <a:t>Coulouris</a:t>
            </a:r>
            <a:r>
              <a:rPr lang="en-US" altLang="en-US" sz="2400" i="1" dirty="0"/>
              <a:t> et al</a:t>
            </a:r>
            <a:r>
              <a:rPr lang="en-US" altLang="en-US" sz="2400" dirty="0"/>
              <a:t> will be our topics for discussion in next  lecture.</a:t>
            </a:r>
          </a:p>
          <a:p>
            <a:pPr marL="757468" lvl="1" indent="-342829">
              <a:buFont typeface="Arial" panose="020B0604020202020204" pitchFamily="34" charset="0"/>
              <a:buChar char="•"/>
            </a:pPr>
            <a:r>
              <a:rPr lang="en-US" altLang="en-US" dirty="0"/>
              <a:t>Heterogeneity</a:t>
            </a:r>
          </a:p>
          <a:p>
            <a:pPr marL="757468" lvl="1" indent="-342829">
              <a:buFont typeface="Arial" panose="020B0604020202020204" pitchFamily="34" charset="0"/>
              <a:buChar char="•"/>
            </a:pPr>
            <a:r>
              <a:rPr lang="en-US" altLang="en-US" dirty="0"/>
              <a:t>Openness</a:t>
            </a:r>
          </a:p>
          <a:p>
            <a:pPr marL="757468" lvl="1" indent="-342829">
              <a:buFont typeface="Arial" panose="020B0604020202020204" pitchFamily="34" charset="0"/>
              <a:buChar char="•"/>
            </a:pPr>
            <a:r>
              <a:rPr lang="en-US" altLang="en-US" dirty="0"/>
              <a:t>Security</a:t>
            </a:r>
          </a:p>
          <a:p>
            <a:pPr marL="757468" lvl="1" indent="-342829">
              <a:buFont typeface="Arial" panose="020B0604020202020204" pitchFamily="34" charset="0"/>
              <a:buChar char="•"/>
            </a:pPr>
            <a:r>
              <a:rPr lang="en-US" altLang="en-US" dirty="0"/>
              <a:t>Scalability</a:t>
            </a:r>
          </a:p>
          <a:p>
            <a:pPr marL="757468" lvl="1" indent="-342829">
              <a:buFont typeface="Arial" panose="020B0604020202020204" pitchFamily="34" charset="0"/>
              <a:buChar char="•"/>
            </a:pPr>
            <a:r>
              <a:rPr lang="en-US" altLang="en-US" dirty="0"/>
              <a:t>Failure Handling</a:t>
            </a:r>
          </a:p>
          <a:p>
            <a:pPr marL="757468" lvl="1" indent="-342829">
              <a:buFont typeface="Arial" panose="020B0604020202020204" pitchFamily="34" charset="0"/>
              <a:buChar char="•"/>
            </a:pPr>
            <a:r>
              <a:rPr lang="en-US" altLang="en-US" dirty="0"/>
              <a:t>Concurrency</a:t>
            </a:r>
          </a:p>
          <a:p>
            <a:pPr marL="757468" lvl="1" indent="-342829">
              <a:buFont typeface="Arial" panose="020B0604020202020204" pitchFamily="34" charset="0"/>
              <a:buChar char="•"/>
            </a:pPr>
            <a:r>
              <a:rPr lang="en-US" altLang="en-US" dirty="0"/>
              <a:t>Transparency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829" indent="-342829"/>
            <a:r>
              <a:rPr lang="en-US" sz="2800" b="1" dirty="0"/>
              <a:t>Topic  3: 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604328"/>
            <a:ext cx="8075959" cy="3976258"/>
          </a:xfrm>
        </p:spPr>
        <p:txBody>
          <a:bodyPr/>
          <a:lstStyle/>
          <a:p>
            <a:r>
              <a:rPr lang="en-US" sz="2800" b="1" dirty="0"/>
              <a:t>Definition</a:t>
            </a:r>
          </a:p>
          <a:p>
            <a:pPr marL="406400" lvl="1" indent="7938" algn="just"/>
            <a:r>
              <a:rPr lang="en-US" sz="2400" dirty="0"/>
              <a:t>Cloud computing is the </a:t>
            </a:r>
            <a:r>
              <a:rPr lang="en-US" sz="2400" dirty="0">
                <a:solidFill>
                  <a:srgbClr val="FF0000"/>
                </a:solidFill>
              </a:rPr>
              <a:t>delivery of computing as a service</a:t>
            </a:r>
            <a:r>
              <a:rPr lang="en-US" sz="2400" dirty="0"/>
              <a:t> rather than a product, whereby shared resources, software, and information are provided to computers and other devices as a </a:t>
            </a:r>
            <a:r>
              <a:rPr lang="en-US" sz="2400" dirty="0">
                <a:solidFill>
                  <a:srgbClr val="FF0000"/>
                </a:solidFill>
              </a:rPr>
              <a:t>metered service </a:t>
            </a:r>
            <a:r>
              <a:rPr lang="en-US" sz="2400" dirty="0"/>
              <a:t>over a network (typically the Internet).</a:t>
            </a:r>
          </a:p>
          <a:p>
            <a:endParaRPr lang="en-US" i="1" dirty="0"/>
          </a:p>
          <a:p>
            <a:pPr marL="0" indent="0"/>
            <a:r>
              <a:rPr lang="en-US" i="1" dirty="0"/>
              <a:t>							Wikipedia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3: Introduction to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412778"/>
            <a:ext cx="8226720" cy="4167810"/>
          </a:xfrm>
        </p:spPr>
        <p:txBody>
          <a:bodyPr/>
          <a:lstStyle/>
          <a:p>
            <a:pPr marL="0" indent="0"/>
            <a:r>
              <a:rPr lang="en-US" dirty="0"/>
              <a:t> </a:t>
            </a:r>
          </a:p>
        </p:txBody>
      </p:sp>
      <p:sp>
        <p:nvSpPr>
          <p:cNvPr id="4" name="object 3"/>
          <p:cNvSpPr/>
          <p:nvPr/>
        </p:nvSpPr>
        <p:spPr>
          <a:xfrm>
            <a:off x="196850" y="3206750"/>
            <a:ext cx="9906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2286000" y="3194304"/>
            <a:ext cx="914400" cy="92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301750" y="4114800"/>
            <a:ext cx="7620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1327153" y="2287654"/>
            <a:ext cx="7747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263703" y="3206864"/>
            <a:ext cx="838085" cy="8380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535940" y="5005454"/>
            <a:ext cx="2664460" cy="583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cum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nts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</a:p>
        </p:txBody>
      </p:sp>
      <p:sp>
        <p:nvSpPr>
          <p:cNvPr id="10" name="object 9"/>
          <p:cNvSpPr/>
          <p:nvPr/>
        </p:nvSpPr>
        <p:spPr>
          <a:xfrm>
            <a:off x="7620000" y="2666964"/>
            <a:ext cx="762000" cy="742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6618099" y="2671130"/>
            <a:ext cx="722515" cy="7270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6553203" y="3608247"/>
            <a:ext cx="722515" cy="7288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6058915" y="4652139"/>
            <a:ext cx="297053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9343" marR="12696" indent="-106647"/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Ema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ls, Ca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rs,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cts, L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cati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Inform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etc…</a:t>
            </a:r>
          </a:p>
        </p:txBody>
      </p:sp>
      <p:sp>
        <p:nvSpPr>
          <p:cNvPr id="14" name="object 13"/>
          <p:cNvSpPr/>
          <p:nvPr/>
        </p:nvSpPr>
        <p:spPr>
          <a:xfrm>
            <a:off x="7659499" y="3650605"/>
            <a:ext cx="722515" cy="7273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3562350" y="4254503"/>
            <a:ext cx="2209799" cy="677354"/>
          </a:xfrm>
          <a:custGeom>
            <a:avLst/>
            <a:gdLst/>
            <a:ahLst/>
            <a:cxnLst/>
            <a:rect l="l" t="t" r="r" b="b"/>
            <a:pathLst>
              <a:path w="2209800" h="698500">
                <a:moveTo>
                  <a:pt x="2093340" y="0"/>
                </a:moveTo>
                <a:lnTo>
                  <a:pt x="102257" y="854"/>
                </a:lnTo>
                <a:lnTo>
                  <a:pt x="61949" y="13488"/>
                </a:lnTo>
                <a:lnTo>
                  <a:pt x="29501" y="38935"/>
                </a:lnTo>
                <a:lnTo>
                  <a:pt x="7867" y="74243"/>
                </a:lnTo>
                <a:lnTo>
                  <a:pt x="0" y="116458"/>
                </a:lnTo>
                <a:lnTo>
                  <a:pt x="829" y="582041"/>
                </a:lnTo>
                <a:lnTo>
                  <a:pt x="7707" y="623842"/>
                </a:lnTo>
                <a:lnTo>
                  <a:pt x="29211" y="659238"/>
                </a:lnTo>
                <a:lnTo>
                  <a:pt x="61560" y="684805"/>
                </a:lnTo>
                <a:lnTo>
                  <a:pt x="101801" y="697589"/>
                </a:lnTo>
                <a:lnTo>
                  <a:pt x="116459" y="698500"/>
                </a:lnTo>
                <a:lnTo>
                  <a:pt x="2107542" y="697645"/>
                </a:lnTo>
                <a:lnTo>
                  <a:pt x="2147850" y="685011"/>
                </a:lnTo>
                <a:lnTo>
                  <a:pt x="2180298" y="659564"/>
                </a:lnTo>
                <a:lnTo>
                  <a:pt x="2201932" y="624256"/>
                </a:lnTo>
                <a:lnTo>
                  <a:pt x="2209800" y="582041"/>
                </a:lnTo>
                <a:lnTo>
                  <a:pt x="2208970" y="116458"/>
                </a:lnTo>
                <a:lnTo>
                  <a:pt x="2202092" y="74657"/>
                </a:lnTo>
                <a:lnTo>
                  <a:pt x="2180588" y="39261"/>
                </a:lnTo>
                <a:lnTo>
                  <a:pt x="2148239" y="13694"/>
                </a:lnTo>
                <a:lnTo>
                  <a:pt x="2107998" y="910"/>
                </a:lnTo>
                <a:lnTo>
                  <a:pt x="20933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3562353" y="4254500"/>
            <a:ext cx="2209800" cy="698500"/>
          </a:xfrm>
          <a:custGeom>
            <a:avLst/>
            <a:gdLst/>
            <a:ahLst/>
            <a:cxnLst/>
            <a:rect l="l" t="t" r="r" b="b"/>
            <a:pathLst>
              <a:path w="2209800" h="698500">
                <a:moveTo>
                  <a:pt x="0" y="116458"/>
                </a:moveTo>
                <a:lnTo>
                  <a:pt x="7867" y="74243"/>
                </a:lnTo>
                <a:lnTo>
                  <a:pt x="29501" y="38935"/>
                </a:lnTo>
                <a:lnTo>
                  <a:pt x="61949" y="13488"/>
                </a:lnTo>
                <a:lnTo>
                  <a:pt x="102257" y="854"/>
                </a:lnTo>
                <a:lnTo>
                  <a:pt x="2093340" y="0"/>
                </a:lnTo>
                <a:lnTo>
                  <a:pt x="2107998" y="910"/>
                </a:lnTo>
                <a:lnTo>
                  <a:pt x="2148239" y="13694"/>
                </a:lnTo>
                <a:lnTo>
                  <a:pt x="2180588" y="39261"/>
                </a:lnTo>
                <a:lnTo>
                  <a:pt x="2202092" y="74657"/>
                </a:lnTo>
                <a:lnTo>
                  <a:pt x="2209800" y="582041"/>
                </a:lnTo>
                <a:lnTo>
                  <a:pt x="2208889" y="596698"/>
                </a:lnTo>
                <a:lnTo>
                  <a:pt x="2196105" y="636939"/>
                </a:lnTo>
                <a:lnTo>
                  <a:pt x="2170538" y="669288"/>
                </a:lnTo>
                <a:lnTo>
                  <a:pt x="2135142" y="690792"/>
                </a:lnTo>
                <a:lnTo>
                  <a:pt x="116459" y="698500"/>
                </a:lnTo>
                <a:lnTo>
                  <a:pt x="101801" y="697589"/>
                </a:lnTo>
                <a:lnTo>
                  <a:pt x="61560" y="684805"/>
                </a:lnTo>
                <a:lnTo>
                  <a:pt x="29211" y="659238"/>
                </a:lnTo>
                <a:lnTo>
                  <a:pt x="7707" y="623842"/>
                </a:lnTo>
                <a:lnTo>
                  <a:pt x="0" y="11645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6"/>
          <p:cNvSpPr txBox="1"/>
          <p:nvPr/>
        </p:nvSpPr>
        <p:spPr>
          <a:xfrm>
            <a:off x="3932300" y="4461639"/>
            <a:ext cx="1839849" cy="4702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rso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3505203" y="1938401"/>
            <a:ext cx="2324100" cy="2324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3040024" y="6165304"/>
            <a:ext cx="4637972" cy="34362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http://www.qatar.cmu.edu/~msakr/15319-s12/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8477" y="1415181"/>
            <a:ext cx="2919389" cy="523220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r>
              <a:rPr lang="en-US" sz="2800" dirty="0"/>
              <a:t>Our Data Now…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297941"/>
            <a:ext cx="8790940" cy="678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lang="en-US" sz="2800" kern="0" dirty="0">
                <a:solidFill>
                  <a:srgbClr val="000000"/>
                </a:solidFill>
                <a:latin typeface="Tahoma"/>
              </a:rPr>
              <a:t>Topic  3: Introduction to Cloud Computing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5401584"/>
            <a:ext cx="6057900" cy="698500"/>
          </a:xfrm>
          <a:custGeom>
            <a:avLst/>
            <a:gdLst/>
            <a:ahLst/>
            <a:cxnLst/>
            <a:rect l="l" t="t" r="r" b="b"/>
            <a:pathLst>
              <a:path w="6057900" h="698500">
                <a:moveTo>
                  <a:pt x="5941441" y="0"/>
                </a:moveTo>
                <a:lnTo>
                  <a:pt x="102257" y="854"/>
                </a:lnTo>
                <a:lnTo>
                  <a:pt x="61949" y="13488"/>
                </a:lnTo>
                <a:lnTo>
                  <a:pt x="29501" y="38935"/>
                </a:lnTo>
                <a:lnTo>
                  <a:pt x="7867" y="74243"/>
                </a:lnTo>
                <a:lnTo>
                  <a:pt x="0" y="116459"/>
                </a:lnTo>
                <a:lnTo>
                  <a:pt x="825" y="582079"/>
                </a:lnTo>
                <a:lnTo>
                  <a:pt x="7699" y="623817"/>
                </a:lnTo>
                <a:lnTo>
                  <a:pt x="29200" y="659212"/>
                </a:lnTo>
                <a:lnTo>
                  <a:pt x="61552" y="684791"/>
                </a:lnTo>
                <a:lnTo>
                  <a:pt x="101799" y="697588"/>
                </a:lnTo>
                <a:lnTo>
                  <a:pt x="116459" y="698500"/>
                </a:lnTo>
                <a:lnTo>
                  <a:pt x="5955613" y="697648"/>
                </a:lnTo>
                <a:lnTo>
                  <a:pt x="5995932" y="685012"/>
                </a:lnTo>
                <a:lnTo>
                  <a:pt x="6028389" y="659560"/>
                </a:lnTo>
                <a:lnTo>
                  <a:pt x="6050030" y="624259"/>
                </a:lnTo>
                <a:lnTo>
                  <a:pt x="6057900" y="582079"/>
                </a:lnTo>
                <a:lnTo>
                  <a:pt x="6057070" y="116459"/>
                </a:lnTo>
                <a:lnTo>
                  <a:pt x="6050192" y="74657"/>
                </a:lnTo>
                <a:lnTo>
                  <a:pt x="6028688" y="39261"/>
                </a:lnTo>
                <a:lnTo>
                  <a:pt x="5996339" y="13694"/>
                </a:lnTo>
                <a:lnTo>
                  <a:pt x="5956098" y="910"/>
                </a:lnTo>
                <a:lnTo>
                  <a:pt x="594144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5401584"/>
            <a:ext cx="6057900" cy="698500"/>
          </a:xfrm>
          <a:custGeom>
            <a:avLst/>
            <a:gdLst/>
            <a:ahLst/>
            <a:cxnLst/>
            <a:rect l="l" t="t" r="r" b="b"/>
            <a:pathLst>
              <a:path w="6057900" h="698500">
                <a:moveTo>
                  <a:pt x="0" y="116459"/>
                </a:moveTo>
                <a:lnTo>
                  <a:pt x="7867" y="74243"/>
                </a:lnTo>
                <a:lnTo>
                  <a:pt x="29501" y="38935"/>
                </a:lnTo>
                <a:lnTo>
                  <a:pt x="61949" y="13488"/>
                </a:lnTo>
                <a:lnTo>
                  <a:pt x="102257" y="854"/>
                </a:lnTo>
                <a:lnTo>
                  <a:pt x="5941441" y="0"/>
                </a:lnTo>
                <a:lnTo>
                  <a:pt x="5956098" y="910"/>
                </a:lnTo>
                <a:lnTo>
                  <a:pt x="5996339" y="13694"/>
                </a:lnTo>
                <a:lnTo>
                  <a:pt x="6028688" y="39261"/>
                </a:lnTo>
                <a:lnTo>
                  <a:pt x="6050192" y="74657"/>
                </a:lnTo>
                <a:lnTo>
                  <a:pt x="6057900" y="582079"/>
                </a:lnTo>
                <a:lnTo>
                  <a:pt x="6056989" y="596720"/>
                </a:lnTo>
                <a:lnTo>
                  <a:pt x="6044200" y="636937"/>
                </a:lnTo>
                <a:lnTo>
                  <a:pt x="6018626" y="669285"/>
                </a:lnTo>
                <a:lnTo>
                  <a:pt x="5983220" y="690795"/>
                </a:lnTo>
                <a:lnTo>
                  <a:pt x="116459" y="698500"/>
                </a:lnTo>
                <a:lnTo>
                  <a:pt x="101799" y="697588"/>
                </a:lnTo>
                <a:lnTo>
                  <a:pt x="61552" y="684791"/>
                </a:lnTo>
                <a:lnTo>
                  <a:pt x="29200" y="659212"/>
                </a:lnTo>
                <a:lnTo>
                  <a:pt x="7699" y="623817"/>
                </a:lnTo>
                <a:lnTo>
                  <a:pt x="0" y="11645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3050" y="5471308"/>
            <a:ext cx="5855293" cy="560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8491" marR="12696" indent="-416430">
              <a:lnSpc>
                <a:spcPct val="100099"/>
              </a:lnSpc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lso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acc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ss,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cess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 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ta from all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 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vic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time,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1920243"/>
            <a:ext cx="762000" cy="1436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2136444"/>
            <a:ext cx="1600200" cy="1220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338" y="3942929"/>
            <a:ext cx="1137551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088" y="3991177"/>
            <a:ext cx="1462913" cy="9752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0" y="3911430"/>
            <a:ext cx="1388236" cy="1403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7716" y="1949408"/>
            <a:ext cx="1214920" cy="14725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8741" y="2410850"/>
            <a:ext cx="603135" cy="966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7520" y="3272875"/>
            <a:ext cx="5830570" cy="4356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  <a:r>
              <a:rPr sz="1400" spc="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tops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  <a:p>
            <a:pPr marR="12696">
              <a:lnSpc>
                <a:spcPts val="1664"/>
              </a:lnSpc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obi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400" spc="-25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ices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363" y="4937971"/>
            <a:ext cx="7041515" cy="753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696"/>
            <a:r>
              <a:rPr sz="1400" spc="-5" dirty="0">
                <a:latin typeface="Arial"/>
                <a:cs typeface="Arial"/>
              </a:rPr>
              <a:t>…an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lia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ces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79"/>
              </a:spcBef>
            </a:pPr>
            <a:endParaRPr sz="1400" dirty="0"/>
          </a:p>
          <a:p>
            <a:pPr marL="12696"/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er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79390" y="2476661"/>
            <a:ext cx="834948" cy="834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3400" y="2410850"/>
            <a:ext cx="576008" cy="9666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3688096" y="6028074"/>
            <a:ext cx="4637972" cy="34362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http://www.qatar.cmu.edu/~msakr/15319-s12/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9903" y="1340768"/>
            <a:ext cx="5331588" cy="461665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r>
              <a:rPr lang="en-US" sz="2400" dirty="0">
                <a:solidFill>
                  <a:srgbClr val="C4122F"/>
                </a:solidFill>
                <a:latin typeface="Arial"/>
                <a:cs typeface="Arial"/>
              </a:rPr>
              <a:t>Using Diverse</a:t>
            </a:r>
            <a:r>
              <a:rPr lang="en-US" sz="2400" spc="-35" dirty="0">
                <a:solidFill>
                  <a:srgbClr val="C4122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C4122F"/>
                </a:solidFill>
                <a:latin typeface="Arial"/>
                <a:cs typeface="Arial"/>
              </a:rPr>
              <a:t>I</a:t>
            </a:r>
            <a:r>
              <a:rPr lang="en-US" sz="2400" dirty="0">
                <a:solidFill>
                  <a:srgbClr val="C4122F"/>
                </a:solidFill>
                <a:latin typeface="Arial"/>
                <a:cs typeface="Arial"/>
              </a:rPr>
              <a:t>nterfaces &amp; Devices</a:t>
            </a:r>
            <a:endParaRPr lang="en-US" sz="2400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701" y="417658"/>
            <a:ext cx="7617156" cy="1024011"/>
          </a:xfrm>
          <a:prstGeom prst="rect">
            <a:avLst/>
          </a:prstGeom>
        </p:spPr>
        <p:txBody>
          <a:bodyPr vert="horz" wrap="square" lIns="0" tIns="335174" rIns="0" bIns="0" rtlCol="0">
            <a:noAutofit/>
          </a:bodyPr>
          <a:lstStyle/>
          <a:p>
            <a:pPr marL="12696" defTabSz="914210">
              <a:lnSpc>
                <a:spcPct val="100000"/>
              </a:lnSpc>
            </a:pPr>
            <a:r>
              <a:rPr lang="en-US" sz="2800" b="1" dirty="0"/>
              <a:t>Topic  3: Introduction to Cloud Computing</a:t>
            </a:r>
            <a:br>
              <a:rPr lang="en-US" b="1" kern="1200" dirty="0">
                <a:latin typeface="Arial"/>
                <a:cs typeface="Arial"/>
              </a:rPr>
            </a:b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069" y="3774001"/>
            <a:ext cx="1775448" cy="908903"/>
          </a:xfrm>
          <a:custGeom>
            <a:avLst/>
            <a:gdLst/>
            <a:ahLst/>
            <a:cxnLst/>
            <a:rect l="l" t="t" r="r" b="b"/>
            <a:pathLst>
              <a:path w="3169920" h="609600">
                <a:moveTo>
                  <a:pt x="3068320" y="0"/>
                </a:moveTo>
                <a:lnTo>
                  <a:pt x="96854" y="109"/>
                </a:lnTo>
                <a:lnTo>
                  <a:pt x="55833" y="10884"/>
                </a:lnTo>
                <a:lnTo>
                  <a:pt x="23608" y="36538"/>
                </a:lnTo>
                <a:lnTo>
                  <a:pt x="4065" y="73156"/>
                </a:lnTo>
                <a:lnTo>
                  <a:pt x="0" y="101726"/>
                </a:lnTo>
                <a:lnTo>
                  <a:pt x="104" y="512644"/>
                </a:lnTo>
                <a:lnTo>
                  <a:pt x="10826" y="553703"/>
                </a:lnTo>
                <a:lnTo>
                  <a:pt x="36430" y="585963"/>
                </a:lnTo>
                <a:lnTo>
                  <a:pt x="73022" y="605529"/>
                </a:lnTo>
                <a:lnTo>
                  <a:pt x="101600" y="609600"/>
                </a:lnTo>
                <a:lnTo>
                  <a:pt x="3072964" y="609495"/>
                </a:lnTo>
                <a:lnTo>
                  <a:pt x="3114023" y="598773"/>
                </a:lnTo>
                <a:lnTo>
                  <a:pt x="3146283" y="573169"/>
                </a:lnTo>
                <a:lnTo>
                  <a:pt x="3165849" y="536577"/>
                </a:lnTo>
                <a:lnTo>
                  <a:pt x="3169920" y="508000"/>
                </a:lnTo>
                <a:lnTo>
                  <a:pt x="3169811" y="96981"/>
                </a:lnTo>
                <a:lnTo>
                  <a:pt x="3159061" y="55934"/>
                </a:lnTo>
                <a:lnTo>
                  <a:pt x="3133456" y="23661"/>
                </a:lnTo>
                <a:lnTo>
                  <a:pt x="3096880" y="4075"/>
                </a:lnTo>
                <a:lnTo>
                  <a:pt x="30683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069" y="3769546"/>
            <a:ext cx="1775448" cy="875133"/>
          </a:xfrm>
          <a:custGeom>
            <a:avLst/>
            <a:gdLst/>
            <a:ahLst/>
            <a:cxnLst/>
            <a:rect l="l" t="t" r="r" b="b"/>
            <a:pathLst>
              <a:path w="3169920" h="609600">
                <a:moveTo>
                  <a:pt x="0" y="101726"/>
                </a:moveTo>
                <a:lnTo>
                  <a:pt x="8930" y="59973"/>
                </a:lnTo>
                <a:lnTo>
                  <a:pt x="33133" y="26575"/>
                </a:lnTo>
                <a:lnTo>
                  <a:pt x="68722" y="5446"/>
                </a:lnTo>
                <a:lnTo>
                  <a:pt x="3068320" y="0"/>
                </a:lnTo>
                <a:lnTo>
                  <a:pt x="3082921" y="1043"/>
                </a:lnTo>
                <a:lnTo>
                  <a:pt x="3122291" y="15529"/>
                </a:lnTo>
                <a:lnTo>
                  <a:pt x="3151985" y="44008"/>
                </a:lnTo>
                <a:lnTo>
                  <a:pt x="3168118" y="82565"/>
                </a:lnTo>
                <a:lnTo>
                  <a:pt x="3169920" y="508000"/>
                </a:lnTo>
                <a:lnTo>
                  <a:pt x="3168878" y="522610"/>
                </a:lnTo>
                <a:lnTo>
                  <a:pt x="3154408" y="562000"/>
                </a:lnTo>
                <a:lnTo>
                  <a:pt x="3125947" y="591699"/>
                </a:lnTo>
                <a:lnTo>
                  <a:pt x="3087388" y="607815"/>
                </a:lnTo>
                <a:lnTo>
                  <a:pt x="101600" y="609600"/>
                </a:lnTo>
                <a:lnTo>
                  <a:pt x="86989" y="608558"/>
                </a:lnTo>
                <a:lnTo>
                  <a:pt x="47599" y="594088"/>
                </a:lnTo>
                <a:lnTo>
                  <a:pt x="17900" y="565627"/>
                </a:lnTo>
                <a:lnTo>
                  <a:pt x="1784" y="527068"/>
                </a:lnTo>
                <a:lnTo>
                  <a:pt x="0" y="10172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520" y="3885219"/>
            <a:ext cx="2026920" cy="6502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you…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0295" y="2209752"/>
            <a:ext cx="1139875" cy="113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1295" y="2987551"/>
            <a:ext cx="2133599" cy="287400"/>
          </a:xfrm>
          <a:custGeom>
            <a:avLst/>
            <a:gdLst/>
            <a:ahLst/>
            <a:cxnLst/>
            <a:rect l="l" t="t" r="r" b="b"/>
            <a:pathLst>
              <a:path w="2133600" h="287400">
                <a:moveTo>
                  <a:pt x="2085720" y="0"/>
                </a:moveTo>
                <a:lnTo>
                  <a:pt x="42915" y="254"/>
                </a:lnTo>
                <a:lnTo>
                  <a:pt x="8168" y="21175"/>
                </a:lnTo>
                <a:lnTo>
                  <a:pt x="0" y="48005"/>
                </a:lnTo>
                <a:lnTo>
                  <a:pt x="245" y="244389"/>
                </a:lnTo>
                <a:lnTo>
                  <a:pt x="21113" y="279211"/>
                </a:lnTo>
                <a:lnTo>
                  <a:pt x="47879" y="287400"/>
                </a:lnTo>
                <a:lnTo>
                  <a:pt x="2090588" y="287155"/>
                </a:lnTo>
                <a:lnTo>
                  <a:pt x="2125410" y="266287"/>
                </a:lnTo>
                <a:lnTo>
                  <a:pt x="2133599" y="239522"/>
                </a:lnTo>
                <a:lnTo>
                  <a:pt x="2133345" y="43020"/>
                </a:lnTo>
                <a:lnTo>
                  <a:pt x="2112455" y="8175"/>
                </a:lnTo>
                <a:lnTo>
                  <a:pt x="20857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0295" y="3505152"/>
            <a:ext cx="1139875" cy="113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0295" y="3505152"/>
            <a:ext cx="1139875" cy="1139875"/>
          </a:xfrm>
          <a:custGeom>
            <a:avLst/>
            <a:gdLst/>
            <a:ahLst/>
            <a:cxnLst/>
            <a:rect l="l" t="t" r="r" b="b"/>
            <a:pathLst>
              <a:path w="1139875" h="1139875">
                <a:moveTo>
                  <a:pt x="0" y="1139875"/>
                </a:moveTo>
                <a:lnTo>
                  <a:pt x="1139875" y="1139875"/>
                </a:lnTo>
                <a:lnTo>
                  <a:pt x="1139875" y="0"/>
                </a:lnTo>
                <a:lnTo>
                  <a:pt x="0" y="0"/>
                </a:lnTo>
                <a:lnTo>
                  <a:pt x="0" y="11398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1295" y="4267200"/>
            <a:ext cx="2133599" cy="411988"/>
          </a:xfrm>
          <a:custGeom>
            <a:avLst/>
            <a:gdLst/>
            <a:ahLst/>
            <a:cxnLst/>
            <a:rect l="l" t="t" r="r" b="b"/>
            <a:pathLst>
              <a:path w="2133600" h="411988">
                <a:moveTo>
                  <a:pt x="2064893" y="0"/>
                </a:moveTo>
                <a:lnTo>
                  <a:pt x="59182" y="640"/>
                </a:lnTo>
                <a:lnTo>
                  <a:pt x="21863" y="18407"/>
                </a:lnTo>
                <a:lnTo>
                  <a:pt x="1525" y="54227"/>
                </a:lnTo>
                <a:lnTo>
                  <a:pt x="0" y="68706"/>
                </a:lnTo>
                <a:lnTo>
                  <a:pt x="640" y="352708"/>
                </a:lnTo>
                <a:lnTo>
                  <a:pt x="18393" y="390106"/>
                </a:lnTo>
                <a:lnTo>
                  <a:pt x="54144" y="410462"/>
                </a:lnTo>
                <a:lnTo>
                  <a:pt x="68580" y="411988"/>
                </a:lnTo>
                <a:lnTo>
                  <a:pt x="2074412" y="411335"/>
                </a:lnTo>
                <a:lnTo>
                  <a:pt x="2111755" y="393545"/>
                </a:lnTo>
                <a:lnTo>
                  <a:pt x="2132077" y="357747"/>
                </a:lnTo>
                <a:lnTo>
                  <a:pt x="2133599" y="343281"/>
                </a:lnTo>
                <a:lnTo>
                  <a:pt x="2132947" y="59187"/>
                </a:lnTo>
                <a:lnTo>
                  <a:pt x="2115157" y="21844"/>
                </a:lnTo>
                <a:lnTo>
                  <a:pt x="2079359" y="1522"/>
                </a:lnTo>
                <a:lnTo>
                  <a:pt x="20648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1295" y="4267200"/>
            <a:ext cx="2133599" cy="411988"/>
          </a:xfrm>
          <a:custGeom>
            <a:avLst/>
            <a:gdLst/>
            <a:ahLst/>
            <a:cxnLst/>
            <a:rect l="l" t="t" r="r" b="b"/>
            <a:pathLst>
              <a:path w="2133600" h="411988">
                <a:moveTo>
                  <a:pt x="0" y="68706"/>
                </a:moveTo>
                <a:lnTo>
                  <a:pt x="12774" y="28762"/>
                </a:lnTo>
                <a:lnTo>
                  <a:pt x="45384" y="4030"/>
                </a:lnTo>
                <a:lnTo>
                  <a:pt x="2064893" y="0"/>
                </a:lnTo>
                <a:lnTo>
                  <a:pt x="2079359" y="1522"/>
                </a:lnTo>
                <a:lnTo>
                  <a:pt x="2115157" y="21844"/>
                </a:lnTo>
                <a:lnTo>
                  <a:pt x="2132947" y="59187"/>
                </a:lnTo>
                <a:lnTo>
                  <a:pt x="2133599" y="343281"/>
                </a:lnTo>
                <a:lnTo>
                  <a:pt x="2132077" y="357747"/>
                </a:lnTo>
                <a:lnTo>
                  <a:pt x="2111755" y="393545"/>
                </a:lnTo>
                <a:lnTo>
                  <a:pt x="2074412" y="411335"/>
                </a:lnTo>
                <a:lnTo>
                  <a:pt x="68580" y="411988"/>
                </a:lnTo>
                <a:lnTo>
                  <a:pt x="54144" y="410462"/>
                </a:lnTo>
                <a:lnTo>
                  <a:pt x="18393" y="390106"/>
                </a:lnTo>
                <a:lnTo>
                  <a:pt x="640" y="352708"/>
                </a:lnTo>
                <a:lnTo>
                  <a:pt x="0" y="6870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14576" y="4293096"/>
            <a:ext cx="1613408" cy="3789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edia?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96716" y="2209749"/>
            <a:ext cx="1139875" cy="1135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6716" y="2209752"/>
            <a:ext cx="1139875" cy="1139875"/>
          </a:xfrm>
          <a:custGeom>
            <a:avLst/>
            <a:gdLst/>
            <a:ahLst/>
            <a:cxnLst/>
            <a:rect l="l" t="t" r="r" b="b"/>
            <a:pathLst>
              <a:path w="1139875" h="1139875">
                <a:moveTo>
                  <a:pt x="0" y="1139875"/>
                </a:moveTo>
                <a:lnTo>
                  <a:pt x="1139875" y="1139875"/>
                </a:lnTo>
                <a:lnTo>
                  <a:pt x="1139875" y="0"/>
                </a:lnTo>
                <a:lnTo>
                  <a:pt x="0" y="0"/>
                </a:lnTo>
                <a:lnTo>
                  <a:pt x="0" y="11398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7713" y="3058922"/>
            <a:ext cx="2133600" cy="287400"/>
          </a:xfrm>
          <a:custGeom>
            <a:avLst/>
            <a:gdLst/>
            <a:ahLst/>
            <a:cxnLst/>
            <a:rect l="l" t="t" r="r" b="b"/>
            <a:pathLst>
              <a:path w="2133600" h="287400">
                <a:moveTo>
                  <a:pt x="2085720" y="0"/>
                </a:moveTo>
                <a:lnTo>
                  <a:pt x="43020" y="254"/>
                </a:lnTo>
                <a:lnTo>
                  <a:pt x="8175" y="21144"/>
                </a:lnTo>
                <a:lnTo>
                  <a:pt x="0" y="47878"/>
                </a:lnTo>
                <a:lnTo>
                  <a:pt x="254" y="244485"/>
                </a:lnTo>
                <a:lnTo>
                  <a:pt x="21175" y="279232"/>
                </a:lnTo>
                <a:lnTo>
                  <a:pt x="48006" y="287400"/>
                </a:lnTo>
                <a:lnTo>
                  <a:pt x="2090609" y="287155"/>
                </a:lnTo>
                <a:lnTo>
                  <a:pt x="2125444" y="266287"/>
                </a:lnTo>
                <a:lnTo>
                  <a:pt x="2133600" y="239522"/>
                </a:lnTo>
                <a:lnTo>
                  <a:pt x="2133356" y="43011"/>
                </a:lnTo>
                <a:lnTo>
                  <a:pt x="2112542" y="8189"/>
                </a:lnTo>
                <a:lnTo>
                  <a:pt x="20857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7713" y="3058922"/>
            <a:ext cx="2133600" cy="287400"/>
          </a:xfrm>
          <a:custGeom>
            <a:avLst/>
            <a:gdLst/>
            <a:ahLst/>
            <a:cxnLst/>
            <a:rect l="l" t="t" r="r" b="b"/>
            <a:pathLst>
              <a:path w="2133600" h="287400">
                <a:moveTo>
                  <a:pt x="0" y="47878"/>
                </a:moveTo>
                <a:lnTo>
                  <a:pt x="17425" y="10968"/>
                </a:lnTo>
                <a:lnTo>
                  <a:pt x="2085720" y="0"/>
                </a:lnTo>
                <a:lnTo>
                  <a:pt x="2100000" y="2156"/>
                </a:lnTo>
                <a:lnTo>
                  <a:pt x="2129858" y="29270"/>
                </a:lnTo>
                <a:lnTo>
                  <a:pt x="2133600" y="239522"/>
                </a:lnTo>
                <a:lnTo>
                  <a:pt x="2131454" y="253754"/>
                </a:lnTo>
                <a:lnTo>
                  <a:pt x="2104383" y="283641"/>
                </a:lnTo>
                <a:lnTo>
                  <a:pt x="48006" y="287400"/>
                </a:lnTo>
                <a:lnTo>
                  <a:pt x="33732" y="285250"/>
                </a:lnTo>
                <a:lnTo>
                  <a:pt x="3790" y="258198"/>
                </a:lnTo>
                <a:lnTo>
                  <a:pt x="0" y="4787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89852" y="3080510"/>
            <a:ext cx="2050499" cy="4204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…get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info?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96716" y="3539312"/>
            <a:ext cx="1139875" cy="113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96716" y="3539315"/>
            <a:ext cx="1139875" cy="1139875"/>
          </a:xfrm>
          <a:custGeom>
            <a:avLst/>
            <a:gdLst/>
            <a:ahLst/>
            <a:cxnLst/>
            <a:rect l="l" t="t" r="r" b="b"/>
            <a:pathLst>
              <a:path w="1139875" h="1139875">
                <a:moveTo>
                  <a:pt x="0" y="1139875"/>
                </a:moveTo>
                <a:lnTo>
                  <a:pt x="1139875" y="1139875"/>
                </a:lnTo>
                <a:lnTo>
                  <a:pt x="1139875" y="0"/>
                </a:lnTo>
                <a:lnTo>
                  <a:pt x="0" y="0"/>
                </a:lnTo>
                <a:lnTo>
                  <a:pt x="0" y="11398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800" y="4391787"/>
            <a:ext cx="2133600" cy="287400"/>
          </a:xfrm>
          <a:custGeom>
            <a:avLst/>
            <a:gdLst/>
            <a:ahLst/>
            <a:cxnLst/>
            <a:rect l="l" t="t" r="r" b="b"/>
            <a:pathLst>
              <a:path w="2133600" h="287400">
                <a:moveTo>
                  <a:pt x="2085721" y="0"/>
                </a:moveTo>
                <a:lnTo>
                  <a:pt x="43011" y="245"/>
                </a:lnTo>
                <a:lnTo>
                  <a:pt x="8189" y="21113"/>
                </a:lnTo>
                <a:lnTo>
                  <a:pt x="0" y="47879"/>
                </a:lnTo>
                <a:lnTo>
                  <a:pt x="245" y="244389"/>
                </a:lnTo>
                <a:lnTo>
                  <a:pt x="21113" y="279211"/>
                </a:lnTo>
                <a:lnTo>
                  <a:pt x="47878" y="287400"/>
                </a:lnTo>
                <a:lnTo>
                  <a:pt x="2090588" y="287155"/>
                </a:lnTo>
                <a:lnTo>
                  <a:pt x="2125410" y="266287"/>
                </a:lnTo>
                <a:lnTo>
                  <a:pt x="2133600" y="239521"/>
                </a:lnTo>
                <a:lnTo>
                  <a:pt x="2133354" y="43011"/>
                </a:lnTo>
                <a:lnTo>
                  <a:pt x="2112486" y="8189"/>
                </a:lnTo>
                <a:lnTo>
                  <a:pt x="208572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8800" y="4391787"/>
            <a:ext cx="2133600" cy="287400"/>
          </a:xfrm>
          <a:custGeom>
            <a:avLst/>
            <a:gdLst/>
            <a:ahLst/>
            <a:cxnLst/>
            <a:rect l="l" t="t" r="r" b="b"/>
            <a:pathLst>
              <a:path w="2133600" h="287400">
                <a:moveTo>
                  <a:pt x="0" y="47879"/>
                </a:moveTo>
                <a:lnTo>
                  <a:pt x="17445" y="10933"/>
                </a:lnTo>
                <a:lnTo>
                  <a:pt x="2085721" y="0"/>
                </a:lnTo>
                <a:lnTo>
                  <a:pt x="2099953" y="2156"/>
                </a:lnTo>
                <a:lnTo>
                  <a:pt x="2129840" y="29270"/>
                </a:lnTo>
                <a:lnTo>
                  <a:pt x="2133600" y="239521"/>
                </a:lnTo>
                <a:lnTo>
                  <a:pt x="2131443" y="253754"/>
                </a:lnTo>
                <a:lnTo>
                  <a:pt x="2104329" y="283641"/>
                </a:lnTo>
                <a:lnTo>
                  <a:pt x="47878" y="287400"/>
                </a:lnTo>
                <a:lnTo>
                  <a:pt x="33646" y="285244"/>
                </a:lnTo>
                <a:lnTo>
                  <a:pt x="3759" y="258130"/>
                </a:lnTo>
                <a:lnTo>
                  <a:pt x="0" y="4787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68145" y="4424428"/>
            <a:ext cx="1872208" cy="3727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…na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igate?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11885" y="4896983"/>
            <a:ext cx="1118285" cy="1139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0295" y="4896983"/>
            <a:ext cx="1139875" cy="1139875"/>
          </a:xfrm>
          <a:custGeom>
            <a:avLst/>
            <a:gdLst/>
            <a:ahLst/>
            <a:cxnLst/>
            <a:rect l="l" t="t" r="r" b="b"/>
            <a:pathLst>
              <a:path w="1139875" h="1139875">
                <a:moveTo>
                  <a:pt x="0" y="1139875"/>
                </a:moveTo>
                <a:lnTo>
                  <a:pt x="1139875" y="1139875"/>
                </a:lnTo>
                <a:lnTo>
                  <a:pt x="1139875" y="0"/>
                </a:lnTo>
                <a:lnTo>
                  <a:pt x="0" y="0"/>
                </a:lnTo>
                <a:lnTo>
                  <a:pt x="0" y="11398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4600" y="5584572"/>
            <a:ext cx="2133600" cy="412267"/>
          </a:xfrm>
          <a:custGeom>
            <a:avLst/>
            <a:gdLst/>
            <a:ahLst/>
            <a:cxnLst/>
            <a:rect l="l" t="t" r="r" b="b"/>
            <a:pathLst>
              <a:path w="2133600" h="412267">
                <a:moveTo>
                  <a:pt x="2064892" y="0"/>
                </a:moveTo>
                <a:lnTo>
                  <a:pt x="59159" y="658"/>
                </a:lnTo>
                <a:lnTo>
                  <a:pt x="21833" y="18479"/>
                </a:lnTo>
                <a:lnTo>
                  <a:pt x="1521" y="54288"/>
                </a:lnTo>
                <a:lnTo>
                  <a:pt x="0" y="68745"/>
                </a:lnTo>
                <a:lnTo>
                  <a:pt x="652" y="353074"/>
                </a:lnTo>
                <a:lnTo>
                  <a:pt x="18442" y="390412"/>
                </a:lnTo>
                <a:lnTo>
                  <a:pt x="54240" y="410743"/>
                </a:lnTo>
                <a:lnTo>
                  <a:pt x="68706" y="412267"/>
                </a:lnTo>
                <a:lnTo>
                  <a:pt x="2074412" y="411614"/>
                </a:lnTo>
                <a:lnTo>
                  <a:pt x="2111755" y="393816"/>
                </a:lnTo>
                <a:lnTo>
                  <a:pt x="2132077" y="358019"/>
                </a:lnTo>
                <a:lnTo>
                  <a:pt x="2133600" y="343560"/>
                </a:lnTo>
                <a:lnTo>
                  <a:pt x="2132943" y="59201"/>
                </a:lnTo>
                <a:lnTo>
                  <a:pt x="2115147" y="21863"/>
                </a:lnTo>
                <a:lnTo>
                  <a:pt x="2079355" y="1524"/>
                </a:lnTo>
                <a:lnTo>
                  <a:pt x="206489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5584572"/>
            <a:ext cx="2133600" cy="412267"/>
          </a:xfrm>
          <a:custGeom>
            <a:avLst/>
            <a:gdLst/>
            <a:ahLst/>
            <a:cxnLst/>
            <a:rect l="l" t="t" r="r" b="b"/>
            <a:pathLst>
              <a:path w="2133600" h="412267">
                <a:moveTo>
                  <a:pt x="0" y="68745"/>
                </a:moveTo>
                <a:lnTo>
                  <a:pt x="12753" y="28839"/>
                </a:lnTo>
                <a:lnTo>
                  <a:pt x="45350" y="4072"/>
                </a:lnTo>
                <a:lnTo>
                  <a:pt x="2064892" y="0"/>
                </a:lnTo>
                <a:lnTo>
                  <a:pt x="2079355" y="1524"/>
                </a:lnTo>
                <a:lnTo>
                  <a:pt x="2115147" y="21863"/>
                </a:lnTo>
                <a:lnTo>
                  <a:pt x="2132943" y="59201"/>
                </a:lnTo>
                <a:lnTo>
                  <a:pt x="2133600" y="343560"/>
                </a:lnTo>
                <a:lnTo>
                  <a:pt x="2132077" y="358019"/>
                </a:lnTo>
                <a:lnTo>
                  <a:pt x="2111755" y="393816"/>
                </a:lnTo>
                <a:lnTo>
                  <a:pt x="2074412" y="411614"/>
                </a:lnTo>
                <a:lnTo>
                  <a:pt x="68706" y="412267"/>
                </a:lnTo>
                <a:lnTo>
                  <a:pt x="54240" y="410743"/>
                </a:lnTo>
                <a:lnTo>
                  <a:pt x="18442" y="390412"/>
                </a:lnTo>
                <a:lnTo>
                  <a:pt x="652" y="353074"/>
                </a:lnTo>
                <a:lnTo>
                  <a:pt x="0" y="68745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69488" y="5597550"/>
            <a:ext cx="1802511" cy="4957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7289" marR="12696" indent="-55226">
              <a:lnSpc>
                <a:spcPts val="1509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unic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ith friends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96714" y="4896970"/>
            <a:ext cx="1585087" cy="1061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38800" y="5466969"/>
            <a:ext cx="2133600" cy="504456"/>
          </a:xfrm>
          <a:custGeom>
            <a:avLst/>
            <a:gdLst/>
            <a:ahLst/>
            <a:cxnLst/>
            <a:rect l="l" t="t" r="r" b="b"/>
            <a:pathLst>
              <a:path w="2133600" h="504456">
                <a:moveTo>
                  <a:pt x="2049526" y="0"/>
                </a:moveTo>
                <a:lnTo>
                  <a:pt x="78722" y="167"/>
                </a:lnTo>
                <a:lnTo>
                  <a:pt x="38765" y="13214"/>
                </a:lnTo>
                <a:lnTo>
                  <a:pt x="10635" y="43072"/>
                </a:lnTo>
                <a:lnTo>
                  <a:pt x="0" y="84073"/>
                </a:lnTo>
                <a:lnTo>
                  <a:pt x="167" y="425727"/>
                </a:lnTo>
                <a:lnTo>
                  <a:pt x="13218" y="465670"/>
                </a:lnTo>
                <a:lnTo>
                  <a:pt x="43075" y="493811"/>
                </a:lnTo>
                <a:lnTo>
                  <a:pt x="84074" y="504456"/>
                </a:lnTo>
                <a:lnTo>
                  <a:pt x="2054887" y="504288"/>
                </a:lnTo>
                <a:lnTo>
                  <a:pt x="2094840" y="491225"/>
                </a:lnTo>
                <a:lnTo>
                  <a:pt x="2122965" y="461354"/>
                </a:lnTo>
                <a:lnTo>
                  <a:pt x="2133600" y="420369"/>
                </a:lnTo>
                <a:lnTo>
                  <a:pt x="2133432" y="78722"/>
                </a:lnTo>
                <a:lnTo>
                  <a:pt x="2120385" y="38765"/>
                </a:lnTo>
                <a:lnTo>
                  <a:pt x="2090527" y="10635"/>
                </a:lnTo>
                <a:lnTo>
                  <a:pt x="20495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38800" y="5466969"/>
            <a:ext cx="2133600" cy="504456"/>
          </a:xfrm>
          <a:custGeom>
            <a:avLst/>
            <a:gdLst/>
            <a:ahLst/>
            <a:cxnLst/>
            <a:rect l="l" t="t" r="r" b="b"/>
            <a:pathLst>
              <a:path w="2133600" h="504456">
                <a:moveTo>
                  <a:pt x="0" y="84073"/>
                </a:moveTo>
                <a:lnTo>
                  <a:pt x="10635" y="43072"/>
                </a:lnTo>
                <a:lnTo>
                  <a:pt x="38765" y="13214"/>
                </a:lnTo>
                <a:lnTo>
                  <a:pt x="78722" y="167"/>
                </a:lnTo>
                <a:lnTo>
                  <a:pt x="2049526" y="0"/>
                </a:lnTo>
                <a:lnTo>
                  <a:pt x="2064081" y="1251"/>
                </a:lnTo>
                <a:lnTo>
                  <a:pt x="2101997" y="18348"/>
                </a:lnTo>
                <a:lnTo>
                  <a:pt x="2126881" y="51049"/>
                </a:lnTo>
                <a:lnTo>
                  <a:pt x="2133600" y="420369"/>
                </a:lnTo>
                <a:lnTo>
                  <a:pt x="2132348" y="434915"/>
                </a:lnTo>
                <a:lnTo>
                  <a:pt x="2115254" y="472827"/>
                </a:lnTo>
                <a:lnTo>
                  <a:pt x="2082556" y="497728"/>
                </a:lnTo>
                <a:lnTo>
                  <a:pt x="84074" y="504456"/>
                </a:lnTo>
                <a:lnTo>
                  <a:pt x="69519" y="503203"/>
                </a:lnTo>
                <a:lnTo>
                  <a:pt x="31605" y="486094"/>
                </a:lnTo>
                <a:lnTo>
                  <a:pt x="6720" y="453386"/>
                </a:lnTo>
                <a:lnTo>
                  <a:pt x="0" y="8407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53176" y="5501538"/>
            <a:ext cx="2175207" cy="7357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0845" marR="12696" indent="-568783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…li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intelligent ho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06646" y="632612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90465"/>
              </p:ext>
            </p:extLst>
          </p:nvPr>
        </p:nvGraphicFramePr>
        <p:xfrm>
          <a:off x="2077595" y="2197052"/>
          <a:ext cx="2466719" cy="1278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926">
                <a:tc rowSpan="3">
                  <a:txBody>
                    <a:bodyPr/>
                    <a:lstStyle/>
                    <a:p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FFFFFF"/>
                      </a:solidFill>
                      <a:prstDash val="solid"/>
                    </a:lnL>
                    <a:lnT w="25400">
                      <a:solidFill>
                        <a:srgbClr val="FFFFFF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FFFFFF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254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FFFFFF"/>
                      </a:solidFill>
                      <a:prstDash val="solid"/>
                    </a:lnL>
                    <a:lnB w="254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FFFFFF"/>
                      </a:solidFill>
                      <a:prstDash val="solid"/>
                    </a:lnL>
                    <a:lnT w="25400">
                      <a:solidFill>
                        <a:srgbClr val="FFFFFF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ork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FFFFFF"/>
                      </a:solidFill>
                      <a:prstDash val="solid"/>
                    </a:lnR>
                    <a:lnT w="25400">
                      <a:solidFill>
                        <a:srgbClr val="385D89"/>
                      </a:solidFill>
                      <a:prstDash val="solid"/>
                    </a:lnT>
                    <a:lnB w="254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docu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FFFFFF"/>
                      </a:solidFill>
                      <a:prstDash val="solid"/>
                    </a:lnL>
                    <a:lnT w="25400">
                      <a:solidFill>
                        <a:srgbClr val="385D89"/>
                      </a:solidFill>
                      <a:prstDash val="solid"/>
                    </a:lnT>
                    <a:lnB w="254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FFFFFF"/>
                      </a:solidFill>
                      <a:prstDash val="solid"/>
                    </a:lnL>
                    <a:lnT w="25400">
                      <a:solidFill>
                        <a:srgbClr val="FFFFFF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FFFFFF"/>
                      </a:solidFill>
                      <a:prstDash val="solid"/>
                    </a:lnR>
                    <a:lnT w="25400">
                      <a:solidFill>
                        <a:srgbClr val="385D89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FFFFFF"/>
                      </a:solidFill>
                      <a:prstDash val="solid"/>
                    </a:lnL>
                    <a:lnT w="25400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29" indent="-3428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Course overview</a:t>
            </a:r>
            <a:endParaRPr lang="en-US" sz="2400" dirty="0"/>
          </a:p>
          <a:p>
            <a:pPr marL="342829" indent="-3428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 to distributed systems </a:t>
            </a:r>
          </a:p>
          <a:p>
            <a:pPr marL="342829" indent="-3428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 to Cloud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693" y="496442"/>
            <a:ext cx="8663940" cy="678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lang="en-US" sz="2800" kern="0" dirty="0">
                <a:solidFill>
                  <a:srgbClr val="000000"/>
                </a:solidFill>
                <a:latin typeface="Tahoma"/>
              </a:rPr>
              <a:t>Topic  3: Introduction to Cloud Computing</a:t>
            </a:r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9855" y="2005657"/>
            <a:ext cx="5266944" cy="1166876"/>
          </a:xfrm>
          <a:custGeom>
            <a:avLst/>
            <a:gdLst/>
            <a:ahLst/>
            <a:cxnLst/>
            <a:rect l="l" t="t" r="r" b="b"/>
            <a:pathLst>
              <a:path w="5266944" h="1166876">
                <a:moveTo>
                  <a:pt x="5072507" y="0"/>
                </a:moveTo>
                <a:lnTo>
                  <a:pt x="0" y="0"/>
                </a:lnTo>
                <a:lnTo>
                  <a:pt x="0" y="1166876"/>
                </a:lnTo>
                <a:lnTo>
                  <a:pt x="5072507" y="1166876"/>
                </a:lnTo>
                <a:lnTo>
                  <a:pt x="5088444" y="1166230"/>
                </a:lnTo>
                <a:lnTo>
                  <a:pt x="5133937" y="1156955"/>
                </a:lnTo>
                <a:lnTo>
                  <a:pt x="5174897" y="1137722"/>
                </a:lnTo>
                <a:lnTo>
                  <a:pt x="5209968" y="1109884"/>
                </a:lnTo>
                <a:lnTo>
                  <a:pt x="5237796" y="1074794"/>
                </a:lnTo>
                <a:lnTo>
                  <a:pt x="5257024" y="1033804"/>
                </a:lnTo>
                <a:lnTo>
                  <a:pt x="5266298" y="988267"/>
                </a:lnTo>
                <a:lnTo>
                  <a:pt x="5266944" y="972312"/>
                </a:lnTo>
                <a:lnTo>
                  <a:pt x="5266944" y="194437"/>
                </a:lnTo>
                <a:lnTo>
                  <a:pt x="5261289" y="147692"/>
                </a:lnTo>
                <a:lnTo>
                  <a:pt x="5245228" y="105056"/>
                </a:lnTo>
                <a:lnTo>
                  <a:pt x="5220116" y="67876"/>
                </a:lnTo>
                <a:lnTo>
                  <a:pt x="5187308" y="37498"/>
                </a:lnTo>
                <a:lnTo>
                  <a:pt x="5148161" y="15271"/>
                </a:lnTo>
                <a:lnTo>
                  <a:pt x="5104028" y="2543"/>
                </a:lnTo>
                <a:lnTo>
                  <a:pt x="5072507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 sz="1400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9855" y="2005657"/>
            <a:ext cx="5266944" cy="1166876"/>
          </a:xfrm>
          <a:custGeom>
            <a:avLst/>
            <a:gdLst/>
            <a:ahLst/>
            <a:cxnLst/>
            <a:rect l="l" t="t" r="r" b="b"/>
            <a:pathLst>
              <a:path w="5266944" h="1166876">
                <a:moveTo>
                  <a:pt x="5266944" y="194437"/>
                </a:moveTo>
                <a:lnTo>
                  <a:pt x="5266944" y="972312"/>
                </a:lnTo>
                <a:lnTo>
                  <a:pt x="5266298" y="988267"/>
                </a:lnTo>
                <a:lnTo>
                  <a:pt x="5257024" y="1033804"/>
                </a:lnTo>
                <a:lnTo>
                  <a:pt x="5237796" y="1074794"/>
                </a:lnTo>
                <a:lnTo>
                  <a:pt x="5209968" y="1109884"/>
                </a:lnTo>
                <a:lnTo>
                  <a:pt x="5174897" y="1137722"/>
                </a:lnTo>
                <a:lnTo>
                  <a:pt x="5133937" y="1156955"/>
                </a:lnTo>
                <a:lnTo>
                  <a:pt x="5088444" y="1166230"/>
                </a:lnTo>
                <a:lnTo>
                  <a:pt x="5072507" y="1166876"/>
                </a:lnTo>
                <a:lnTo>
                  <a:pt x="0" y="1166876"/>
                </a:lnTo>
                <a:lnTo>
                  <a:pt x="0" y="0"/>
                </a:lnTo>
                <a:lnTo>
                  <a:pt x="5072507" y="0"/>
                </a:lnTo>
                <a:lnTo>
                  <a:pt x="5119209" y="5647"/>
                </a:lnTo>
                <a:lnTo>
                  <a:pt x="5161831" y="21691"/>
                </a:lnTo>
                <a:lnTo>
                  <a:pt x="5199016" y="46785"/>
                </a:lnTo>
                <a:lnTo>
                  <a:pt x="5229408" y="79580"/>
                </a:lnTo>
                <a:lnTo>
                  <a:pt x="5251654" y="118729"/>
                </a:lnTo>
                <a:lnTo>
                  <a:pt x="5264397" y="162884"/>
                </a:lnTo>
                <a:lnTo>
                  <a:pt x="5266944" y="194437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 sz="140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295" y="2387165"/>
            <a:ext cx="4186554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225" indent="-228529">
              <a:buFont typeface="Arial"/>
              <a:buChar char="•"/>
              <a:tabLst>
                <a:tab pos="241225" algn="l"/>
              </a:tabLst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Perso</a:t>
            </a:r>
            <a:r>
              <a:rPr sz="2000" spc="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al,</a:t>
            </a:r>
            <a:r>
              <a:rPr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but </a:t>
            </a:r>
            <a:r>
              <a:rPr sz="2000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ime</a:t>
            </a:r>
            <a:r>
              <a:rPr sz="2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cons</a:t>
            </a:r>
            <a:r>
              <a:rPr sz="2000" spc="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ming.</a:t>
            </a:r>
          </a:p>
        </p:txBody>
      </p:sp>
      <p:sp>
        <p:nvSpPr>
          <p:cNvPr id="6" name="object 6"/>
          <p:cNvSpPr/>
          <p:nvPr/>
        </p:nvSpPr>
        <p:spPr>
          <a:xfrm>
            <a:off x="457203" y="1859733"/>
            <a:ext cx="2962655" cy="1458594"/>
          </a:xfrm>
          <a:custGeom>
            <a:avLst/>
            <a:gdLst/>
            <a:ahLst/>
            <a:cxnLst/>
            <a:rect l="l" t="t" r="r" b="b"/>
            <a:pathLst>
              <a:path w="2962655" h="1458594">
                <a:moveTo>
                  <a:pt x="2719578" y="0"/>
                </a:moveTo>
                <a:lnTo>
                  <a:pt x="243103" y="0"/>
                </a:lnTo>
                <a:lnTo>
                  <a:pt x="223164" y="805"/>
                </a:lnTo>
                <a:lnTo>
                  <a:pt x="184682" y="7065"/>
                </a:lnTo>
                <a:lnTo>
                  <a:pt x="148475" y="19105"/>
                </a:lnTo>
                <a:lnTo>
                  <a:pt x="99528" y="46910"/>
                </a:lnTo>
                <a:lnTo>
                  <a:pt x="58518" y="84910"/>
                </a:lnTo>
                <a:lnTo>
                  <a:pt x="27134" y="131417"/>
                </a:lnTo>
                <a:lnTo>
                  <a:pt x="7065" y="184744"/>
                </a:lnTo>
                <a:lnTo>
                  <a:pt x="805" y="223251"/>
                </a:lnTo>
                <a:lnTo>
                  <a:pt x="0" y="243204"/>
                </a:lnTo>
                <a:lnTo>
                  <a:pt x="0" y="1215516"/>
                </a:lnTo>
                <a:lnTo>
                  <a:pt x="3181" y="1254943"/>
                </a:lnTo>
                <a:lnTo>
                  <a:pt x="12393" y="1292344"/>
                </a:lnTo>
                <a:lnTo>
                  <a:pt x="36421" y="1343556"/>
                </a:lnTo>
                <a:lnTo>
                  <a:pt x="71202" y="1387395"/>
                </a:lnTo>
                <a:lnTo>
                  <a:pt x="115045" y="1422174"/>
                </a:lnTo>
                <a:lnTo>
                  <a:pt x="166263" y="1446201"/>
                </a:lnTo>
                <a:lnTo>
                  <a:pt x="203670" y="1455413"/>
                </a:lnTo>
                <a:lnTo>
                  <a:pt x="243103" y="1458594"/>
                </a:lnTo>
                <a:lnTo>
                  <a:pt x="2719578" y="1458594"/>
                </a:lnTo>
                <a:lnTo>
                  <a:pt x="2759004" y="1455413"/>
                </a:lnTo>
                <a:lnTo>
                  <a:pt x="2796405" y="1446201"/>
                </a:lnTo>
                <a:lnTo>
                  <a:pt x="2847617" y="1422174"/>
                </a:lnTo>
                <a:lnTo>
                  <a:pt x="2891456" y="1387395"/>
                </a:lnTo>
                <a:lnTo>
                  <a:pt x="2926235" y="1343556"/>
                </a:lnTo>
                <a:lnTo>
                  <a:pt x="2950262" y="1292344"/>
                </a:lnTo>
                <a:lnTo>
                  <a:pt x="2959474" y="1254943"/>
                </a:lnTo>
                <a:lnTo>
                  <a:pt x="2962655" y="1215516"/>
                </a:lnTo>
                <a:lnTo>
                  <a:pt x="2962655" y="243204"/>
                </a:lnTo>
                <a:lnTo>
                  <a:pt x="2959474" y="203744"/>
                </a:lnTo>
                <a:lnTo>
                  <a:pt x="2950262" y="166315"/>
                </a:lnTo>
                <a:lnTo>
                  <a:pt x="2926235" y="115073"/>
                </a:lnTo>
                <a:lnTo>
                  <a:pt x="2891456" y="71215"/>
                </a:lnTo>
                <a:lnTo>
                  <a:pt x="2847617" y="36426"/>
                </a:lnTo>
                <a:lnTo>
                  <a:pt x="2796405" y="12394"/>
                </a:lnTo>
                <a:lnTo>
                  <a:pt x="2759004" y="3181"/>
                </a:lnTo>
                <a:lnTo>
                  <a:pt x="271957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3" y="1859733"/>
            <a:ext cx="2962655" cy="1458594"/>
          </a:xfrm>
          <a:custGeom>
            <a:avLst/>
            <a:gdLst/>
            <a:ahLst/>
            <a:cxnLst/>
            <a:rect l="l" t="t" r="r" b="b"/>
            <a:pathLst>
              <a:path w="2962655" h="1458594">
                <a:moveTo>
                  <a:pt x="0" y="243204"/>
                </a:moveTo>
                <a:lnTo>
                  <a:pt x="3181" y="203744"/>
                </a:lnTo>
                <a:lnTo>
                  <a:pt x="12393" y="166315"/>
                </a:lnTo>
                <a:lnTo>
                  <a:pt x="36421" y="115073"/>
                </a:lnTo>
                <a:lnTo>
                  <a:pt x="71202" y="71215"/>
                </a:lnTo>
                <a:lnTo>
                  <a:pt x="115045" y="36426"/>
                </a:lnTo>
                <a:lnTo>
                  <a:pt x="166263" y="12394"/>
                </a:lnTo>
                <a:lnTo>
                  <a:pt x="203670" y="3181"/>
                </a:lnTo>
                <a:lnTo>
                  <a:pt x="243103" y="0"/>
                </a:lnTo>
                <a:lnTo>
                  <a:pt x="2719578" y="0"/>
                </a:lnTo>
                <a:lnTo>
                  <a:pt x="2759004" y="3181"/>
                </a:lnTo>
                <a:lnTo>
                  <a:pt x="2796405" y="12394"/>
                </a:lnTo>
                <a:lnTo>
                  <a:pt x="2847617" y="36426"/>
                </a:lnTo>
                <a:lnTo>
                  <a:pt x="2891456" y="71215"/>
                </a:lnTo>
                <a:lnTo>
                  <a:pt x="2926235" y="115073"/>
                </a:lnTo>
                <a:lnTo>
                  <a:pt x="2950262" y="166315"/>
                </a:lnTo>
                <a:lnTo>
                  <a:pt x="2959474" y="203744"/>
                </a:lnTo>
                <a:lnTo>
                  <a:pt x="2962655" y="243204"/>
                </a:lnTo>
                <a:lnTo>
                  <a:pt x="2962655" y="1215516"/>
                </a:lnTo>
                <a:lnTo>
                  <a:pt x="2959474" y="1254943"/>
                </a:lnTo>
                <a:lnTo>
                  <a:pt x="2950262" y="1292344"/>
                </a:lnTo>
                <a:lnTo>
                  <a:pt x="2926235" y="1343556"/>
                </a:lnTo>
                <a:lnTo>
                  <a:pt x="2891456" y="1387395"/>
                </a:lnTo>
                <a:lnTo>
                  <a:pt x="2847617" y="1422174"/>
                </a:lnTo>
                <a:lnTo>
                  <a:pt x="2796405" y="1446201"/>
                </a:lnTo>
                <a:lnTo>
                  <a:pt x="2759004" y="1455413"/>
                </a:lnTo>
                <a:lnTo>
                  <a:pt x="2719578" y="1458594"/>
                </a:lnTo>
                <a:lnTo>
                  <a:pt x="243103" y="1458594"/>
                </a:lnTo>
                <a:lnTo>
                  <a:pt x="203670" y="1455413"/>
                </a:lnTo>
                <a:lnTo>
                  <a:pt x="166263" y="1446201"/>
                </a:lnTo>
                <a:lnTo>
                  <a:pt x="115045" y="1422174"/>
                </a:lnTo>
                <a:lnTo>
                  <a:pt x="71202" y="1387395"/>
                </a:lnTo>
                <a:lnTo>
                  <a:pt x="36421" y="1343556"/>
                </a:lnTo>
                <a:lnTo>
                  <a:pt x="12393" y="1292344"/>
                </a:lnTo>
                <a:lnTo>
                  <a:pt x="3181" y="1254943"/>
                </a:lnTo>
                <a:lnTo>
                  <a:pt x="0" y="1215516"/>
                </a:lnTo>
                <a:lnTo>
                  <a:pt x="0" y="24320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8472" y="2286327"/>
            <a:ext cx="2559685" cy="612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 marR="12696" indent="65384" algn="ctr">
              <a:lnSpc>
                <a:spcPts val="2378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Man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it ours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es?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9855" y="3537152"/>
            <a:ext cx="5266944" cy="1166876"/>
          </a:xfrm>
          <a:custGeom>
            <a:avLst/>
            <a:gdLst/>
            <a:ahLst/>
            <a:cxnLst/>
            <a:rect l="l" t="t" r="r" b="b"/>
            <a:pathLst>
              <a:path w="5266944" h="1166876">
                <a:moveTo>
                  <a:pt x="5072507" y="0"/>
                </a:moveTo>
                <a:lnTo>
                  <a:pt x="0" y="0"/>
                </a:lnTo>
                <a:lnTo>
                  <a:pt x="0" y="1166876"/>
                </a:lnTo>
                <a:lnTo>
                  <a:pt x="5072507" y="1166876"/>
                </a:lnTo>
                <a:lnTo>
                  <a:pt x="5088444" y="1166230"/>
                </a:lnTo>
                <a:lnTo>
                  <a:pt x="5133937" y="1156955"/>
                </a:lnTo>
                <a:lnTo>
                  <a:pt x="5174897" y="1137722"/>
                </a:lnTo>
                <a:lnTo>
                  <a:pt x="5209968" y="1109884"/>
                </a:lnTo>
                <a:lnTo>
                  <a:pt x="5237796" y="1074794"/>
                </a:lnTo>
                <a:lnTo>
                  <a:pt x="5257024" y="1033804"/>
                </a:lnTo>
                <a:lnTo>
                  <a:pt x="5266298" y="988267"/>
                </a:lnTo>
                <a:lnTo>
                  <a:pt x="5266944" y="972312"/>
                </a:lnTo>
                <a:lnTo>
                  <a:pt x="5266944" y="194437"/>
                </a:lnTo>
                <a:lnTo>
                  <a:pt x="5261289" y="147692"/>
                </a:lnTo>
                <a:lnTo>
                  <a:pt x="5245228" y="105056"/>
                </a:lnTo>
                <a:lnTo>
                  <a:pt x="5220116" y="67876"/>
                </a:lnTo>
                <a:lnTo>
                  <a:pt x="5187308" y="37498"/>
                </a:lnTo>
                <a:lnTo>
                  <a:pt x="5148161" y="15271"/>
                </a:lnTo>
                <a:lnTo>
                  <a:pt x="5104028" y="2543"/>
                </a:lnTo>
                <a:lnTo>
                  <a:pt x="5072507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 sz="1400">
              <a:solidFill>
                <a:schemeClr val="bg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9855" y="3537152"/>
            <a:ext cx="5266944" cy="1166876"/>
          </a:xfrm>
          <a:custGeom>
            <a:avLst/>
            <a:gdLst/>
            <a:ahLst/>
            <a:cxnLst/>
            <a:rect l="l" t="t" r="r" b="b"/>
            <a:pathLst>
              <a:path w="5266944" h="1166876">
                <a:moveTo>
                  <a:pt x="5266944" y="194437"/>
                </a:moveTo>
                <a:lnTo>
                  <a:pt x="5266944" y="972312"/>
                </a:lnTo>
                <a:lnTo>
                  <a:pt x="5266298" y="988267"/>
                </a:lnTo>
                <a:lnTo>
                  <a:pt x="5257024" y="1033804"/>
                </a:lnTo>
                <a:lnTo>
                  <a:pt x="5237796" y="1074794"/>
                </a:lnTo>
                <a:lnTo>
                  <a:pt x="5209968" y="1109884"/>
                </a:lnTo>
                <a:lnTo>
                  <a:pt x="5174897" y="1137722"/>
                </a:lnTo>
                <a:lnTo>
                  <a:pt x="5133937" y="1156955"/>
                </a:lnTo>
                <a:lnTo>
                  <a:pt x="5088444" y="1166230"/>
                </a:lnTo>
                <a:lnTo>
                  <a:pt x="5072507" y="1166876"/>
                </a:lnTo>
                <a:lnTo>
                  <a:pt x="0" y="1166876"/>
                </a:lnTo>
                <a:lnTo>
                  <a:pt x="0" y="0"/>
                </a:lnTo>
                <a:lnTo>
                  <a:pt x="5072507" y="0"/>
                </a:lnTo>
                <a:lnTo>
                  <a:pt x="5119209" y="5647"/>
                </a:lnTo>
                <a:lnTo>
                  <a:pt x="5161831" y="21691"/>
                </a:lnTo>
                <a:lnTo>
                  <a:pt x="5199016" y="46785"/>
                </a:lnTo>
                <a:lnTo>
                  <a:pt x="5229408" y="79580"/>
                </a:lnTo>
                <a:lnTo>
                  <a:pt x="5251654" y="118729"/>
                </a:lnTo>
                <a:lnTo>
                  <a:pt x="5264397" y="162884"/>
                </a:lnTo>
                <a:lnTo>
                  <a:pt x="5266944" y="194437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 sz="1400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5297" y="3742635"/>
            <a:ext cx="4862195" cy="712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225" indent="-228529">
              <a:buFont typeface="Arial"/>
              <a:buChar char="•"/>
              <a:tabLst>
                <a:tab pos="241225" algn="l"/>
              </a:tabLst>
            </a:pP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sz="2000" spc="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you</a:t>
            </a:r>
            <a:r>
              <a:rPr sz="2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sz="2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it on your</a:t>
            </a:r>
            <a:r>
              <a:rPr sz="2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devices?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  <a:p>
            <a:pPr marL="241225" indent="-228529">
              <a:spcBef>
                <a:spcPts val="10"/>
              </a:spcBef>
              <a:buFont typeface="Arial"/>
              <a:buChar char="•"/>
              <a:tabLst>
                <a:tab pos="241225" algn="l"/>
              </a:tabLst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or wo</a:t>
            </a:r>
            <a:r>
              <a:rPr sz="2000" spc="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ld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you</a:t>
            </a:r>
            <a:r>
              <a:rPr sz="2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sz="2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it onl</a:t>
            </a:r>
            <a:r>
              <a:rPr sz="2000" spc="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ne?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3" y="3391229"/>
            <a:ext cx="2962655" cy="1458595"/>
          </a:xfrm>
          <a:custGeom>
            <a:avLst/>
            <a:gdLst/>
            <a:ahLst/>
            <a:cxnLst/>
            <a:rect l="l" t="t" r="r" b="b"/>
            <a:pathLst>
              <a:path w="2962655" h="1458595">
                <a:moveTo>
                  <a:pt x="2719578" y="0"/>
                </a:moveTo>
                <a:lnTo>
                  <a:pt x="243103" y="0"/>
                </a:lnTo>
                <a:lnTo>
                  <a:pt x="223164" y="805"/>
                </a:lnTo>
                <a:lnTo>
                  <a:pt x="184682" y="7065"/>
                </a:lnTo>
                <a:lnTo>
                  <a:pt x="148475" y="19105"/>
                </a:lnTo>
                <a:lnTo>
                  <a:pt x="99528" y="46910"/>
                </a:lnTo>
                <a:lnTo>
                  <a:pt x="58518" y="84910"/>
                </a:lnTo>
                <a:lnTo>
                  <a:pt x="27134" y="131417"/>
                </a:lnTo>
                <a:lnTo>
                  <a:pt x="7065" y="184744"/>
                </a:lnTo>
                <a:lnTo>
                  <a:pt x="805" y="223251"/>
                </a:lnTo>
                <a:lnTo>
                  <a:pt x="0" y="243205"/>
                </a:lnTo>
                <a:lnTo>
                  <a:pt x="0" y="1215517"/>
                </a:lnTo>
                <a:lnTo>
                  <a:pt x="3181" y="1254943"/>
                </a:lnTo>
                <a:lnTo>
                  <a:pt x="12393" y="1292344"/>
                </a:lnTo>
                <a:lnTo>
                  <a:pt x="36421" y="1343556"/>
                </a:lnTo>
                <a:lnTo>
                  <a:pt x="71202" y="1387395"/>
                </a:lnTo>
                <a:lnTo>
                  <a:pt x="115045" y="1422174"/>
                </a:lnTo>
                <a:lnTo>
                  <a:pt x="166263" y="1446201"/>
                </a:lnTo>
                <a:lnTo>
                  <a:pt x="203670" y="1455413"/>
                </a:lnTo>
                <a:lnTo>
                  <a:pt x="243103" y="1458595"/>
                </a:lnTo>
                <a:lnTo>
                  <a:pt x="2719578" y="1458595"/>
                </a:lnTo>
                <a:lnTo>
                  <a:pt x="2759004" y="1455413"/>
                </a:lnTo>
                <a:lnTo>
                  <a:pt x="2796405" y="1446201"/>
                </a:lnTo>
                <a:lnTo>
                  <a:pt x="2847617" y="1422174"/>
                </a:lnTo>
                <a:lnTo>
                  <a:pt x="2891456" y="1387395"/>
                </a:lnTo>
                <a:lnTo>
                  <a:pt x="2926235" y="1343556"/>
                </a:lnTo>
                <a:lnTo>
                  <a:pt x="2950262" y="1292344"/>
                </a:lnTo>
                <a:lnTo>
                  <a:pt x="2959474" y="1254943"/>
                </a:lnTo>
                <a:lnTo>
                  <a:pt x="2962655" y="1215517"/>
                </a:lnTo>
                <a:lnTo>
                  <a:pt x="2962655" y="243205"/>
                </a:lnTo>
                <a:lnTo>
                  <a:pt x="2959474" y="203744"/>
                </a:lnTo>
                <a:lnTo>
                  <a:pt x="2950262" y="166315"/>
                </a:lnTo>
                <a:lnTo>
                  <a:pt x="2926235" y="115073"/>
                </a:lnTo>
                <a:lnTo>
                  <a:pt x="2891456" y="71215"/>
                </a:lnTo>
                <a:lnTo>
                  <a:pt x="2847617" y="36426"/>
                </a:lnTo>
                <a:lnTo>
                  <a:pt x="2796405" y="12394"/>
                </a:lnTo>
                <a:lnTo>
                  <a:pt x="2759004" y="3181"/>
                </a:lnTo>
                <a:lnTo>
                  <a:pt x="271957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3" y="3391229"/>
            <a:ext cx="2962655" cy="1458595"/>
          </a:xfrm>
          <a:custGeom>
            <a:avLst/>
            <a:gdLst/>
            <a:ahLst/>
            <a:cxnLst/>
            <a:rect l="l" t="t" r="r" b="b"/>
            <a:pathLst>
              <a:path w="2962655" h="1458595">
                <a:moveTo>
                  <a:pt x="0" y="243205"/>
                </a:moveTo>
                <a:lnTo>
                  <a:pt x="3181" y="203744"/>
                </a:lnTo>
                <a:lnTo>
                  <a:pt x="12393" y="166315"/>
                </a:lnTo>
                <a:lnTo>
                  <a:pt x="36421" y="115073"/>
                </a:lnTo>
                <a:lnTo>
                  <a:pt x="71202" y="71215"/>
                </a:lnTo>
                <a:lnTo>
                  <a:pt x="115045" y="36426"/>
                </a:lnTo>
                <a:lnTo>
                  <a:pt x="166263" y="12394"/>
                </a:lnTo>
                <a:lnTo>
                  <a:pt x="203670" y="3181"/>
                </a:lnTo>
                <a:lnTo>
                  <a:pt x="243103" y="0"/>
                </a:lnTo>
                <a:lnTo>
                  <a:pt x="2719578" y="0"/>
                </a:lnTo>
                <a:lnTo>
                  <a:pt x="2759004" y="3181"/>
                </a:lnTo>
                <a:lnTo>
                  <a:pt x="2796405" y="12394"/>
                </a:lnTo>
                <a:lnTo>
                  <a:pt x="2847617" y="36426"/>
                </a:lnTo>
                <a:lnTo>
                  <a:pt x="2891456" y="71215"/>
                </a:lnTo>
                <a:lnTo>
                  <a:pt x="2926235" y="115073"/>
                </a:lnTo>
                <a:lnTo>
                  <a:pt x="2950262" y="166315"/>
                </a:lnTo>
                <a:lnTo>
                  <a:pt x="2959474" y="203744"/>
                </a:lnTo>
                <a:lnTo>
                  <a:pt x="2962655" y="243205"/>
                </a:lnTo>
                <a:lnTo>
                  <a:pt x="2962655" y="1215517"/>
                </a:lnTo>
                <a:lnTo>
                  <a:pt x="2959474" y="1254943"/>
                </a:lnTo>
                <a:lnTo>
                  <a:pt x="2950262" y="1292344"/>
                </a:lnTo>
                <a:lnTo>
                  <a:pt x="2926235" y="1343556"/>
                </a:lnTo>
                <a:lnTo>
                  <a:pt x="2891456" y="1387395"/>
                </a:lnTo>
                <a:lnTo>
                  <a:pt x="2847617" y="1422174"/>
                </a:lnTo>
                <a:lnTo>
                  <a:pt x="2796405" y="1446201"/>
                </a:lnTo>
                <a:lnTo>
                  <a:pt x="2759004" y="1455413"/>
                </a:lnTo>
                <a:lnTo>
                  <a:pt x="2719578" y="1458595"/>
                </a:lnTo>
                <a:lnTo>
                  <a:pt x="243103" y="1458595"/>
                </a:lnTo>
                <a:lnTo>
                  <a:pt x="203670" y="1455413"/>
                </a:lnTo>
                <a:lnTo>
                  <a:pt x="166263" y="1446201"/>
                </a:lnTo>
                <a:lnTo>
                  <a:pt x="115045" y="1422174"/>
                </a:lnTo>
                <a:lnTo>
                  <a:pt x="71202" y="1387395"/>
                </a:lnTo>
                <a:lnTo>
                  <a:pt x="36421" y="1343556"/>
                </a:lnTo>
                <a:lnTo>
                  <a:pt x="12393" y="1292344"/>
                </a:lnTo>
                <a:lnTo>
                  <a:pt x="3181" y="1254943"/>
                </a:lnTo>
                <a:lnTo>
                  <a:pt x="0" y="1215517"/>
                </a:lnTo>
                <a:lnTo>
                  <a:pt x="0" y="24320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8472" y="3667074"/>
            <a:ext cx="2615311" cy="913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 marR="12696" indent="-2540" algn="ctr">
              <a:lnSpc>
                <a:spcPts val="2378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get access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to your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 wherever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you ar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9855" y="5068643"/>
            <a:ext cx="5266944" cy="1166825"/>
          </a:xfrm>
          <a:custGeom>
            <a:avLst/>
            <a:gdLst/>
            <a:ahLst/>
            <a:cxnLst/>
            <a:rect l="l" t="t" r="r" b="b"/>
            <a:pathLst>
              <a:path w="5266944" h="1166825">
                <a:moveTo>
                  <a:pt x="5072507" y="0"/>
                </a:moveTo>
                <a:lnTo>
                  <a:pt x="0" y="0"/>
                </a:lnTo>
                <a:lnTo>
                  <a:pt x="0" y="1166825"/>
                </a:lnTo>
                <a:lnTo>
                  <a:pt x="5072507" y="1166825"/>
                </a:lnTo>
                <a:lnTo>
                  <a:pt x="5088444" y="1166180"/>
                </a:lnTo>
                <a:lnTo>
                  <a:pt x="5133937" y="1156910"/>
                </a:lnTo>
                <a:lnTo>
                  <a:pt x="5174897" y="1137687"/>
                </a:lnTo>
                <a:lnTo>
                  <a:pt x="5209968" y="1109864"/>
                </a:lnTo>
                <a:lnTo>
                  <a:pt x="5237796" y="1074790"/>
                </a:lnTo>
                <a:lnTo>
                  <a:pt x="5257024" y="1033818"/>
                </a:lnTo>
                <a:lnTo>
                  <a:pt x="5266298" y="988299"/>
                </a:lnTo>
                <a:lnTo>
                  <a:pt x="5266944" y="972350"/>
                </a:lnTo>
                <a:lnTo>
                  <a:pt x="5266944" y="194436"/>
                </a:lnTo>
                <a:lnTo>
                  <a:pt x="5261289" y="147692"/>
                </a:lnTo>
                <a:lnTo>
                  <a:pt x="5245228" y="105056"/>
                </a:lnTo>
                <a:lnTo>
                  <a:pt x="5220116" y="67876"/>
                </a:lnTo>
                <a:lnTo>
                  <a:pt x="5187308" y="37498"/>
                </a:lnTo>
                <a:lnTo>
                  <a:pt x="5148161" y="15271"/>
                </a:lnTo>
                <a:lnTo>
                  <a:pt x="5104028" y="2543"/>
                </a:lnTo>
                <a:lnTo>
                  <a:pt x="5072507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 sz="1400">
              <a:solidFill>
                <a:schemeClr val="bg1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9855" y="5068643"/>
            <a:ext cx="5266944" cy="1166825"/>
          </a:xfrm>
          <a:custGeom>
            <a:avLst/>
            <a:gdLst/>
            <a:ahLst/>
            <a:cxnLst/>
            <a:rect l="l" t="t" r="r" b="b"/>
            <a:pathLst>
              <a:path w="5266944" h="1166825">
                <a:moveTo>
                  <a:pt x="5266944" y="194436"/>
                </a:moveTo>
                <a:lnTo>
                  <a:pt x="5266944" y="972350"/>
                </a:lnTo>
                <a:lnTo>
                  <a:pt x="5266298" y="988299"/>
                </a:lnTo>
                <a:lnTo>
                  <a:pt x="5257024" y="1033818"/>
                </a:lnTo>
                <a:lnTo>
                  <a:pt x="5237796" y="1074790"/>
                </a:lnTo>
                <a:lnTo>
                  <a:pt x="5209968" y="1109864"/>
                </a:lnTo>
                <a:lnTo>
                  <a:pt x="5174897" y="1137687"/>
                </a:lnTo>
                <a:lnTo>
                  <a:pt x="5133937" y="1156910"/>
                </a:lnTo>
                <a:lnTo>
                  <a:pt x="5088444" y="1166180"/>
                </a:lnTo>
                <a:lnTo>
                  <a:pt x="5072507" y="1166825"/>
                </a:lnTo>
                <a:lnTo>
                  <a:pt x="0" y="1166825"/>
                </a:lnTo>
                <a:lnTo>
                  <a:pt x="0" y="0"/>
                </a:lnTo>
                <a:lnTo>
                  <a:pt x="5072507" y="0"/>
                </a:lnTo>
                <a:lnTo>
                  <a:pt x="5119209" y="5647"/>
                </a:lnTo>
                <a:lnTo>
                  <a:pt x="5161831" y="21691"/>
                </a:lnTo>
                <a:lnTo>
                  <a:pt x="5199016" y="46785"/>
                </a:lnTo>
                <a:lnTo>
                  <a:pt x="5229408" y="79580"/>
                </a:lnTo>
                <a:lnTo>
                  <a:pt x="5251654" y="118729"/>
                </a:lnTo>
                <a:lnTo>
                  <a:pt x="5264397" y="162884"/>
                </a:lnTo>
                <a:lnTo>
                  <a:pt x="5266944" y="194436"/>
                </a:lnTo>
                <a:close/>
              </a:path>
            </a:pathLst>
          </a:custGeom>
          <a:ln w="25400">
            <a:solidFill>
              <a:srgbClr val="D0D7E8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 sz="1400">
              <a:solidFill>
                <a:schemeClr val="bg1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5294" y="5299529"/>
            <a:ext cx="4672330" cy="662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225" indent="-228529">
              <a:buFont typeface="Arial"/>
              <a:buChar char="•"/>
              <a:tabLst>
                <a:tab pos="241225" algn="l"/>
              </a:tabLst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you</a:t>
            </a:r>
            <a:r>
              <a:rPr sz="2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can get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this “service”</a:t>
            </a:r>
            <a:r>
              <a:rPr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  <a:p>
            <a:pPr marL="241225">
              <a:lnSpc>
                <a:spcPts val="2378"/>
              </a:lnSpc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free</a:t>
            </a:r>
            <a:r>
              <a:rPr sz="2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or w</a:t>
            </a:r>
            <a:r>
              <a:rPr sz="2000" spc="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sz="2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 subscr</a:t>
            </a:r>
            <a:r>
              <a:rPr sz="2000" spc="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ptio</a:t>
            </a:r>
            <a:r>
              <a:rPr sz="2000" spc="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3" y="4922723"/>
            <a:ext cx="2962655" cy="1458607"/>
          </a:xfrm>
          <a:custGeom>
            <a:avLst/>
            <a:gdLst/>
            <a:ahLst/>
            <a:cxnLst/>
            <a:rect l="l" t="t" r="r" b="b"/>
            <a:pathLst>
              <a:path w="2962655" h="1458607">
                <a:moveTo>
                  <a:pt x="2719578" y="0"/>
                </a:moveTo>
                <a:lnTo>
                  <a:pt x="243103" y="0"/>
                </a:lnTo>
                <a:lnTo>
                  <a:pt x="223164" y="805"/>
                </a:lnTo>
                <a:lnTo>
                  <a:pt x="184682" y="7065"/>
                </a:lnTo>
                <a:lnTo>
                  <a:pt x="148475" y="19105"/>
                </a:lnTo>
                <a:lnTo>
                  <a:pt x="99528" y="46910"/>
                </a:lnTo>
                <a:lnTo>
                  <a:pt x="58518" y="84910"/>
                </a:lnTo>
                <a:lnTo>
                  <a:pt x="27134" y="131417"/>
                </a:lnTo>
                <a:lnTo>
                  <a:pt x="7065" y="184744"/>
                </a:lnTo>
                <a:lnTo>
                  <a:pt x="805" y="223251"/>
                </a:lnTo>
                <a:lnTo>
                  <a:pt x="0" y="243204"/>
                </a:lnTo>
                <a:lnTo>
                  <a:pt x="0" y="1215504"/>
                </a:lnTo>
                <a:lnTo>
                  <a:pt x="3181" y="1254937"/>
                </a:lnTo>
                <a:lnTo>
                  <a:pt x="12393" y="1292344"/>
                </a:lnTo>
                <a:lnTo>
                  <a:pt x="36421" y="1343561"/>
                </a:lnTo>
                <a:lnTo>
                  <a:pt x="71202" y="1387405"/>
                </a:lnTo>
                <a:lnTo>
                  <a:pt x="115045" y="1422185"/>
                </a:lnTo>
                <a:lnTo>
                  <a:pt x="166263" y="1446214"/>
                </a:lnTo>
                <a:lnTo>
                  <a:pt x="203670" y="1455425"/>
                </a:lnTo>
                <a:lnTo>
                  <a:pt x="243103" y="1458607"/>
                </a:lnTo>
                <a:lnTo>
                  <a:pt x="2719578" y="1458607"/>
                </a:lnTo>
                <a:lnTo>
                  <a:pt x="2759004" y="1455425"/>
                </a:lnTo>
                <a:lnTo>
                  <a:pt x="2796405" y="1446214"/>
                </a:lnTo>
                <a:lnTo>
                  <a:pt x="2847617" y="1422185"/>
                </a:lnTo>
                <a:lnTo>
                  <a:pt x="2891456" y="1387405"/>
                </a:lnTo>
                <a:lnTo>
                  <a:pt x="2926235" y="1343561"/>
                </a:lnTo>
                <a:lnTo>
                  <a:pt x="2950262" y="1292344"/>
                </a:lnTo>
                <a:lnTo>
                  <a:pt x="2959474" y="1254937"/>
                </a:lnTo>
                <a:lnTo>
                  <a:pt x="2962655" y="1215504"/>
                </a:lnTo>
                <a:lnTo>
                  <a:pt x="2962655" y="243204"/>
                </a:lnTo>
                <a:lnTo>
                  <a:pt x="2959474" y="203744"/>
                </a:lnTo>
                <a:lnTo>
                  <a:pt x="2950262" y="166315"/>
                </a:lnTo>
                <a:lnTo>
                  <a:pt x="2926235" y="115073"/>
                </a:lnTo>
                <a:lnTo>
                  <a:pt x="2891456" y="71215"/>
                </a:lnTo>
                <a:lnTo>
                  <a:pt x="2847617" y="36426"/>
                </a:lnTo>
                <a:lnTo>
                  <a:pt x="2796405" y="12394"/>
                </a:lnTo>
                <a:lnTo>
                  <a:pt x="2759004" y="3181"/>
                </a:lnTo>
                <a:lnTo>
                  <a:pt x="271957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3" y="4922723"/>
            <a:ext cx="2962655" cy="1458607"/>
          </a:xfrm>
          <a:custGeom>
            <a:avLst/>
            <a:gdLst/>
            <a:ahLst/>
            <a:cxnLst/>
            <a:rect l="l" t="t" r="r" b="b"/>
            <a:pathLst>
              <a:path w="2962655" h="1458607">
                <a:moveTo>
                  <a:pt x="0" y="243204"/>
                </a:moveTo>
                <a:lnTo>
                  <a:pt x="3181" y="203744"/>
                </a:lnTo>
                <a:lnTo>
                  <a:pt x="12393" y="166315"/>
                </a:lnTo>
                <a:lnTo>
                  <a:pt x="36421" y="115073"/>
                </a:lnTo>
                <a:lnTo>
                  <a:pt x="71202" y="71215"/>
                </a:lnTo>
                <a:lnTo>
                  <a:pt x="115045" y="36426"/>
                </a:lnTo>
                <a:lnTo>
                  <a:pt x="166263" y="12394"/>
                </a:lnTo>
                <a:lnTo>
                  <a:pt x="203670" y="3181"/>
                </a:lnTo>
                <a:lnTo>
                  <a:pt x="243103" y="0"/>
                </a:lnTo>
                <a:lnTo>
                  <a:pt x="2719578" y="0"/>
                </a:lnTo>
                <a:lnTo>
                  <a:pt x="2759004" y="3181"/>
                </a:lnTo>
                <a:lnTo>
                  <a:pt x="2796405" y="12394"/>
                </a:lnTo>
                <a:lnTo>
                  <a:pt x="2847617" y="36426"/>
                </a:lnTo>
                <a:lnTo>
                  <a:pt x="2891456" y="71215"/>
                </a:lnTo>
                <a:lnTo>
                  <a:pt x="2926235" y="115073"/>
                </a:lnTo>
                <a:lnTo>
                  <a:pt x="2950262" y="166315"/>
                </a:lnTo>
                <a:lnTo>
                  <a:pt x="2959474" y="203744"/>
                </a:lnTo>
                <a:lnTo>
                  <a:pt x="2962655" y="243204"/>
                </a:lnTo>
                <a:lnTo>
                  <a:pt x="2962655" y="1215504"/>
                </a:lnTo>
                <a:lnTo>
                  <a:pt x="2959474" y="1254937"/>
                </a:lnTo>
                <a:lnTo>
                  <a:pt x="2950262" y="1292344"/>
                </a:lnTo>
                <a:lnTo>
                  <a:pt x="2926235" y="1343561"/>
                </a:lnTo>
                <a:lnTo>
                  <a:pt x="2891456" y="1387405"/>
                </a:lnTo>
                <a:lnTo>
                  <a:pt x="2847617" y="1422185"/>
                </a:lnTo>
                <a:lnTo>
                  <a:pt x="2796405" y="1446214"/>
                </a:lnTo>
                <a:lnTo>
                  <a:pt x="2759004" y="1455425"/>
                </a:lnTo>
                <a:lnTo>
                  <a:pt x="2719578" y="1458607"/>
                </a:lnTo>
                <a:lnTo>
                  <a:pt x="243103" y="1458607"/>
                </a:lnTo>
                <a:lnTo>
                  <a:pt x="203670" y="1455425"/>
                </a:lnTo>
                <a:lnTo>
                  <a:pt x="166263" y="1446214"/>
                </a:lnTo>
                <a:lnTo>
                  <a:pt x="115045" y="1422185"/>
                </a:lnTo>
                <a:lnTo>
                  <a:pt x="71202" y="1387405"/>
                </a:lnTo>
                <a:lnTo>
                  <a:pt x="36421" y="1343561"/>
                </a:lnTo>
                <a:lnTo>
                  <a:pt x="12393" y="1292344"/>
                </a:lnTo>
                <a:lnTo>
                  <a:pt x="3181" y="1254937"/>
                </a:lnTo>
                <a:lnTo>
                  <a:pt x="0" y="1215504"/>
                </a:lnTo>
                <a:lnTo>
                  <a:pt x="0" y="24320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3608" y="5299529"/>
            <a:ext cx="2670175" cy="662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managed</a:t>
            </a:r>
            <a:endParaRPr sz="2300" dirty="0">
              <a:latin typeface="Arial"/>
              <a:cs typeface="Arial"/>
            </a:endParaRPr>
          </a:p>
          <a:p>
            <a:pPr marR="1270" algn="ctr">
              <a:lnSpc>
                <a:spcPts val="2378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by some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else?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740" y="1340768"/>
            <a:ext cx="5585483" cy="52321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pPr marL="12696"/>
            <a:r>
              <a:rPr lang="en-US" sz="2800" dirty="0">
                <a:solidFill>
                  <a:srgbClr val="C4122F"/>
                </a:solidFill>
                <a:latin typeface="Arial"/>
                <a:cs typeface="Arial"/>
              </a:rPr>
              <a:t>How</a:t>
            </a:r>
            <a:r>
              <a:rPr lang="en-US" sz="2800" spc="-25" dirty="0">
                <a:solidFill>
                  <a:srgbClr val="C4122F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C4122F"/>
                </a:solidFill>
                <a:latin typeface="Arial"/>
                <a:cs typeface="Arial"/>
              </a:rPr>
              <a:t>Will</a:t>
            </a:r>
            <a:r>
              <a:rPr lang="en-US" sz="2800" spc="-10" dirty="0">
                <a:solidFill>
                  <a:srgbClr val="C4122F"/>
                </a:solidFill>
                <a:latin typeface="Arial"/>
                <a:cs typeface="Arial"/>
              </a:rPr>
              <a:t> W</a:t>
            </a:r>
            <a:r>
              <a:rPr lang="en-US" sz="2800" dirty="0">
                <a:solidFill>
                  <a:srgbClr val="C4122F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C4122F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C4122F"/>
                </a:solidFill>
                <a:latin typeface="Arial"/>
                <a:cs typeface="Arial"/>
              </a:rPr>
              <a:t>M</a:t>
            </a:r>
            <a:r>
              <a:rPr lang="en-US" sz="2800" spc="-5" dirty="0">
                <a:solidFill>
                  <a:srgbClr val="C4122F"/>
                </a:solidFill>
                <a:latin typeface="Arial"/>
                <a:cs typeface="Arial"/>
              </a:rPr>
              <a:t>anag</a:t>
            </a:r>
            <a:r>
              <a:rPr lang="en-US" sz="2800" dirty="0">
                <a:solidFill>
                  <a:srgbClr val="C4122F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C4122F"/>
                </a:solidFill>
                <a:latin typeface="Arial"/>
                <a:cs typeface="Arial"/>
              </a:rPr>
              <a:t> </a:t>
            </a:r>
            <a:r>
              <a:rPr lang="en-US" sz="2800" spc="-10" dirty="0">
                <a:solidFill>
                  <a:srgbClr val="C4122F"/>
                </a:solidFill>
                <a:latin typeface="Arial"/>
                <a:cs typeface="Arial"/>
              </a:rPr>
              <a:t>O</a:t>
            </a:r>
            <a:r>
              <a:rPr lang="en-US" sz="2800" dirty="0">
                <a:solidFill>
                  <a:srgbClr val="C4122F"/>
                </a:solidFill>
                <a:latin typeface="Arial"/>
                <a:cs typeface="Arial"/>
              </a:rPr>
              <a:t>ur Data?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2571" y="472835"/>
            <a:ext cx="7811837" cy="586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>
              <a:lnSpc>
                <a:spcPts val="4698"/>
              </a:lnSpc>
            </a:pPr>
            <a:r>
              <a:rPr lang="en-US" sz="2800" kern="0" dirty="0">
                <a:solidFill>
                  <a:srgbClr val="000000"/>
                </a:solidFill>
                <a:latin typeface="Tahoma"/>
              </a:rPr>
              <a:t>Topic  3: Introduction to Cloud Computing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187" y="1383118"/>
            <a:ext cx="7099300" cy="1287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2" marR="11394">
              <a:buClr>
                <a:srgbClr val="7E7E7E"/>
              </a:buClr>
              <a:tabLst>
                <a:tab pos="318447" algn="l"/>
              </a:tabLst>
            </a:pPr>
            <a:r>
              <a:rPr lang="en-US" sz="3200" spc="-27" dirty="0">
                <a:solidFill>
                  <a:srgbClr val="C41230"/>
                </a:solidFill>
                <a:latin typeface="Arial"/>
                <a:cs typeface="Arial"/>
              </a:rPr>
              <a:t>A </a:t>
            </a:r>
            <a:r>
              <a:rPr lang="en-US" sz="3200" spc="-22" dirty="0">
                <a:solidFill>
                  <a:srgbClr val="C41230"/>
                </a:solidFill>
                <a:latin typeface="Arial"/>
                <a:cs typeface="Arial"/>
              </a:rPr>
              <a:t>Cloud </a:t>
            </a:r>
            <a:r>
              <a:rPr lang="en-US" sz="3200" spc="-18" dirty="0">
                <a:solidFill>
                  <a:srgbClr val="C41230"/>
                </a:solidFill>
                <a:latin typeface="Arial"/>
                <a:cs typeface="Arial"/>
              </a:rPr>
              <a:t>is </a:t>
            </a:r>
            <a:r>
              <a:rPr lang="en-US" sz="3200" spc="-40" dirty="0">
                <a:solidFill>
                  <a:srgbClr val="C41230"/>
                </a:solidFill>
                <a:latin typeface="Arial"/>
                <a:cs typeface="Arial"/>
              </a:rPr>
              <a:t>…</a:t>
            </a:r>
            <a:endParaRPr lang="en-US" sz="2900" spc="-22" dirty="0">
              <a:solidFill>
                <a:srgbClr val="7E7E7E"/>
              </a:solidFill>
              <a:latin typeface="Arial"/>
              <a:cs typeface="Arial"/>
            </a:endParaRPr>
          </a:p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cente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hardwar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software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that the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vendor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us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offe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computing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 resources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8491908" y="6276641"/>
            <a:ext cx="175682" cy="144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87"/>
            <a:fld id="{81D60167-4931-47E6-BA6A-407CBD079E47}" type="slidenum">
              <a:rPr sz="900" smtClean="0">
                <a:latin typeface="Arial"/>
                <a:cs typeface="Arial"/>
              </a:rPr>
              <a:pPr marL="22787"/>
              <a:t>31</a:t>
            </a:fld>
            <a:endParaRPr sz="900" dirty="0">
              <a:latin typeface="Arial"/>
              <a:cs typeface="Arial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sz="1000" b="1" kern="1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/>
              <a:t>Distributed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84984"/>
            <a:ext cx="4581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59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470" rIns="0" bIns="0" rtlCol="0">
            <a:noAutofit/>
          </a:bodyPr>
          <a:lstStyle/>
          <a:p>
            <a:pPr marL="11394" defTabSz="914210">
              <a:lnSpc>
                <a:spcPts val="4698"/>
              </a:lnSpc>
            </a:pPr>
            <a:r>
              <a:rPr lang="en-US" sz="2800" b="1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sz="39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12"/>
          </p:nvPr>
        </p:nvSpPr>
        <p:spPr>
          <a:xfrm>
            <a:off x="8491908" y="6276641"/>
            <a:ext cx="175682" cy="144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87"/>
            <a:fld id="{81D60167-4931-47E6-BA6A-407CBD079E47}" type="slidenum">
              <a:rPr sz="900" dirty="0">
                <a:latin typeface="Arial"/>
                <a:cs typeface="Arial"/>
              </a:rPr>
              <a:pPr marL="22787"/>
              <a:t>32</a:t>
            </a:fld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2347" y="1811318"/>
            <a:ext cx="2743893" cy="1207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7765" y="1811318"/>
            <a:ext cx="1235825" cy="120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7765" y="3208468"/>
            <a:ext cx="2743893" cy="1207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4487" y="1995332"/>
            <a:ext cx="3868882" cy="23459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24181" marR="11394" indent="-1710" algn="ctr">
              <a:lnSpc>
                <a:spcPct val="8620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the delivery</a:t>
            </a:r>
            <a:r>
              <a:rPr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of computing</a:t>
            </a:r>
            <a:r>
              <a:rPr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 service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rather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  <a:p>
            <a:pPr>
              <a:lnSpc>
                <a:spcPts val="897"/>
              </a:lnSpc>
            </a:pPr>
            <a:endParaRPr sz="900"/>
          </a:p>
          <a:p>
            <a:pPr>
              <a:lnSpc>
                <a:spcPts val="897"/>
              </a:lnSpc>
            </a:pPr>
            <a:endParaRPr sz="900"/>
          </a:p>
          <a:p>
            <a:pPr>
              <a:lnSpc>
                <a:spcPts val="897"/>
              </a:lnSpc>
            </a:pPr>
            <a:endParaRPr sz="900"/>
          </a:p>
          <a:p>
            <a:pPr>
              <a:lnSpc>
                <a:spcPts val="897"/>
              </a:lnSpc>
              <a:spcBef>
                <a:spcPts val="78"/>
              </a:spcBef>
            </a:pPr>
            <a:endParaRPr sz="900"/>
          </a:p>
          <a:p>
            <a:pPr marL="11394" marR="1253278" indent="570" algn="ctr">
              <a:lnSpc>
                <a:spcPct val="8630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whereby</a:t>
            </a:r>
            <a:r>
              <a:rPr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shared resources,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softwar</a:t>
            </a:r>
            <a:r>
              <a:rPr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and informatio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n are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to computers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other devices,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0415" y="3208468"/>
            <a:ext cx="1235825" cy="1207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2347" y="4602259"/>
            <a:ext cx="2743893" cy="1210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5494" y="4999619"/>
            <a:ext cx="2518641" cy="4247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6015" marR="11394" indent="-724623">
              <a:lnSpc>
                <a:spcPts val="1669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metered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over a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network.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7765" y="4602259"/>
            <a:ext cx="1235825" cy="12109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523709" y="1288100"/>
            <a:ext cx="3159326" cy="523220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r>
              <a:rPr lang="en-US" sz="2800" spc="-22" dirty="0">
                <a:solidFill>
                  <a:srgbClr val="C41230"/>
                </a:solidFill>
                <a:latin typeface="Arial"/>
                <a:cs typeface="Arial"/>
              </a:rPr>
              <a:t>Cloud</a:t>
            </a:r>
            <a:r>
              <a:rPr lang="en-US" sz="2800" spc="4" dirty="0">
                <a:solidFill>
                  <a:srgbClr val="C41230"/>
                </a:solidFill>
                <a:latin typeface="Arial"/>
                <a:cs typeface="Arial"/>
              </a:rPr>
              <a:t> </a:t>
            </a:r>
            <a:r>
              <a:rPr lang="en-US" sz="2800" spc="-22" dirty="0">
                <a:solidFill>
                  <a:srgbClr val="C41230"/>
                </a:solidFill>
                <a:latin typeface="Arial"/>
                <a:cs typeface="Arial"/>
              </a:rPr>
              <a:t>Computing</a:t>
            </a:r>
            <a:endParaRPr lang="en-US" sz="2800" dirty="0"/>
          </a:p>
        </p:txBody>
      </p:sp>
      <p:sp>
        <p:nvSpPr>
          <p:cNvPr id="15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218665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3: Introduction to Cloud Computing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6481" y="1340768"/>
            <a:ext cx="8226720" cy="4239818"/>
          </a:xfrm>
        </p:spPr>
        <p:txBody>
          <a:bodyPr>
            <a:normAutofit/>
          </a:bodyPr>
          <a:lstStyle/>
          <a:p>
            <a:r>
              <a:rPr lang="en-US" sz="2800" b="1" dirty="0"/>
              <a:t>The promise of the Cloud</a:t>
            </a:r>
            <a:endParaRPr lang="en-US" sz="2800" b="1" dirty="0">
              <a:latin typeface="Times New Roman"/>
              <a:cs typeface="Times New Roman"/>
            </a:endParaRPr>
          </a:p>
          <a:p>
            <a:pPr marL="342829" indent="-342829">
              <a:buFont typeface="Arial" panose="020B0604020202020204" pitchFamily="34" charset="0"/>
              <a:buChar char="•"/>
            </a:pPr>
            <a:r>
              <a:rPr lang="en-US" sz="2400" dirty="0"/>
              <a:t>Transformation of IT from a </a:t>
            </a:r>
            <a:r>
              <a:rPr lang="en-US" sz="2400" dirty="0">
                <a:solidFill>
                  <a:srgbClr val="FF0000"/>
                </a:solidFill>
              </a:rPr>
              <a:t>product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service</a:t>
            </a:r>
          </a:p>
          <a:p>
            <a:pPr marL="342829" indent="-342829">
              <a:buFont typeface="Arial" panose="020B0604020202020204" pitchFamily="34" charset="0"/>
              <a:buChar char="•"/>
            </a:pPr>
            <a:r>
              <a:rPr lang="en-US" sz="2400" dirty="0"/>
              <a:t>Revolutionizing for health care, financial systems,  scientific research, and society</a:t>
            </a:r>
          </a:p>
          <a:p>
            <a:pPr marL="57194" indent="0"/>
            <a:endParaRPr lang="en-US" dirty="0"/>
          </a:p>
          <a:p>
            <a:pPr marL="57194" indent="0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340" y="3501011"/>
            <a:ext cx="1857113" cy="190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go_aw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84" y="4048192"/>
            <a:ext cx="1595297" cy="583645"/>
          </a:xfrm>
          <a:prstGeom prst="rect">
            <a:avLst/>
          </a:prstGeom>
        </p:spPr>
      </p:pic>
      <p:pic>
        <p:nvPicPr>
          <p:cNvPr id="7" name="Picture 6" descr="rackspace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06" y="4700649"/>
            <a:ext cx="2204838" cy="388417"/>
          </a:xfrm>
          <a:prstGeom prst="rect">
            <a:avLst/>
          </a:prstGeom>
        </p:spPr>
      </p:pic>
      <p:pic>
        <p:nvPicPr>
          <p:cNvPr id="8" name="Picture 7" descr="nirvanix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22" y="5419751"/>
            <a:ext cx="2697346" cy="500116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52" y="4700649"/>
            <a:ext cx="28575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82" y="3641265"/>
            <a:ext cx="1638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9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3: Introduction to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2060848"/>
            <a:ext cx="8226720" cy="3976258"/>
          </a:xfrm>
        </p:spPr>
        <p:txBody>
          <a:bodyPr/>
          <a:lstStyle/>
          <a:p>
            <a:pPr marL="0" indent="0"/>
            <a:r>
              <a:rPr lang="en-US" dirty="0"/>
              <a:t>  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				http://www.qatar.cmu.edu/~msakr/15319-s12/</a:t>
            </a:r>
          </a:p>
        </p:txBody>
      </p:sp>
      <p:sp>
        <p:nvSpPr>
          <p:cNvPr id="4" name="object 3"/>
          <p:cNvSpPr/>
          <p:nvPr/>
        </p:nvSpPr>
        <p:spPr>
          <a:xfrm>
            <a:off x="489204" y="2235030"/>
            <a:ext cx="1456944" cy="385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635001" y="4222581"/>
            <a:ext cx="953769" cy="641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64" marR="125056" indent="-58401">
              <a:lnSpc>
                <a:spcPts val="940"/>
              </a:lnSpc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Redu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apital e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penditure</a:t>
            </a:r>
            <a:endParaRPr sz="900" dirty="0">
              <a:latin typeface="Arial"/>
              <a:cs typeface="Arial"/>
            </a:endParaRPr>
          </a:p>
          <a:p>
            <a:pPr marL="70464" indent="-58401">
              <a:lnSpc>
                <a:spcPts val="1069"/>
              </a:lnSpc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No upfront</a:t>
            </a: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 dirty="0">
              <a:latin typeface="Arial"/>
              <a:cs typeface="Arial"/>
            </a:endParaRPr>
          </a:p>
          <a:p>
            <a:pPr marL="70464" marR="12696" indent="-58401">
              <a:lnSpc>
                <a:spcPts val="919"/>
              </a:lnSpc>
              <a:spcBef>
                <a:spcPts val="175"/>
              </a:spcBef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Redu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 to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531876" y="2460580"/>
            <a:ext cx="1341120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7" name="object 6"/>
          <p:cNvSpPr/>
          <p:nvPr/>
        </p:nvSpPr>
        <p:spPr>
          <a:xfrm>
            <a:off x="1868423" y="2235030"/>
            <a:ext cx="1424939" cy="3851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2041017" y="4222850"/>
            <a:ext cx="1083310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64" marR="268522" indent="-58401">
              <a:lnSpc>
                <a:spcPct val="86100"/>
              </a:lnSpc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y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ou need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is a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to the internet.</a:t>
            </a:r>
            <a:endParaRPr sz="900">
              <a:latin typeface="Arial"/>
              <a:cs typeface="Arial"/>
            </a:endParaRPr>
          </a:p>
          <a:p>
            <a:pPr marL="70464" marR="12696" indent="-58401">
              <a:lnSpc>
                <a:spcPct val="86100"/>
              </a:lnSpc>
              <a:spcBef>
                <a:spcPts val="160"/>
              </a:spcBef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iders re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pon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ibi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ity</a:t>
            </a:r>
            <a:r>
              <a:rPr sz="9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anage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detail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1909572" y="2460580"/>
            <a:ext cx="1341120" cy="1341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0" name="object 9"/>
          <p:cNvSpPr/>
          <p:nvPr/>
        </p:nvSpPr>
        <p:spPr>
          <a:xfrm>
            <a:off x="3246123" y="2235030"/>
            <a:ext cx="1426463" cy="3851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3409950" y="4222847"/>
            <a:ext cx="1101090" cy="641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64" marR="12696" indent="-58401">
              <a:lnSpc>
                <a:spcPct val="86100"/>
              </a:lnSpc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be rented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ed as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  <a:p>
            <a:pPr marL="70464" indent="-58401">
              <a:spcBef>
                <a:spcPts val="10"/>
              </a:spcBef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are Controlled</a:t>
            </a:r>
            <a:endParaRPr sz="900">
              <a:latin typeface="Arial"/>
              <a:cs typeface="Arial"/>
            </a:endParaRPr>
          </a:p>
          <a:p>
            <a:pPr marL="70464" indent="-58401"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tant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alablil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3288794" y="2460580"/>
            <a:ext cx="1341119" cy="1341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4623815" y="2235030"/>
            <a:ext cx="1440180" cy="3851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4744342" y="4183226"/>
            <a:ext cx="1189355" cy="878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64" marR="137117">
              <a:lnSpc>
                <a:spcPct val="861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tan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 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pes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operat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70464" indent="-58401">
              <a:spcBef>
                <a:spcPts val="10"/>
              </a:spcBef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oft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sz="900">
              <a:latin typeface="Arial"/>
              <a:cs typeface="Arial"/>
            </a:endParaRPr>
          </a:p>
          <a:p>
            <a:pPr marL="70464" marR="125056" indent="-58401">
              <a:lnSpc>
                <a:spcPct val="86100"/>
              </a:lnSpc>
              <a:spcBef>
                <a:spcPts val="150"/>
              </a:spcBef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hine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onne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ted to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4666491" y="2460580"/>
            <a:ext cx="1341119" cy="1341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6003036" y="2235030"/>
            <a:ext cx="1424939" cy="38511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7" name="object 16"/>
          <p:cNvSpPr txBox="1"/>
          <p:nvPr/>
        </p:nvSpPr>
        <p:spPr>
          <a:xfrm>
            <a:off x="6144895" y="4135202"/>
            <a:ext cx="1145540" cy="985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impro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  <a:p>
            <a:pPr marL="70464" marR="12696" indent="-58401">
              <a:lnSpc>
                <a:spcPct val="86100"/>
              </a:lnSpc>
              <a:spcBef>
                <a:spcPts val="495"/>
              </a:spcBef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Redu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Idle re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haring and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onolidat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  <a:p>
            <a:pPr marL="70464" marR="115534" indent="-58401" algn="just">
              <a:lnSpc>
                <a:spcPct val="86100"/>
              </a:lnSpc>
              <a:spcBef>
                <a:spcPts val="150"/>
              </a:spcBef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 CPU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/ Storage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and Band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idth.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6045711" y="2460580"/>
            <a:ext cx="1341119" cy="1341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7380731" y="2235030"/>
            <a:ext cx="1426464" cy="38511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26528" y="4135205"/>
            <a:ext cx="1140460" cy="729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6"/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eased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70464" marR="12696" indent="-58401">
              <a:lnSpc>
                <a:spcPct val="85900"/>
              </a:lnSpc>
              <a:buClr>
                <a:srgbClr val="FFFFFF"/>
              </a:buClr>
              <a:buFont typeface="Arial"/>
              <a:buChar char="•"/>
              <a:tabLst>
                <a:tab pos="70464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Sharing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 re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es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eans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, le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er and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 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23404" y="2460580"/>
            <a:ext cx="1341120" cy="13411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391" y="5244929"/>
            <a:ext cx="7659623" cy="6522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rtl="0"/>
            <a:endParaRPr/>
          </a:p>
        </p:txBody>
      </p:sp>
      <p:graphicFrame>
        <p:nvGraphicFramePr>
          <p:cNvPr id="23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4622"/>
              </p:ext>
            </p:extLst>
          </p:nvPr>
        </p:nvGraphicFramePr>
        <p:xfrm>
          <a:off x="622300" y="3784764"/>
          <a:ext cx="7610141" cy="401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94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u-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Simplifi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Scale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uick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Flexible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ource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Carbon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econo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odel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ortlessly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 indent="-58419">
                        <a:lnSpc>
                          <a:spcPts val="107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11454" algn="l"/>
                        </a:tabLst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9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onfigure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9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iliz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tion </a:t>
                      </a:r>
                      <a:r>
                        <a:rPr sz="120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Foo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95359" y="1412776"/>
            <a:ext cx="4275529" cy="523220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r>
              <a:rPr lang="en-US" sz="2800" dirty="0"/>
              <a:t>Why Cloud Computing?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31"/>
            <a:ext cx="8226720" cy="779107"/>
          </a:xfrm>
        </p:spPr>
        <p:txBody>
          <a:bodyPr/>
          <a:lstStyle/>
          <a:p>
            <a:pPr marL="12696" defTabSz="914210">
              <a:lnSpc>
                <a:spcPct val="100000"/>
              </a:lnSpc>
            </a:pPr>
            <a:r>
              <a:rPr lang="en-US" sz="2800" b="1" dirty="0"/>
              <a:t>Topic  3: Introduction to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Properties 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600" dirty="0"/>
              <a:t>Pooled resource 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600" dirty="0"/>
              <a:t>Network accessible 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600" dirty="0"/>
              <a:t>Virtualization 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600" dirty="0"/>
              <a:t>Elasticity 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600" dirty="0"/>
              <a:t>Automation 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sz="2600" dirty="0"/>
              <a:t>Metered billing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Topic  3: Introduction to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604328"/>
            <a:ext cx="8226720" cy="4704992"/>
          </a:xfrm>
        </p:spPr>
        <p:txBody>
          <a:bodyPr/>
          <a:lstStyle/>
          <a:p>
            <a:pPr marL="12696" marR="12696">
              <a:lnSpc>
                <a:spcPct val="100000"/>
              </a:lnSpc>
            </a:pPr>
            <a:r>
              <a:rPr lang="en-US" sz="2800" b="1" dirty="0"/>
              <a:t>Cloud Challenges</a:t>
            </a:r>
          </a:p>
          <a:p>
            <a:pPr marL="44544" indent="-34282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Qua</a:t>
            </a:r>
            <a:r>
              <a:rPr lang="en-US" sz="2400" spc="-10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ity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Service</a:t>
            </a:r>
            <a:endParaRPr lang="en-US" sz="2400" dirty="0"/>
          </a:p>
          <a:p>
            <a:pPr marL="44544" indent="-34282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Network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Dep</a:t>
            </a:r>
            <a:r>
              <a:rPr lang="en-US" sz="2400" spc="-1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10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ce</a:t>
            </a:r>
          </a:p>
          <a:p>
            <a:pPr marL="342829" indent="-34282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Ve</a:t>
            </a:r>
            <a:r>
              <a:rPr lang="en-US" sz="2400" spc="-20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spc="-15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15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c</a:t>
            </a:r>
            <a:r>
              <a:rPr lang="en-US" sz="2400" spc="10" dirty="0">
                <a:latin typeface="Arial"/>
                <a:cs typeface="Arial"/>
              </a:rPr>
              <a:t>k</a:t>
            </a:r>
            <a:r>
              <a:rPr lang="en-US" sz="2400" dirty="0">
                <a:latin typeface="Arial"/>
                <a:cs typeface="Arial"/>
              </a:rPr>
              <a:t>-</a:t>
            </a:r>
            <a:r>
              <a:rPr lang="en-US" sz="2400" spc="-5" dirty="0">
                <a:latin typeface="Arial"/>
                <a:cs typeface="Arial"/>
              </a:rPr>
              <a:t>In, </a:t>
            </a:r>
            <a:r>
              <a:rPr lang="en-US" sz="2400" dirty="0"/>
              <a:t>Storage Lock-in &amp; Computation Lock-in</a:t>
            </a:r>
            <a:endParaRPr lang="en-US" sz="2400" spc="-5" dirty="0">
              <a:latin typeface="Arial"/>
              <a:cs typeface="Arial"/>
            </a:endParaRPr>
          </a:p>
          <a:p>
            <a:pPr marL="44544" marR="1543840" indent="-34282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No</a:t>
            </a:r>
            <a:r>
              <a:rPr lang="en-US" sz="2400" spc="-10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-stan</a:t>
            </a:r>
            <a:r>
              <a:rPr lang="en-US" sz="2400" spc="-15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ar</a:t>
            </a:r>
            <a:r>
              <a:rPr lang="en-US" sz="2400" spc="-10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ized </a:t>
            </a:r>
          </a:p>
          <a:p>
            <a:pPr marL="44544" marR="1543840" indent="-34282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Securi</a:t>
            </a:r>
            <a:r>
              <a:rPr lang="en-US" sz="2400" spc="-10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y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Ris</a:t>
            </a:r>
            <a:r>
              <a:rPr lang="en-US" sz="2400" spc="5" dirty="0">
                <a:latin typeface="Arial"/>
                <a:cs typeface="Arial"/>
              </a:rPr>
              <a:t>k</a:t>
            </a:r>
            <a:r>
              <a:rPr lang="en-US" sz="2400" dirty="0">
                <a:latin typeface="Arial"/>
                <a:cs typeface="Arial"/>
              </a:rPr>
              <a:t>s </a:t>
            </a:r>
          </a:p>
          <a:p>
            <a:pPr marL="44544" marR="1543840" indent="-34282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Privacy</a:t>
            </a:r>
          </a:p>
          <a:p>
            <a:pPr>
              <a:lnSpc>
                <a:spcPts val="750"/>
              </a:lnSpc>
              <a:spcBef>
                <a:spcPts val="18"/>
              </a:spcBef>
            </a:pPr>
            <a:endParaRPr lang="en-US" sz="600" dirty="0"/>
          </a:p>
          <a:p>
            <a:pPr marL="12696">
              <a:lnSpc>
                <a:spcPts val="3810"/>
              </a:lnSpc>
            </a:pPr>
            <a:endParaRPr lang="en-US" dirty="0">
              <a:latin typeface="Arial"/>
              <a:cs typeface="Arial"/>
            </a:endParaRPr>
          </a:p>
          <a:p>
            <a:pPr marL="0" indent="0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6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11394" defTabSz="914210">
              <a:lnSpc>
                <a:spcPts val="4698"/>
              </a:lnSpc>
            </a:pPr>
            <a:r>
              <a:rPr lang="en-US" sz="2800" b="1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sz="39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12"/>
          </p:nvPr>
        </p:nvSpPr>
        <p:spPr>
          <a:xfrm>
            <a:off x="8491908" y="6276641"/>
            <a:ext cx="175682" cy="144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87"/>
            <a:fld id="{81D60167-4931-47E6-BA6A-407CBD079E47}" type="slidenum">
              <a:rPr sz="900" dirty="0">
                <a:latin typeface="Arial"/>
                <a:cs typeface="Arial"/>
              </a:rPr>
              <a:pPr marL="22787"/>
              <a:t>37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2732" y="4941122"/>
            <a:ext cx="7187045" cy="655544"/>
          </a:xfrm>
          <a:custGeom>
            <a:avLst/>
            <a:gdLst/>
            <a:ahLst/>
            <a:cxnLst/>
            <a:rect l="l" t="t" r="r" b="b"/>
            <a:pathLst>
              <a:path w="7905750" h="742950">
                <a:moveTo>
                  <a:pt x="0" y="0"/>
                </a:moveTo>
                <a:lnTo>
                  <a:pt x="0" y="742950"/>
                </a:lnTo>
                <a:lnTo>
                  <a:pt x="7905750" y="742950"/>
                </a:lnTo>
                <a:lnTo>
                  <a:pt x="7905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9818" y="4831529"/>
            <a:ext cx="7412182" cy="109594"/>
          </a:xfrm>
          <a:custGeom>
            <a:avLst/>
            <a:gdLst/>
            <a:ahLst/>
            <a:cxnLst/>
            <a:rect l="l" t="t" r="r" b="b"/>
            <a:pathLst>
              <a:path w="8153400" h="124206">
                <a:moveTo>
                  <a:pt x="8153400" y="0"/>
                </a:moveTo>
                <a:lnTo>
                  <a:pt x="0" y="0"/>
                </a:lnTo>
                <a:lnTo>
                  <a:pt x="124205" y="124206"/>
                </a:lnTo>
                <a:lnTo>
                  <a:pt x="8029956" y="124206"/>
                </a:lnTo>
                <a:lnTo>
                  <a:pt x="8153400" y="0"/>
                </a:lnTo>
                <a:close/>
              </a:path>
            </a:pathLst>
          </a:custGeom>
          <a:solidFill>
            <a:srgbClr val="729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9818" y="5596669"/>
            <a:ext cx="7412182" cy="108921"/>
          </a:xfrm>
          <a:custGeom>
            <a:avLst/>
            <a:gdLst/>
            <a:ahLst/>
            <a:cxnLst/>
            <a:rect l="l" t="t" r="r" b="b"/>
            <a:pathLst>
              <a:path w="8153400" h="123444">
                <a:moveTo>
                  <a:pt x="8153400" y="123443"/>
                </a:moveTo>
                <a:lnTo>
                  <a:pt x="8029956" y="0"/>
                </a:lnTo>
                <a:lnTo>
                  <a:pt x="124205" y="0"/>
                </a:lnTo>
                <a:lnTo>
                  <a:pt x="0" y="123444"/>
                </a:lnTo>
                <a:lnTo>
                  <a:pt x="8153400" y="123443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821" y="4831531"/>
            <a:ext cx="112915" cy="874059"/>
          </a:xfrm>
          <a:custGeom>
            <a:avLst/>
            <a:gdLst/>
            <a:ahLst/>
            <a:cxnLst/>
            <a:rect l="l" t="t" r="r" b="b"/>
            <a:pathLst>
              <a:path w="124206" h="990600">
                <a:moveTo>
                  <a:pt x="124206" y="867156"/>
                </a:moveTo>
                <a:lnTo>
                  <a:pt x="124205" y="124205"/>
                </a:lnTo>
                <a:lnTo>
                  <a:pt x="0" y="0"/>
                </a:lnTo>
                <a:lnTo>
                  <a:pt x="0" y="990600"/>
                </a:lnTo>
                <a:lnTo>
                  <a:pt x="124206" y="867156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69779" y="4831531"/>
            <a:ext cx="112222" cy="874059"/>
          </a:xfrm>
          <a:custGeom>
            <a:avLst/>
            <a:gdLst/>
            <a:ahLst/>
            <a:cxnLst/>
            <a:rect l="l" t="t" r="r" b="b"/>
            <a:pathLst>
              <a:path w="123444" h="990600">
                <a:moveTo>
                  <a:pt x="123444" y="990600"/>
                </a:moveTo>
                <a:lnTo>
                  <a:pt x="123444" y="0"/>
                </a:lnTo>
                <a:lnTo>
                  <a:pt x="0" y="124205"/>
                </a:lnTo>
                <a:lnTo>
                  <a:pt x="0" y="867156"/>
                </a:lnTo>
                <a:lnTo>
                  <a:pt x="123444" y="990600"/>
                </a:lnTo>
                <a:close/>
              </a:path>
            </a:pathLst>
          </a:custGeom>
          <a:solidFill>
            <a:srgbClr val="2F4D7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8735" y="4820771"/>
            <a:ext cx="7435042" cy="896246"/>
          </a:xfrm>
          <a:custGeom>
            <a:avLst/>
            <a:gdLst/>
            <a:ahLst/>
            <a:cxnLst/>
            <a:rect l="l" t="t" r="r" b="b"/>
            <a:pathLst>
              <a:path w="8178546" h="1015746">
                <a:moveTo>
                  <a:pt x="8178546" y="1009650"/>
                </a:moveTo>
                <a:lnTo>
                  <a:pt x="8178546" y="5333"/>
                </a:lnTo>
                <a:lnTo>
                  <a:pt x="8173211" y="0"/>
                </a:lnTo>
                <a:lnTo>
                  <a:pt x="5333" y="0"/>
                </a:lnTo>
                <a:lnTo>
                  <a:pt x="0" y="5334"/>
                </a:lnTo>
                <a:lnTo>
                  <a:pt x="0" y="1009650"/>
                </a:lnTo>
                <a:lnTo>
                  <a:pt x="3810" y="1014004"/>
                </a:lnTo>
                <a:lnTo>
                  <a:pt x="3810" y="21336"/>
                </a:lnTo>
                <a:lnTo>
                  <a:pt x="21336" y="3048"/>
                </a:lnTo>
                <a:lnTo>
                  <a:pt x="43433" y="25145"/>
                </a:lnTo>
                <a:lnTo>
                  <a:pt x="8135111" y="25145"/>
                </a:lnTo>
                <a:lnTo>
                  <a:pt x="8157209" y="3047"/>
                </a:lnTo>
                <a:lnTo>
                  <a:pt x="8174735" y="21335"/>
                </a:lnTo>
                <a:lnTo>
                  <a:pt x="8174735" y="1014004"/>
                </a:lnTo>
                <a:lnTo>
                  <a:pt x="8178546" y="1009650"/>
                </a:lnTo>
                <a:close/>
              </a:path>
              <a:path w="8178546" h="1015746">
                <a:moveTo>
                  <a:pt x="43433" y="25146"/>
                </a:moveTo>
                <a:lnTo>
                  <a:pt x="21336" y="3048"/>
                </a:lnTo>
                <a:lnTo>
                  <a:pt x="3810" y="21336"/>
                </a:lnTo>
                <a:lnTo>
                  <a:pt x="12191" y="29718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43433" y="25146"/>
                </a:lnTo>
                <a:close/>
              </a:path>
              <a:path w="8178546" h="1015746">
                <a:moveTo>
                  <a:pt x="25146" y="972312"/>
                </a:moveTo>
                <a:lnTo>
                  <a:pt x="25146" y="42672"/>
                </a:lnTo>
                <a:lnTo>
                  <a:pt x="3810" y="21336"/>
                </a:lnTo>
                <a:lnTo>
                  <a:pt x="3810" y="993648"/>
                </a:lnTo>
                <a:lnTo>
                  <a:pt x="25146" y="972312"/>
                </a:lnTo>
                <a:close/>
              </a:path>
              <a:path w="8178546" h="1015746">
                <a:moveTo>
                  <a:pt x="145542" y="887730"/>
                </a:moveTo>
                <a:lnTo>
                  <a:pt x="127254" y="870204"/>
                </a:lnTo>
                <a:lnTo>
                  <a:pt x="3810" y="993648"/>
                </a:lnTo>
                <a:lnTo>
                  <a:pt x="12192" y="1002394"/>
                </a:lnTo>
                <a:lnTo>
                  <a:pt x="12192" y="990600"/>
                </a:lnTo>
                <a:lnTo>
                  <a:pt x="42671" y="990600"/>
                </a:lnTo>
                <a:lnTo>
                  <a:pt x="123444" y="909828"/>
                </a:lnTo>
                <a:lnTo>
                  <a:pt x="123444" y="886206"/>
                </a:lnTo>
                <a:lnTo>
                  <a:pt x="129540" y="891540"/>
                </a:lnTo>
                <a:lnTo>
                  <a:pt x="141731" y="891540"/>
                </a:lnTo>
                <a:lnTo>
                  <a:pt x="145542" y="887730"/>
                </a:lnTo>
                <a:close/>
              </a:path>
              <a:path w="8178546" h="1015746">
                <a:moveTo>
                  <a:pt x="8174735" y="1014004"/>
                </a:moveTo>
                <a:lnTo>
                  <a:pt x="8174735" y="993647"/>
                </a:lnTo>
                <a:lnTo>
                  <a:pt x="8157209" y="1011935"/>
                </a:lnTo>
                <a:lnTo>
                  <a:pt x="8135873" y="990600"/>
                </a:lnTo>
                <a:lnTo>
                  <a:pt x="42671" y="990600"/>
                </a:lnTo>
                <a:lnTo>
                  <a:pt x="21336" y="1011936"/>
                </a:lnTo>
                <a:lnTo>
                  <a:pt x="3810" y="993648"/>
                </a:lnTo>
                <a:lnTo>
                  <a:pt x="3810" y="1014004"/>
                </a:lnTo>
                <a:lnTo>
                  <a:pt x="5334" y="1015746"/>
                </a:lnTo>
                <a:lnTo>
                  <a:pt x="8173211" y="1015745"/>
                </a:lnTo>
                <a:lnTo>
                  <a:pt x="8174735" y="1014004"/>
                </a:lnTo>
                <a:close/>
              </a:path>
              <a:path w="8178546" h="1015746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8178546" h="1015746">
                <a:moveTo>
                  <a:pt x="141731" y="123444"/>
                </a:moveTo>
                <a:lnTo>
                  <a:pt x="43433" y="25146"/>
                </a:lnTo>
                <a:lnTo>
                  <a:pt x="12192" y="25146"/>
                </a:lnTo>
                <a:lnTo>
                  <a:pt x="12191" y="29718"/>
                </a:lnTo>
                <a:lnTo>
                  <a:pt x="123444" y="140970"/>
                </a:lnTo>
                <a:lnTo>
                  <a:pt x="123444" y="128778"/>
                </a:lnTo>
                <a:lnTo>
                  <a:pt x="129539" y="123444"/>
                </a:lnTo>
                <a:lnTo>
                  <a:pt x="141731" y="123444"/>
                </a:lnTo>
                <a:close/>
              </a:path>
              <a:path w="8178546" h="1015746">
                <a:moveTo>
                  <a:pt x="42671" y="990600"/>
                </a:moveTo>
                <a:lnTo>
                  <a:pt x="12192" y="990600"/>
                </a:lnTo>
                <a:lnTo>
                  <a:pt x="25146" y="1002792"/>
                </a:lnTo>
                <a:lnTo>
                  <a:pt x="25146" y="1008126"/>
                </a:lnTo>
                <a:lnTo>
                  <a:pt x="42671" y="990600"/>
                </a:lnTo>
                <a:close/>
              </a:path>
              <a:path w="8178546" h="1015746">
                <a:moveTo>
                  <a:pt x="25146" y="1008126"/>
                </a:moveTo>
                <a:lnTo>
                  <a:pt x="25146" y="1002792"/>
                </a:lnTo>
                <a:lnTo>
                  <a:pt x="12192" y="990600"/>
                </a:lnTo>
                <a:lnTo>
                  <a:pt x="12192" y="1002394"/>
                </a:lnTo>
                <a:lnTo>
                  <a:pt x="21336" y="1011936"/>
                </a:lnTo>
                <a:lnTo>
                  <a:pt x="25146" y="1008126"/>
                </a:lnTo>
                <a:close/>
              </a:path>
              <a:path w="8178546" h="1015746">
                <a:moveTo>
                  <a:pt x="145542" y="127254"/>
                </a:moveTo>
                <a:lnTo>
                  <a:pt x="141731" y="123444"/>
                </a:lnTo>
                <a:lnTo>
                  <a:pt x="129539" y="123444"/>
                </a:lnTo>
                <a:lnTo>
                  <a:pt x="123444" y="128778"/>
                </a:lnTo>
                <a:lnTo>
                  <a:pt x="123444" y="140970"/>
                </a:lnTo>
                <a:lnTo>
                  <a:pt x="127254" y="144780"/>
                </a:lnTo>
                <a:lnTo>
                  <a:pt x="145542" y="127254"/>
                </a:lnTo>
                <a:close/>
              </a:path>
              <a:path w="8178546" h="1015746">
                <a:moveTo>
                  <a:pt x="145542" y="139983"/>
                </a:moveTo>
                <a:lnTo>
                  <a:pt x="145542" y="127254"/>
                </a:lnTo>
                <a:lnTo>
                  <a:pt x="127254" y="144780"/>
                </a:lnTo>
                <a:lnTo>
                  <a:pt x="123444" y="140970"/>
                </a:lnTo>
                <a:lnTo>
                  <a:pt x="123444" y="874014"/>
                </a:lnTo>
                <a:lnTo>
                  <a:pt x="127254" y="870204"/>
                </a:lnTo>
                <a:lnTo>
                  <a:pt x="136398" y="878967"/>
                </a:lnTo>
                <a:lnTo>
                  <a:pt x="136398" y="148590"/>
                </a:lnTo>
                <a:lnTo>
                  <a:pt x="145542" y="139983"/>
                </a:lnTo>
                <a:close/>
              </a:path>
              <a:path w="8178546" h="1015746">
                <a:moveTo>
                  <a:pt x="141731" y="891540"/>
                </a:moveTo>
                <a:lnTo>
                  <a:pt x="129540" y="891540"/>
                </a:lnTo>
                <a:lnTo>
                  <a:pt x="123444" y="886206"/>
                </a:lnTo>
                <a:lnTo>
                  <a:pt x="123444" y="909828"/>
                </a:lnTo>
                <a:lnTo>
                  <a:pt x="141731" y="891540"/>
                </a:lnTo>
                <a:close/>
              </a:path>
              <a:path w="8178546" h="1015746">
                <a:moveTo>
                  <a:pt x="149351" y="148590"/>
                </a:moveTo>
                <a:lnTo>
                  <a:pt x="149352" y="136398"/>
                </a:lnTo>
                <a:lnTo>
                  <a:pt x="136398" y="148590"/>
                </a:lnTo>
                <a:lnTo>
                  <a:pt x="149351" y="148590"/>
                </a:lnTo>
                <a:close/>
              </a:path>
              <a:path w="8178546" h="1015746">
                <a:moveTo>
                  <a:pt x="149351" y="866394"/>
                </a:moveTo>
                <a:lnTo>
                  <a:pt x="149351" y="148590"/>
                </a:lnTo>
                <a:lnTo>
                  <a:pt x="136398" y="148590"/>
                </a:lnTo>
                <a:lnTo>
                  <a:pt x="136398" y="866394"/>
                </a:lnTo>
                <a:lnTo>
                  <a:pt x="149351" y="866394"/>
                </a:lnTo>
                <a:close/>
              </a:path>
              <a:path w="8178546" h="1015746">
                <a:moveTo>
                  <a:pt x="8042148" y="866394"/>
                </a:moveTo>
                <a:lnTo>
                  <a:pt x="136398" y="866394"/>
                </a:lnTo>
                <a:lnTo>
                  <a:pt x="149352" y="879348"/>
                </a:lnTo>
                <a:lnTo>
                  <a:pt x="149351" y="891540"/>
                </a:lnTo>
                <a:lnTo>
                  <a:pt x="8029194" y="891539"/>
                </a:lnTo>
                <a:lnTo>
                  <a:pt x="8029194" y="879347"/>
                </a:lnTo>
                <a:lnTo>
                  <a:pt x="8042148" y="866394"/>
                </a:lnTo>
                <a:close/>
              </a:path>
              <a:path w="8178546" h="1015746">
                <a:moveTo>
                  <a:pt x="149351" y="891540"/>
                </a:moveTo>
                <a:lnTo>
                  <a:pt x="149352" y="879348"/>
                </a:lnTo>
                <a:lnTo>
                  <a:pt x="136398" y="866394"/>
                </a:lnTo>
                <a:lnTo>
                  <a:pt x="136398" y="878967"/>
                </a:lnTo>
                <a:lnTo>
                  <a:pt x="145542" y="887730"/>
                </a:lnTo>
                <a:lnTo>
                  <a:pt x="145542" y="891540"/>
                </a:lnTo>
                <a:lnTo>
                  <a:pt x="149351" y="891540"/>
                </a:lnTo>
                <a:close/>
              </a:path>
              <a:path w="8178546" h="1015746">
                <a:moveTo>
                  <a:pt x="8036813" y="123443"/>
                </a:moveTo>
                <a:lnTo>
                  <a:pt x="141731" y="123444"/>
                </a:lnTo>
                <a:lnTo>
                  <a:pt x="145542" y="127254"/>
                </a:lnTo>
                <a:lnTo>
                  <a:pt x="145542" y="139983"/>
                </a:lnTo>
                <a:lnTo>
                  <a:pt x="149352" y="136398"/>
                </a:lnTo>
                <a:lnTo>
                  <a:pt x="149351" y="148590"/>
                </a:lnTo>
                <a:lnTo>
                  <a:pt x="8029194" y="148589"/>
                </a:lnTo>
                <a:lnTo>
                  <a:pt x="8029194" y="136397"/>
                </a:lnTo>
                <a:lnTo>
                  <a:pt x="8033004" y="139983"/>
                </a:lnTo>
                <a:lnTo>
                  <a:pt x="8033004" y="127253"/>
                </a:lnTo>
                <a:lnTo>
                  <a:pt x="8036813" y="123443"/>
                </a:lnTo>
                <a:close/>
              </a:path>
              <a:path w="8178546" h="1015746">
                <a:moveTo>
                  <a:pt x="145542" y="891540"/>
                </a:moveTo>
                <a:lnTo>
                  <a:pt x="145542" y="887730"/>
                </a:lnTo>
                <a:lnTo>
                  <a:pt x="141731" y="891540"/>
                </a:lnTo>
                <a:lnTo>
                  <a:pt x="145542" y="891540"/>
                </a:lnTo>
                <a:close/>
              </a:path>
              <a:path w="8178546" h="1015746">
                <a:moveTo>
                  <a:pt x="8042148" y="148589"/>
                </a:moveTo>
                <a:lnTo>
                  <a:pt x="8029194" y="136397"/>
                </a:lnTo>
                <a:lnTo>
                  <a:pt x="8029194" y="148589"/>
                </a:lnTo>
                <a:lnTo>
                  <a:pt x="8042148" y="148589"/>
                </a:lnTo>
                <a:close/>
              </a:path>
              <a:path w="8178546" h="1015746">
                <a:moveTo>
                  <a:pt x="8042148" y="866394"/>
                </a:moveTo>
                <a:lnTo>
                  <a:pt x="8042148" y="148589"/>
                </a:lnTo>
                <a:lnTo>
                  <a:pt x="8029194" y="148589"/>
                </a:lnTo>
                <a:lnTo>
                  <a:pt x="8029194" y="866394"/>
                </a:lnTo>
                <a:lnTo>
                  <a:pt x="8042148" y="866394"/>
                </a:lnTo>
                <a:close/>
              </a:path>
              <a:path w="8178546" h="1015746">
                <a:moveTo>
                  <a:pt x="8042148" y="878966"/>
                </a:moveTo>
                <a:lnTo>
                  <a:pt x="8042148" y="866394"/>
                </a:lnTo>
                <a:lnTo>
                  <a:pt x="8029194" y="879347"/>
                </a:lnTo>
                <a:lnTo>
                  <a:pt x="8029194" y="891539"/>
                </a:lnTo>
                <a:lnTo>
                  <a:pt x="8033004" y="891539"/>
                </a:lnTo>
                <a:lnTo>
                  <a:pt x="8033004" y="887729"/>
                </a:lnTo>
                <a:lnTo>
                  <a:pt x="8042148" y="878966"/>
                </a:lnTo>
                <a:close/>
              </a:path>
              <a:path w="8178546" h="1015746">
                <a:moveTo>
                  <a:pt x="8055102" y="140970"/>
                </a:moveTo>
                <a:lnTo>
                  <a:pt x="8055102" y="128777"/>
                </a:lnTo>
                <a:lnTo>
                  <a:pt x="8049006" y="123443"/>
                </a:lnTo>
                <a:lnTo>
                  <a:pt x="8036813" y="123443"/>
                </a:lnTo>
                <a:lnTo>
                  <a:pt x="8033004" y="127253"/>
                </a:lnTo>
                <a:lnTo>
                  <a:pt x="8051292" y="144779"/>
                </a:lnTo>
                <a:lnTo>
                  <a:pt x="8055102" y="140970"/>
                </a:lnTo>
                <a:close/>
              </a:path>
              <a:path w="8178546" h="1015746">
                <a:moveTo>
                  <a:pt x="8055102" y="874013"/>
                </a:moveTo>
                <a:lnTo>
                  <a:pt x="8055102" y="140970"/>
                </a:lnTo>
                <a:lnTo>
                  <a:pt x="8051292" y="144779"/>
                </a:lnTo>
                <a:lnTo>
                  <a:pt x="8033004" y="127253"/>
                </a:lnTo>
                <a:lnTo>
                  <a:pt x="8033004" y="139983"/>
                </a:lnTo>
                <a:lnTo>
                  <a:pt x="8042148" y="148589"/>
                </a:lnTo>
                <a:lnTo>
                  <a:pt x="8042148" y="878966"/>
                </a:lnTo>
                <a:lnTo>
                  <a:pt x="8051292" y="870204"/>
                </a:lnTo>
                <a:lnTo>
                  <a:pt x="8055102" y="874013"/>
                </a:lnTo>
                <a:close/>
              </a:path>
              <a:path w="8178546" h="1015746">
                <a:moveTo>
                  <a:pt x="8174735" y="993647"/>
                </a:moveTo>
                <a:lnTo>
                  <a:pt x="8051292" y="870204"/>
                </a:lnTo>
                <a:lnTo>
                  <a:pt x="8033004" y="887729"/>
                </a:lnTo>
                <a:lnTo>
                  <a:pt x="8036813" y="891539"/>
                </a:lnTo>
                <a:lnTo>
                  <a:pt x="8049006" y="891539"/>
                </a:lnTo>
                <a:lnTo>
                  <a:pt x="8055102" y="886205"/>
                </a:lnTo>
                <a:lnTo>
                  <a:pt x="8055102" y="909828"/>
                </a:lnTo>
                <a:lnTo>
                  <a:pt x="8135873" y="990599"/>
                </a:lnTo>
                <a:lnTo>
                  <a:pt x="8165592" y="990600"/>
                </a:lnTo>
                <a:lnTo>
                  <a:pt x="8165592" y="1003189"/>
                </a:lnTo>
                <a:lnTo>
                  <a:pt x="8174735" y="993647"/>
                </a:lnTo>
                <a:close/>
              </a:path>
              <a:path w="8178546" h="1015746">
                <a:moveTo>
                  <a:pt x="8036813" y="891539"/>
                </a:moveTo>
                <a:lnTo>
                  <a:pt x="8033004" y="887729"/>
                </a:lnTo>
                <a:lnTo>
                  <a:pt x="8033004" y="891539"/>
                </a:lnTo>
                <a:lnTo>
                  <a:pt x="8036813" y="891539"/>
                </a:lnTo>
                <a:close/>
              </a:path>
              <a:path w="8178546" h="1015746">
                <a:moveTo>
                  <a:pt x="8165592" y="30479"/>
                </a:moveTo>
                <a:lnTo>
                  <a:pt x="8165592" y="25145"/>
                </a:lnTo>
                <a:lnTo>
                  <a:pt x="8135111" y="25145"/>
                </a:lnTo>
                <a:lnTo>
                  <a:pt x="8036813" y="123443"/>
                </a:lnTo>
                <a:lnTo>
                  <a:pt x="8049006" y="123443"/>
                </a:lnTo>
                <a:lnTo>
                  <a:pt x="8055102" y="128777"/>
                </a:lnTo>
                <a:lnTo>
                  <a:pt x="8055102" y="140970"/>
                </a:lnTo>
                <a:lnTo>
                  <a:pt x="8165592" y="30479"/>
                </a:lnTo>
                <a:close/>
              </a:path>
              <a:path w="8178546" h="1015746">
                <a:moveTo>
                  <a:pt x="8055102" y="909828"/>
                </a:moveTo>
                <a:lnTo>
                  <a:pt x="8055102" y="886205"/>
                </a:lnTo>
                <a:lnTo>
                  <a:pt x="8049006" y="891539"/>
                </a:lnTo>
                <a:lnTo>
                  <a:pt x="8036813" y="891539"/>
                </a:lnTo>
                <a:lnTo>
                  <a:pt x="8055102" y="909828"/>
                </a:lnTo>
                <a:close/>
              </a:path>
              <a:path w="8178546" h="1015746">
                <a:moveTo>
                  <a:pt x="8174735" y="21335"/>
                </a:moveTo>
                <a:lnTo>
                  <a:pt x="8157209" y="3047"/>
                </a:lnTo>
                <a:lnTo>
                  <a:pt x="8135111" y="25145"/>
                </a:lnTo>
                <a:lnTo>
                  <a:pt x="8153400" y="25145"/>
                </a:lnTo>
                <a:lnTo>
                  <a:pt x="8153400" y="12191"/>
                </a:lnTo>
                <a:lnTo>
                  <a:pt x="8165592" y="25145"/>
                </a:lnTo>
                <a:lnTo>
                  <a:pt x="8165592" y="30479"/>
                </a:lnTo>
                <a:lnTo>
                  <a:pt x="8174735" y="21335"/>
                </a:lnTo>
                <a:close/>
              </a:path>
              <a:path w="8178546" h="1015746">
                <a:moveTo>
                  <a:pt x="8165592" y="990600"/>
                </a:moveTo>
                <a:lnTo>
                  <a:pt x="8135873" y="990600"/>
                </a:lnTo>
                <a:lnTo>
                  <a:pt x="8153400" y="1008126"/>
                </a:lnTo>
                <a:lnTo>
                  <a:pt x="8153400" y="1002791"/>
                </a:lnTo>
                <a:lnTo>
                  <a:pt x="8165592" y="990600"/>
                </a:lnTo>
                <a:close/>
              </a:path>
              <a:path w="8178546" h="1015746">
                <a:moveTo>
                  <a:pt x="8165592" y="25145"/>
                </a:moveTo>
                <a:lnTo>
                  <a:pt x="8153400" y="12191"/>
                </a:lnTo>
                <a:lnTo>
                  <a:pt x="8153400" y="25145"/>
                </a:lnTo>
                <a:lnTo>
                  <a:pt x="8165592" y="25145"/>
                </a:lnTo>
                <a:close/>
              </a:path>
              <a:path w="8178546" h="1015746">
                <a:moveTo>
                  <a:pt x="8174735" y="993647"/>
                </a:moveTo>
                <a:lnTo>
                  <a:pt x="8174735" y="21335"/>
                </a:lnTo>
                <a:lnTo>
                  <a:pt x="8153400" y="42671"/>
                </a:lnTo>
                <a:lnTo>
                  <a:pt x="8153400" y="972312"/>
                </a:lnTo>
                <a:lnTo>
                  <a:pt x="8174735" y="993647"/>
                </a:lnTo>
                <a:close/>
              </a:path>
              <a:path w="8178546" h="1015746">
                <a:moveTo>
                  <a:pt x="8165592" y="1003189"/>
                </a:moveTo>
                <a:lnTo>
                  <a:pt x="8165592" y="990600"/>
                </a:lnTo>
                <a:lnTo>
                  <a:pt x="8153400" y="1002791"/>
                </a:lnTo>
                <a:lnTo>
                  <a:pt x="8153400" y="1008126"/>
                </a:lnTo>
                <a:lnTo>
                  <a:pt x="8157209" y="1011935"/>
                </a:lnTo>
                <a:lnTo>
                  <a:pt x="8165592" y="100318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854" y="1340770"/>
            <a:ext cx="6764482" cy="39695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2">
              <a:buClr>
                <a:srgbClr val="7E7E7E"/>
              </a:buClr>
              <a:tabLst>
                <a:tab pos="318447" algn="l"/>
              </a:tabLst>
            </a:pPr>
            <a:r>
              <a:rPr lang="en-US" sz="3200" spc="-18" dirty="0">
                <a:solidFill>
                  <a:srgbClr val="C41230"/>
                </a:solidFill>
                <a:latin typeface="Arial"/>
                <a:cs typeface="Arial"/>
              </a:rPr>
              <a:t>IT</a:t>
            </a:r>
            <a:r>
              <a:rPr lang="en-US" sz="3200" spc="4" dirty="0">
                <a:solidFill>
                  <a:srgbClr val="C41230"/>
                </a:solidFill>
                <a:latin typeface="Arial"/>
                <a:cs typeface="Arial"/>
              </a:rPr>
              <a:t> </a:t>
            </a:r>
            <a:r>
              <a:rPr lang="en-US" sz="3200" spc="-22" dirty="0">
                <a:solidFill>
                  <a:srgbClr val="C41230"/>
                </a:solidFill>
                <a:latin typeface="Arial"/>
                <a:cs typeface="Arial"/>
              </a:rPr>
              <a:t>as</a:t>
            </a:r>
            <a:r>
              <a:rPr lang="en-US" sz="3200" spc="4" dirty="0">
                <a:solidFill>
                  <a:srgbClr val="C41230"/>
                </a:solidFill>
                <a:latin typeface="Arial"/>
                <a:cs typeface="Arial"/>
              </a:rPr>
              <a:t> </a:t>
            </a:r>
            <a:r>
              <a:rPr lang="en-US" sz="3200" spc="-22" dirty="0">
                <a:solidFill>
                  <a:srgbClr val="C41230"/>
                </a:solidFill>
                <a:latin typeface="Arial"/>
                <a:cs typeface="Arial"/>
              </a:rPr>
              <a:t>a</a:t>
            </a:r>
            <a:r>
              <a:rPr lang="en-US" sz="3200" spc="4" dirty="0">
                <a:solidFill>
                  <a:srgbClr val="C41230"/>
                </a:solidFill>
                <a:latin typeface="Arial"/>
                <a:cs typeface="Arial"/>
              </a:rPr>
              <a:t> </a:t>
            </a:r>
            <a:r>
              <a:rPr lang="en-US" sz="3200" spc="-22" dirty="0">
                <a:solidFill>
                  <a:srgbClr val="C41230"/>
                </a:solidFill>
                <a:latin typeface="Arial"/>
                <a:cs typeface="Arial"/>
              </a:rPr>
              <a:t>Service</a:t>
            </a:r>
            <a:endParaRPr lang="en-US" sz="2900" spc="-27" dirty="0">
              <a:solidFill>
                <a:srgbClr val="7E7E7E"/>
              </a:solidFill>
              <a:latin typeface="Arial"/>
              <a:cs typeface="Arial"/>
            </a:endParaRPr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7" dirty="0">
                <a:solidFill>
                  <a:srgbClr val="7E7E7E"/>
                </a:solidFill>
                <a:latin typeface="Arial"/>
                <a:cs typeface="Arial"/>
              </a:rPr>
              <a:t>Ho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yo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offe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service?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 dirty="0"/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Differen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t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user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hav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differen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t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needs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 dirty="0"/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Conside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need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of: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583"/>
              </a:lnSpc>
              <a:spcBef>
                <a:spcPts val="29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lvl="1" indent="-256351"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Average End User</a:t>
            </a:r>
            <a:endParaRPr sz="2500" dirty="0">
              <a:latin typeface="Arial"/>
              <a:cs typeface="Arial"/>
            </a:endParaRPr>
          </a:p>
          <a:p>
            <a:pPr lvl="1">
              <a:lnSpc>
                <a:spcPts val="583"/>
              </a:lnSpc>
              <a:spcBef>
                <a:spcPts val="20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lvl="1" indent="-256351"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Mobile</a:t>
            </a:r>
            <a:r>
              <a:rPr sz="25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Application</a:t>
            </a:r>
            <a:r>
              <a:rPr sz="25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Developer</a:t>
            </a:r>
            <a:endParaRPr sz="2500" dirty="0">
              <a:latin typeface="Arial"/>
              <a:cs typeface="Arial"/>
            </a:endParaRPr>
          </a:p>
          <a:p>
            <a:pPr lvl="1">
              <a:lnSpc>
                <a:spcPts val="583"/>
              </a:lnSpc>
              <a:spcBef>
                <a:spcPts val="20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lvl="1" indent="-256351"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Enterprise</a:t>
            </a:r>
            <a:r>
              <a:rPr sz="25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System</a:t>
            </a:r>
            <a:r>
              <a:rPr sz="25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Architect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39"/>
              </a:spcBef>
            </a:pPr>
            <a:endParaRPr sz="700" dirty="0"/>
          </a:p>
          <a:p>
            <a:pPr>
              <a:lnSpc>
                <a:spcPts val="897"/>
              </a:lnSpc>
            </a:pPr>
            <a:endParaRPr sz="900" dirty="0"/>
          </a:p>
          <a:p>
            <a:pPr>
              <a:lnSpc>
                <a:spcPts val="897"/>
              </a:lnSpc>
            </a:pPr>
            <a:endParaRPr sz="900" dirty="0"/>
          </a:p>
          <a:p>
            <a:pPr marL="782160"/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loo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som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typica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servic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900268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24544" y="1256166"/>
            <a:ext cx="9704979" cy="792088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737156"/>
            <a:r>
              <a:rPr sz="2800" b="1" dirty="0"/>
              <a:t>Cloud Service 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3509358" y="2084297"/>
            <a:ext cx="5593133" cy="185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9356" y="2080261"/>
            <a:ext cx="5603967" cy="1865781"/>
          </a:xfrm>
          <a:custGeom>
            <a:avLst/>
            <a:gdLst/>
            <a:ahLst/>
            <a:cxnLst/>
            <a:rect l="l" t="t" r="r" b="b"/>
            <a:pathLst>
              <a:path w="5517642" h="1229106">
                <a:moveTo>
                  <a:pt x="5517642" y="1226820"/>
                </a:moveTo>
                <a:lnTo>
                  <a:pt x="5517642" y="2285"/>
                </a:lnTo>
                <a:lnTo>
                  <a:pt x="5515356" y="0"/>
                </a:lnTo>
                <a:lnTo>
                  <a:pt x="3048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096"/>
                </a:lnTo>
                <a:lnTo>
                  <a:pt x="1524" y="7620"/>
                </a:lnTo>
                <a:lnTo>
                  <a:pt x="5334" y="12649"/>
                </a:lnTo>
                <a:lnTo>
                  <a:pt x="5334" y="9906"/>
                </a:lnTo>
                <a:lnTo>
                  <a:pt x="9144" y="2286"/>
                </a:lnTo>
                <a:lnTo>
                  <a:pt x="14916" y="9906"/>
                </a:lnTo>
                <a:lnTo>
                  <a:pt x="5507736" y="9906"/>
                </a:lnTo>
                <a:lnTo>
                  <a:pt x="5507736" y="4572"/>
                </a:lnTo>
                <a:lnTo>
                  <a:pt x="5512308" y="9906"/>
                </a:lnTo>
                <a:lnTo>
                  <a:pt x="5512308" y="1229106"/>
                </a:lnTo>
                <a:lnTo>
                  <a:pt x="5515356" y="1229106"/>
                </a:lnTo>
                <a:lnTo>
                  <a:pt x="5517642" y="1226820"/>
                </a:lnTo>
                <a:close/>
              </a:path>
              <a:path w="5517642" h="1229106">
                <a:moveTo>
                  <a:pt x="14916" y="9906"/>
                </a:moveTo>
                <a:lnTo>
                  <a:pt x="9144" y="2286"/>
                </a:lnTo>
                <a:lnTo>
                  <a:pt x="5334" y="9906"/>
                </a:lnTo>
                <a:lnTo>
                  <a:pt x="14916" y="9906"/>
                </a:lnTo>
                <a:close/>
              </a:path>
              <a:path w="5517642" h="1229106">
                <a:moveTo>
                  <a:pt x="930956" y="1219200"/>
                </a:moveTo>
                <a:lnTo>
                  <a:pt x="14916" y="9906"/>
                </a:lnTo>
                <a:lnTo>
                  <a:pt x="5334" y="9906"/>
                </a:lnTo>
                <a:lnTo>
                  <a:pt x="5334" y="12649"/>
                </a:lnTo>
                <a:lnTo>
                  <a:pt x="925068" y="1226820"/>
                </a:lnTo>
                <a:lnTo>
                  <a:pt x="926592" y="1228344"/>
                </a:lnTo>
                <a:lnTo>
                  <a:pt x="928116" y="1229106"/>
                </a:lnTo>
                <a:lnTo>
                  <a:pt x="928878" y="1229106"/>
                </a:lnTo>
                <a:lnTo>
                  <a:pt x="928878" y="1219200"/>
                </a:lnTo>
                <a:lnTo>
                  <a:pt x="930956" y="1219200"/>
                </a:lnTo>
                <a:close/>
              </a:path>
              <a:path w="5517642" h="1229106">
                <a:moveTo>
                  <a:pt x="932688" y="1221486"/>
                </a:moveTo>
                <a:lnTo>
                  <a:pt x="930956" y="1219200"/>
                </a:lnTo>
                <a:lnTo>
                  <a:pt x="928878" y="1219200"/>
                </a:lnTo>
                <a:lnTo>
                  <a:pt x="932688" y="1221486"/>
                </a:lnTo>
                <a:close/>
              </a:path>
              <a:path w="5517642" h="1229106">
                <a:moveTo>
                  <a:pt x="932687" y="1229106"/>
                </a:moveTo>
                <a:lnTo>
                  <a:pt x="932688" y="1221486"/>
                </a:lnTo>
                <a:lnTo>
                  <a:pt x="928878" y="1219200"/>
                </a:lnTo>
                <a:lnTo>
                  <a:pt x="928878" y="1229106"/>
                </a:lnTo>
                <a:lnTo>
                  <a:pt x="932687" y="1229106"/>
                </a:lnTo>
                <a:close/>
              </a:path>
              <a:path w="5517642" h="1229106">
                <a:moveTo>
                  <a:pt x="5512308" y="1219200"/>
                </a:moveTo>
                <a:lnTo>
                  <a:pt x="930956" y="1219200"/>
                </a:lnTo>
                <a:lnTo>
                  <a:pt x="932688" y="1221486"/>
                </a:lnTo>
                <a:lnTo>
                  <a:pt x="932687" y="1229106"/>
                </a:lnTo>
                <a:lnTo>
                  <a:pt x="5507736" y="1229106"/>
                </a:lnTo>
                <a:lnTo>
                  <a:pt x="5507736" y="1223772"/>
                </a:lnTo>
                <a:lnTo>
                  <a:pt x="5512308" y="1219200"/>
                </a:lnTo>
                <a:close/>
              </a:path>
              <a:path w="5517642" h="1229106">
                <a:moveTo>
                  <a:pt x="5512308" y="9906"/>
                </a:moveTo>
                <a:lnTo>
                  <a:pt x="5507736" y="4572"/>
                </a:lnTo>
                <a:lnTo>
                  <a:pt x="5507736" y="9906"/>
                </a:lnTo>
                <a:lnTo>
                  <a:pt x="5512308" y="9906"/>
                </a:lnTo>
                <a:close/>
              </a:path>
              <a:path w="5517642" h="1229106">
                <a:moveTo>
                  <a:pt x="5512308" y="1219200"/>
                </a:moveTo>
                <a:lnTo>
                  <a:pt x="5512308" y="9906"/>
                </a:lnTo>
                <a:lnTo>
                  <a:pt x="5507736" y="9906"/>
                </a:lnTo>
                <a:lnTo>
                  <a:pt x="5507736" y="1219200"/>
                </a:lnTo>
                <a:lnTo>
                  <a:pt x="5512308" y="1219200"/>
                </a:lnTo>
                <a:close/>
              </a:path>
              <a:path w="5517642" h="1229106">
                <a:moveTo>
                  <a:pt x="5512308" y="1229106"/>
                </a:moveTo>
                <a:lnTo>
                  <a:pt x="5512308" y="1219200"/>
                </a:lnTo>
                <a:lnTo>
                  <a:pt x="5507736" y="1223772"/>
                </a:lnTo>
                <a:lnTo>
                  <a:pt x="5507736" y="1229106"/>
                </a:lnTo>
                <a:lnTo>
                  <a:pt x="5512308" y="1229106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7062" y="2430784"/>
            <a:ext cx="4187386" cy="6333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34" indent="-102540">
              <a:buFont typeface="Arial"/>
              <a:buChar char="•"/>
              <a:tabLst>
                <a:tab pos="113934" algn="l"/>
              </a:tabLst>
            </a:pPr>
            <a:r>
              <a:rPr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Soft</a:t>
            </a:r>
            <a:r>
              <a:rPr sz="1400" u="sng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</a:t>
            </a:r>
            <a:r>
              <a:rPr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are-as-a-Service</a:t>
            </a:r>
          </a:p>
          <a:p>
            <a:pPr marL="215907" lvl="1" indent="-102540">
              <a:spcBef>
                <a:spcPts val="67"/>
              </a:spcBef>
              <a:buFont typeface="Arial"/>
              <a:buChar char="•"/>
              <a:tabLst>
                <a:tab pos="215907" algn="l"/>
              </a:tabLst>
            </a:pP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 a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pplications</a:t>
            </a:r>
            <a:r>
              <a:rPr sz="1400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running</a:t>
            </a:r>
            <a:r>
              <a:rPr sz="14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on browsers</a:t>
            </a:r>
          </a:p>
        </p:txBody>
      </p:sp>
      <p:sp>
        <p:nvSpPr>
          <p:cNvPr id="8" name="object 8"/>
          <p:cNvSpPr/>
          <p:nvPr/>
        </p:nvSpPr>
        <p:spPr>
          <a:xfrm>
            <a:off x="4353791" y="3160059"/>
            <a:ext cx="4655140" cy="1850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9635" y="3156028"/>
            <a:ext cx="4665199" cy="1865781"/>
          </a:xfrm>
          <a:custGeom>
            <a:avLst/>
            <a:gdLst/>
            <a:ahLst/>
            <a:cxnLst/>
            <a:rect l="l" t="t" r="r" b="b"/>
            <a:pathLst>
              <a:path w="4593335" h="1229106">
                <a:moveTo>
                  <a:pt x="4593336" y="1226820"/>
                </a:moveTo>
                <a:lnTo>
                  <a:pt x="4593336" y="2285"/>
                </a:lnTo>
                <a:lnTo>
                  <a:pt x="4591050" y="0"/>
                </a:lnTo>
                <a:lnTo>
                  <a:pt x="3048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096"/>
                </a:lnTo>
                <a:lnTo>
                  <a:pt x="1524" y="7620"/>
                </a:lnTo>
                <a:lnTo>
                  <a:pt x="4572" y="11643"/>
                </a:lnTo>
                <a:lnTo>
                  <a:pt x="4572" y="9906"/>
                </a:lnTo>
                <a:lnTo>
                  <a:pt x="8381" y="2286"/>
                </a:lnTo>
                <a:lnTo>
                  <a:pt x="14158" y="9905"/>
                </a:lnTo>
                <a:lnTo>
                  <a:pt x="4583430" y="9906"/>
                </a:lnTo>
                <a:lnTo>
                  <a:pt x="4583430" y="4572"/>
                </a:lnTo>
                <a:lnTo>
                  <a:pt x="4588002" y="9906"/>
                </a:lnTo>
                <a:lnTo>
                  <a:pt x="4588002" y="1229106"/>
                </a:lnTo>
                <a:lnTo>
                  <a:pt x="4591050" y="1229106"/>
                </a:lnTo>
                <a:lnTo>
                  <a:pt x="4593336" y="1226820"/>
                </a:lnTo>
                <a:close/>
              </a:path>
              <a:path w="4593335" h="1229106">
                <a:moveTo>
                  <a:pt x="14158" y="9906"/>
                </a:moveTo>
                <a:lnTo>
                  <a:pt x="8381" y="2286"/>
                </a:lnTo>
                <a:lnTo>
                  <a:pt x="4572" y="9906"/>
                </a:lnTo>
                <a:lnTo>
                  <a:pt x="14158" y="9906"/>
                </a:lnTo>
                <a:close/>
              </a:path>
              <a:path w="4593335" h="1229106">
                <a:moveTo>
                  <a:pt x="930954" y="1219200"/>
                </a:moveTo>
                <a:lnTo>
                  <a:pt x="14158" y="9906"/>
                </a:lnTo>
                <a:lnTo>
                  <a:pt x="4572" y="9906"/>
                </a:lnTo>
                <a:lnTo>
                  <a:pt x="4572" y="11643"/>
                </a:lnTo>
                <a:lnTo>
                  <a:pt x="925067" y="1226820"/>
                </a:lnTo>
                <a:lnTo>
                  <a:pt x="925829" y="1228344"/>
                </a:lnTo>
                <a:lnTo>
                  <a:pt x="927353" y="1229106"/>
                </a:lnTo>
                <a:lnTo>
                  <a:pt x="928877" y="1229106"/>
                </a:lnTo>
                <a:lnTo>
                  <a:pt x="928877" y="1219200"/>
                </a:lnTo>
                <a:lnTo>
                  <a:pt x="930954" y="1219200"/>
                </a:lnTo>
                <a:close/>
              </a:path>
              <a:path w="4593335" h="1229106">
                <a:moveTo>
                  <a:pt x="932688" y="1221486"/>
                </a:moveTo>
                <a:lnTo>
                  <a:pt x="930954" y="1219200"/>
                </a:lnTo>
                <a:lnTo>
                  <a:pt x="928877" y="1219200"/>
                </a:lnTo>
                <a:lnTo>
                  <a:pt x="932688" y="1221486"/>
                </a:lnTo>
                <a:close/>
              </a:path>
              <a:path w="4593335" h="1229106">
                <a:moveTo>
                  <a:pt x="932688" y="1229106"/>
                </a:moveTo>
                <a:lnTo>
                  <a:pt x="932688" y="1221486"/>
                </a:lnTo>
                <a:lnTo>
                  <a:pt x="928877" y="1219200"/>
                </a:lnTo>
                <a:lnTo>
                  <a:pt x="928877" y="1229106"/>
                </a:lnTo>
                <a:lnTo>
                  <a:pt x="932688" y="1229106"/>
                </a:lnTo>
                <a:close/>
              </a:path>
              <a:path w="4593335" h="1229106">
                <a:moveTo>
                  <a:pt x="4588002" y="1219200"/>
                </a:moveTo>
                <a:lnTo>
                  <a:pt x="930954" y="1219200"/>
                </a:lnTo>
                <a:lnTo>
                  <a:pt x="932688" y="1221486"/>
                </a:lnTo>
                <a:lnTo>
                  <a:pt x="932688" y="1229106"/>
                </a:lnTo>
                <a:lnTo>
                  <a:pt x="4583430" y="1229106"/>
                </a:lnTo>
                <a:lnTo>
                  <a:pt x="4583430" y="1223772"/>
                </a:lnTo>
                <a:lnTo>
                  <a:pt x="4588002" y="1219200"/>
                </a:lnTo>
                <a:close/>
              </a:path>
              <a:path w="4593335" h="1229106">
                <a:moveTo>
                  <a:pt x="4588002" y="9906"/>
                </a:moveTo>
                <a:lnTo>
                  <a:pt x="4583430" y="4572"/>
                </a:lnTo>
                <a:lnTo>
                  <a:pt x="4583430" y="9906"/>
                </a:lnTo>
                <a:lnTo>
                  <a:pt x="4588002" y="9906"/>
                </a:lnTo>
                <a:close/>
              </a:path>
              <a:path w="4593335" h="1229106">
                <a:moveTo>
                  <a:pt x="4588002" y="1219200"/>
                </a:moveTo>
                <a:lnTo>
                  <a:pt x="4588002" y="9906"/>
                </a:lnTo>
                <a:lnTo>
                  <a:pt x="4583430" y="9906"/>
                </a:lnTo>
                <a:lnTo>
                  <a:pt x="4583430" y="1219200"/>
                </a:lnTo>
                <a:lnTo>
                  <a:pt x="4588002" y="1219200"/>
                </a:lnTo>
                <a:close/>
              </a:path>
              <a:path w="4593335" h="1229106">
                <a:moveTo>
                  <a:pt x="4588002" y="1229106"/>
                </a:moveTo>
                <a:lnTo>
                  <a:pt x="4588002" y="1219200"/>
                </a:lnTo>
                <a:lnTo>
                  <a:pt x="4583430" y="1223772"/>
                </a:lnTo>
                <a:lnTo>
                  <a:pt x="4583430" y="1229106"/>
                </a:lnTo>
                <a:lnTo>
                  <a:pt x="4588002" y="1229106"/>
                </a:lnTo>
                <a:close/>
              </a:path>
            </a:pathLst>
          </a:custGeom>
          <a:solidFill>
            <a:srgbClr val="5BDF41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1876" y="3160059"/>
            <a:ext cx="3754293" cy="18507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96398" y="4235825"/>
            <a:ext cx="3825495" cy="18507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1545" y="4231790"/>
            <a:ext cx="3836329" cy="1865781"/>
          </a:xfrm>
          <a:custGeom>
            <a:avLst/>
            <a:gdLst/>
            <a:ahLst/>
            <a:cxnLst/>
            <a:rect l="l" t="t" r="r" b="b"/>
            <a:pathLst>
              <a:path w="3777233" h="1229106">
                <a:moveTo>
                  <a:pt x="3777234" y="1226820"/>
                </a:moveTo>
                <a:lnTo>
                  <a:pt x="3777234" y="2285"/>
                </a:lnTo>
                <a:lnTo>
                  <a:pt x="3774948" y="0"/>
                </a:lnTo>
                <a:lnTo>
                  <a:pt x="3810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096"/>
                </a:lnTo>
                <a:lnTo>
                  <a:pt x="1524" y="7620"/>
                </a:lnTo>
                <a:lnTo>
                  <a:pt x="5334" y="12645"/>
                </a:lnTo>
                <a:lnTo>
                  <a:pt x="5334" y="9906"/>
                </a:lnTo>
                <a:lnTo>
                  <a:pt x="9144" y="2286"/>
                </a:lnTo>
                <a:lnTo>
                  <a:pt x="14920" y="9906"/>
                </a:lnTo>
                <a:lnTo>
                  <a:pt x="3767327" y="9906"/>
                </a:lnTo>
                <a:lnTo>
                  <a:pt x="3767328" y="4572"/>
                </a:lnTo>
                <a:lnTo>
                  <a:pt x="3771900" y="9906"/>
                </a:lnTo>
                <a:lnTo>
                  <a:pt x="3771900" y="1229106"/>
                </a:lnTo>
                <a:lnTo>
                  <a:pt x="3774948" y="1229106"/>
                </a:lnTo>
                <a:lnTo>
                  <a:pt x="3777234" y="1226820"/>
                </a:lnTo>
                <a:close/>
              </a:path>
              <a:path w="3777233" h="1229106">
                <a:moveTo>
                  <a:pt x="14920" y="9906"/>
                </a:moveTo>
                <a:lnTo>
                  <a:pt x="9144" y="2286"/>
                </a:lnTo>
                <a:lnTo>
                  <a:pt x="5334" y="9906"/>
                </a:lnTo>
                <a:lnTo>
                  <a:pt x="14920" y="9906"/>
                </a:lnTo>
                <a:close/>
              </a:path>
              <a:path w="3777233" h="1229106">
                <a:moveTo>
                  <a:pt x="931716" y="1219200"/>
                </a:moveTo>
                <a:lnTo>
                  <a:pt x="14920" y="9906"/>
                </a:lnTo>
                <a:lnTo>
                  <a:pt x="5334" y="9906"/>
                </a:lnTo>
                <a:lnTo>
                  <a:pt x="5334" y="12645"/>
                </a:lnTo>
                <a:lnTo>
                  <a:pt x="925830" y="1226820"/>
                </a:lnTo>
                <a:lnTo>
                  <a:pt x="926592" y="1228344"/>
                </a:lnTo>
                <a:lnTo>
                  <a:pt x="928116" y="1229106"/>
                </a:lnTo>
                <a:lnTo>
                  <a:pt x="929639" y="1229106"/>
                </a:lnTo>
                <a:lnTo>
                  <a:pt x="929639" y="1219200"/>
                </a:lnTo>
                <a:lnTo>
                  <a:pt x="931716" y="1219200"/>
                </a:lnTo>
                <a:close/>
              </a:path>
              <a:path w="3777233" h="1229106">
                <a:moveTo>
                  <a:pt x="933450" y="1221486"/>
                </a:moveTo>
                <a:lnTo>
                  <a:pt x="931716" y="1219200"/>
                </a:lnTo>
                <a:lnTo>
                  <a:pt x="929639" y="1219200"/>
                </a:lnTo>
                <a:lnTo>
                  <a:pt x="933450" y="1221486"/>
                </a:lnTo>
                <a:close/>
              </a:path>
              <a:path w="3777233" h="1229106">
                <a:moveTo>
                  <a:pt x="933450" y="1229106"/>
                </a:moveTo>
                <a:lnTo>
                  <a:pt x="933450" y="1221486"/>
                </a:lnTo>
                <a:lnTo>
                  <a:pt x="929639" y="1219200"/>
                </a:lnTo>
                <a:lnTo>
                  <a:pt x="929639" y="1229106"/>
                </a:lnTo>
                <a:lnTo>
                  <a:pt x="933450" y="1229106"/>
                </a:lnTo>
                <a:close/>
              </a:path>
              <a:path w="3777233" h="1229106">
                <a:moveTo>
                  <a:pt x="3771900" y="1219200"/>
                </a:moveTo>
                <a:lnTo>
                  <a:pt x="931716" y="1219200"/>
                </a:lnTo>
                <a:lnTo>
                  <a:pt x="933450" y="1221486"/>
                </a:lnTo>
                <a:lnTo>
                  <a:pt x="933450" y="1229106"/>
                </a:lnTo>
                <a:lnTo>
                  <a:pt x="3767327" y="1229106"/>
                </a:lnTo>
                <a:lnTo>
                  <a:pt x="3767328" y="1223772"/>
                </a:lnTo>
                <a:lnTo>
                  <a:pt x="3771900" y="1219200"/>
                </a:lnTo>
                <a:close/>
              </a:path>
              <a:path w="3777233" h="1229106">
                <a:moveTo>
                  <a:pt x="3771900" y="9906"/>
                </a:moveTo>
                <a:lnTo>
                  <a:pt x="3767328" y="4572"/>
                </a:lnTo>
                <a:lnTo>
                  <a:pt x="3767327" y="9906"/>
                </a:lnTo>
                <a:lnTo>
                  <a:pt x="3771900" y="9906"/>
                </a:lnTo>
                <a:close/>
              </a:path>
              <a:path w="3777233" h="1229106">
                <a:moveTo>
                  <a:pt x="3771900" y="1219200"/>
                </a:moveTo>
                <a:lnTo>
                  <a:pt x="3771900" y="9906"/>
                </a:lnTo>
                <a:lnTo>
                  <a:pt x="3767327" y="9906"/>
                </a:lnTo>
                <a:lnTo>
                  <a:pt x="3767327" y="1219200"/>
                </a:lnTo>
                <a:lnTo>
                  <a:pt x="3771900" y="1219200"/>
                </a:lnTo>
                <a:close/>
              </a:path>
              <a:path w="3777233" h="1229106">
                <a:moveTo>
                  <a:pt x="3771900" y="1229106"/>
                </a:moveTo>
                <a:lnTo>
                  <a:pt x="3771900" y="1219200"/>
                </a:lnTo>
                <a:lnTo>
                  <a:pt x="3767328" y="1223772"/>
                </a:lnTo>
                <a:lnTo>
                  <a:pt x="3767327" y="1229106"/>
                </a:lnTo>
                <a:lnTo>
                  <a:pt x="3771900" y="1229106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3574" y="3349216"/>
            <a:ext cx="3563910" cy="31607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34" indent="-102540">
              <a:buFont typeface="Arial"/>
              <a:buChar char="•"/>
              <a:tabLst>
                <a:tab pos="113934" algn="l"/>
              </a:tabLst>
            </a:pPr>
            <a:r>
              <a:rPr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Platform-as-a-Service</a:t>
            </a:r>
          </a:p>
          <a:p>
            <a:pPr marL="215907" marR="810072" lvl="1" indent="-102540">
              <a:lnSpc>
                <a:spcPts val="1255"/>
              </a:lnSpc>
              <a:spcBef>
                <a:spcPts val="228"/>
              </a:spcBef>
              <a:buFont typeface="Arial"/>
              <a:buChar char="•"/>
              <a:tabLst>
                <a:tab pos="215907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</a:t>
            </a:r>
            <a:r>
              <a:rPr sz="1400" spc="-7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software platform that is made available</a:t>
            </a:r>
            <a:r>
              <a:rPr sz="14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to</a:t>
            </a:r>
            <a:r>
              <a:rPr sz="14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developers</a:t>
            </a:r>
            <a:r>
              <a:rPr sz="14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to</a:t>
            </a:r>
            <a:r>
              <a:rPr sz="14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build cloud</a:t>
            </a:r>
            <a:r>
              <a:rPr sz="14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applications</a:t>
            </a:r>
          </a:p>
          <a:p>
            <a:pPr lvl="1">
              <a:lnSpc>
                <a:spcPts val="763"/>
              </a:lnSpc>
              <a:spcBef>
                <a:spcPts val="20"/>
              </a:spcBef>
              <a:buFont typeface="Arial"/>
              <a:buChar char="•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897"/>
              </a:lnSpc>
              <a:buFont typeface="Arial"/>
              <a:buChar char="•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897"/>
              </a:lnSpc>
              <a:buFont typeface="Arial"/>
              <a:buChar char="•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96663" lvl="2" indent="-102540">
              <a:buFont typeface="Arial"/>
              <a:buChar char="•"/>
              <a:tabLst>
                <a:tab pos="896663" algn="l"/>
              </a:tabLst>
            </a:pPr>
            <a:r>
              <a:rPr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Infrastructure-as-a-Service</a:t>
            </a:r>
          </a:p>
          <a:p>
            <a:pPr marL="998634" marR="11394" lvl="3" indent="-102540">
              <a:lnSpc>
                <a:spcPts val="1255"/>
              </a:lnSpc>
              <a:spcBef>
                <a:spcPts val="228"/>
              </a:spcBef>
              <a:buFont typeface="Arial"/>
              <a:buChar char="•"/>
              <a:tabLst>
                <a:tab pos="998634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Basic</a:t>
            </a:r>
            <a:r>
              <a:rPr sz="14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computing</a:t>
            </a:r>
            <a:r>
              <a:rPr sz="14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resources such as</a:t>
            </a:r>
            <a:r>
              <a:rPr sz="14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CPU/Memory/Disk,</a:t>
            </a:r>
            <a:r>
              <a:rPr sz="1400" spc="-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made available to users in the form</a:t>
            </a:r>
            <a:r>
              <a:rPr sz="14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of </a:t>
            </a:r>
            <a:r>
              <a:rPr sz="1400" spc="-2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V</a:t>
            </a:r>
            <a:r>
              <a:rPr sz="14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rtual</a:t>
            </a:r>
            <a:r>
              <a:rPr sz="14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Machine</a:t>
            </a:r>
            <a:r>
              <a:rPr sz="14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Instances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21872" y="3389557"/>
            <a:ext cx="3754811" cy="14564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9467"/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PaaS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82288" y="4434615"/>
            <a:ext cx="5608998" cy="15095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sz="3900" spc="-22" dirty="0">
                <a:solidFill>
                  <a:schemeClr val="bg1"/>
                </a:solidFill>
                <a:latin typeface="Arial"/>
                <a:cs typeface="Arial"/>
              </a:rPr>
              <a:t>IaaS</a:t>
            </a:r>
            <a:endParaRPr sz="39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7338" y="4671384"/>
            <a:ext cx="5608610" cy="149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2384235" y="4846053"/>
            <a:ext cx="3754811" cy="14564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9467"/>
            <a:r>
              <a:rPr lang="en-US" sz="3600" dirty="0" err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 err="1">
                <a:solidFill>
                  <a:srgbClr val="FF0000"/>
                </a:solidFill>
                <a:latin typeface="Arial"/>
                <a:cs typeface="Arial"/>
              </a:rPr>
              <a:t>aaS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982288" y="2080260"/>
            <a:ext cx="3754811" cy="14564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9467"/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aaS</a:t>
            </a:r>
          </a:p>
        </p:txBody>
      </p:sp>
      <p:sp>
        <p:nvSpPr>
          <p:cNvPr id="21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sz="1000" b="1" kern="1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/>
              <a:t>Distributed Systems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D4B5C3-7C91-493B-A088-34A2D0477B1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3" name="object 2"/>
          <p:cNvSpPr txBox="1">
            <a:spLocks/>
          </p:cNvSpPr>
          <p:nvPr/>
        </p:nvSpPr>
        <p:spPr bwMode="auto">
          <a:xfrm>
            <a:off x="148280" y="116632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3546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0" y="1412776"/>
            <a:ext cx="8226720" cy="3976258"/>
          </a:xfrm>
        </p:spPr>
        <p:txBody>
          <a:bodyPr/>
          <a:lstStyle/>
          <a:p>
            <a:pPr marL="0" indent="0"/>
            <a:r>
              <a:rPr lang="en-US" b="1" dirty="0"/>
              <a:t> Clouds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52" y="1988841"/>
            <a:ext cx="837809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04049" y="6021288"/>
            <a:ext cx="3746050" cy="34362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http://www.mimuw.edu.pl/~iwanicki/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6720" cy="1143480"/>
          </a:xfrm>
        </p:spPr>
        <p:txBody>
          <a:bodyPr/>
          <a:lstStyle/>
          <a:p>
            <a:r>
              <a:rPr lang="en-US" sz="2800" b="1" dirty="0"/>
              <a:t>Topic  3: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5982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6720" cy="4896542"/>
          </a:xfrm>
        </p:spPr>
        <p:txBody>
          <a:bodyPr/>
          <a:lstStyle/>
          <a:p>
            <a:r>
              <a:rPr lang="en-US" sz="2000" b="1" dirty="0"/>
              <a:t>Grading based on</a:t>
            </a:r>
          </a:p>
          <a:p>
            <a:pPr marL="757468" lvl="1" indent="-34282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Course work </a:t>
            </a:r>
            <a:r>
              <a:rPr lang="en-US" sz="2000" dirty="0"/>
              <a:t>30%</a:t>
            </a:r>
          </a:p>
          <a:p>
            <a:pPr marL="1114970" lvl="2" indent="-28569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Midterm 15%</a:t>
            </a:r>
          </a:p>
          <a:p>
            <a:pPr marL="1114970" lvl="2" indent="-28569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Section 15%</a:t>
            </a:r>
          </a:p>
          <a:p>
            <a:pPr marL="757468" lvl="1" indent="-34282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Final Exam </a:t>
            </a:r>
            <a:r>
              <a:rPr lang="en-US" sz="2000" dirty="0"/>
              <a:t>70%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b="1" kern="0" dirty="0"/>
              <a:t>Topic 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732337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59317" y="1052736"/>
            <a:ext cx="5123442" cy="1143480"/>
          </a:xfrm>
          <a:prstGeom prst="rect">
            <a:avLst/>
          </a:prstGeom>
        </p:spPr>
        <p:txBody>
          <a:bodyPr vert="horz" wrap="square" lIns="0" tIns="301470" rIns="0" bIns="0" rtlCol="0">
            <a:noAutofit/>
          </a:bodyPr>
          <a:lstStyle/>
          <a:p>
            <a:pPr marL="2563524" algn="ctr">
              <a:lnSpc>
                <a:spcPts val="4698"/>
              </a:lnSpc>
            </a:pPr>
            <a:r>
              <a:rPr sz="3900" spc="-27" dirty="0">
                <a:solidFill>
                  <a:srgbClr val="FF0000"/>
                </a:solidFill>
                <a:latin typeface="Arial"/>
                <a:cs typeface="Arial"/>
              </a:rPr>
              <a:t>SaaS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548" y="2262133"/>
            <a:ext cx="4121150" cy="3412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You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are</a:t>
            </a:r>
            <a:r>
              <a:rPr sz="20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most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familiar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with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this!</a:t>
            </a: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1255"/>
              </a:lnSpc>
              <a:spcBef>
                <a:spcPts val="57"/>
              </a:spcBef>
              <a:buClr>
                <a:srgbClr val="7E7E7E"/>
              </a:buClr>
              <a:buFont typeface="Wingdings"/>
              <a:buChar char=""/>
            </a:pPr>
            <a:endParaRPr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19015" marR="11394" indent="-307623">
              <a:lnSpc>
                <a:spcPts val="2136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Software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is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delivered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as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service over</a:t>
            </a:r>
            <a:r>
              <a:rPr sz="20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</a:t>
            </a:r>
            <a:r>
              <a:rPr sz="20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Internet,</a:t>
            </a:r>
            <a:r>
              <a:rPr sz="20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eliminating</a:t>
            </a:r>
            <a:r>
              <a:rPr sz="2000" spc="-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 need to install</a:t>
            </a:r>
            <a:r>
              <a:rPr sz="2000" spc="-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and run</a:t>
            </a:r>
            <a:r>
              <a:rPr sz="20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 application</a:t>
            </a:r>
            <a:r>
              <a:rPr sz="2000" spc="-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on</a:t>
            </a:r>
            <a:r>
              <a:rPr sz="20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 customer's own computer</a:t>
            </a: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1255"/>
              </a:lnSpc>
              <a:spcBef>
                <a:spcPts val="24"/>
              </a:spcBef>
              <a:buClr>
                <a:srgbClr val="7E7E7E"/>
              </a:buClr>
              <a:buFont typeface="Wingdings"/>
              <a:buChar char=""/>
            </a:pPr>
            <a:endParaRPr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19015" marR="178877" indent="-307623">
              <a:lnSpc>
                <a:spcPts val="2136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This simplifies</a:t>
            </a:r>
            <a:r>
              <a:rPr sz="2000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maintenance and 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support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19015" marR="136722" indent="-307623">
              <a:lnSpc>
                <a:spcPts val="2136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Examples:</a:t>
            </a:r>
            <a:r>
              <a:rPr sz="20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Gmail,</a:t>
            </a:r>
            <a:r>
              <a:rPr sz="20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YouTube,</a:t>
            </a:r>
            <a:r>
              <a:rPr sz="20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and 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Googl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Docs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, 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amon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g 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others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9370" y="1707776"/>
            <a:ext cx="577042" cy="369794"/>
          </a:xfrm>
          <a:custGeom>
            <a:avLst/>
            <a:gdLst/>
            <a:ahLst/>
            <a:cxnLst/>
            <a:rect l="l" t="t" r="r" b="b"/>
            <a:pathLst>
              <a:path w="634746" h="419100">
                <a:moveTo>
                  <a:pt x="634746" y="419100"/>
                </a:moveTo>
                <a:lnTo>
                  <a:pt x="316991" y="0"/>
                </a:lnTo>
                <a:lnTo>
                  <a:pt x="0" y="419100"/>
                </a:lnTo>
                <a:lnTo>
                  <a:pt x="634746" y="419100"/>
                </a:lnTo>
                <a:close/>
              </a:path>
            </a:pathLst>
          </a:custGeom>
          <a:solidFill>
            <a:srgbClr val="558ED5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6905" y="1696346"/>
            <a:ext cx="601979" cy="391982"/>
          </a:xfrm>
          <a:custGeom>
            <a:avLst/>
            <a:gdLst/>
            <a:ahLst/>
            <a:cxnLst/>
            <a:rect l="l" t="t" r="r" b="b"/>
            <a:pathLst>
              <a:path w="662177" h="444246">
                <a:moveTo>
                  <a:pt x="662178" y="432816"/>
                </a:moveTo>
                <a:lnTo>
                  <a:pt x="661416" y="427482"/>
                </a:lnTo>
                <a:lnTo>
                  <a:pt x="658368" y="423672"/>
                </a:lnTo>
                <a:lnTo>
                  <a:pt x="339090" y="2286"/>
                </a:lnTo>
                <a:lnTo>
                  <a:pt x="335280" y="0"/>
                </a:lnTo>
                <a:lnTo>
                  <a:pt x="326898" y="0"/>
                </a:lnTo>
                <a:lnTo>
                  <a:pt x="323088" y="2286"/>
                </a:lnTo>
                <a:lnTo>
                  <a:pt x="3810" y="423672"/>
                </a:lnTo>
                <a:lnTo>
                  <a:pt x="762" y="427482"/>
                </a:lnTo>
                <a:lnTo>
                  <a:pt x="0" y="432816"/>
                </a:lnTo>
                <a:lnTo>
                  <a:pt x="4572" y="441960"/>
                </a:lnTo>
                <a:lnTo>
                  <a:pt x="8382" y="444246"/>
                </a:lnTo>
                <a:lnTo>
                  <a:pt x="13716" y="444246"/>
                </a:lnTo>
                <a:lnTo>
                  <a:pt x="13716" y="419100"/>
                </a:lnTo>
                <a:lnTo>
                  <a:pt x="39220" y="419100"/>
                </a:lnTo>
                <a:lnTo>
                  <a:pt x="320802" y="47709"/>
                </a:lnTo>
                <a:lnTo>
                  <a:pt x="320802" y="20574"/>
                </a:lnTo>
                <a:lnTo>
                  <a:pt x="341376" y="20574"/>
                </a:lnTo>
                <a:lnTo>
                  <a:pt x="341376" y="47709"/>
                </a:lnTo>
                <a:lnTo>
                  <a:pt x="622957" y="419100"/>
                </a:lnTo>
                <a:lnTo>
                  <a:pt x="648462" y="419100"/>
                </a:lnTo>
                <a:lnTo>
                  <a:pt x="648462" y="444246"/>
                </a:lnTo>
                <a:lnTo>
                  <a:pt x="653034" y="444246"/>
                </a:lnTo>
                <a:lnTo>
                  <a:pt x="657606" y="441960"/>
                </a:lnTo>
                <a:lnTo>
                  <a:pt x="662178" y="432816"/>
                </a:lnTo>
                <a:close/>
              </a:path>
              <a:path w="662177" h="444246">
                <a:moveTo>
                  <a:pt x="39220" y="419100"/>
                </a:moveTo>
                <a:lnTo>
                  <a:pt x="13716" y="419100"/>
                </a:lnTo>
                <a:lnTo>
                  <a:pt x="23622" y="439674"/>
                </a:lnTo>
                <a:lnTo>
                  <a:pt x="39220" y="419100"/>
                </a:lnTo>
                <a:close/>
              </a:path>
              <a:path w="662177" h="444246">
                <a:moveTo>
                  <a:pt x="648462" y="444246"/>
                </a:moveTo>
                <a:lnTo>
                  <a:pt x="648462" y="419100"/>
                </a:lnTo>
                <a:lnTo>
                  <a:pt x="638556" y="439674"/>
                </a:lnTo>
                <a:lnTo>
                  <a:pt x="622957" y="419100"/>
                </a:lnTo>
                <a:lnTo>
                  <a:pt x="39220" y="419100"/>
                </a:lnTo>
                <a:lnTo>
                  <a:pt x="23622" y="439674"/>
                </a:lnTo>
                <a:lnTo>
                  <a:pt x="13716" y="419100"/>
                </a:lnTo>
                <a:lnTo>
                  <a:pt x="13716" y="444246"/>
                </a:lnTo>
                <a:lnTo>
                  <a:pt x="648462" y="444246"/>
                </a:lnTo>
                <a:close/>
              </a:path>
              <a:path w="662177" h="444246">
                <a:moveTo>
                  <a:pt x="341376" y="20574"/>
                </a:moveTo>
                <a:lnTo>
                  <a:pt x="320802" y="20574"/>
                </a:lnTo>
                <a:lnTo>
                  <a:pt x="331089" y="34141"/>
                </a:lnTo>
                <a:lnTo>
                  <a:pt x="341376" y="20574"/>
                </a:lnTo>
                <a:close/>
              </a:path>
              <a:path w="662177" h="444246">
                <a:moveTo>
                  <a:pt x="331089" y="34141"/>
                </a:moveTo>
                <a:lnTo>
                  <a:pt x="320802" y="20574"/>
                </a:lnTo>
                <a:lnTo>
                  <a:pt x="320802" y="47709"/>
                </a:lnTo>
                <a:lnTo>
                  <a:pt x="331089" y="34141"/>
                </a:lnTo>
                <a:close/>
              </a:path>
              <a:path w="662177" h="444246">
                <a:moveTo>
                  <a:pt x="341376" y="47709"/>
                </a:moveTo>
                <a:lnTo>
                  <a:pt x="341376" y="20574"/>
                </a:lnTo>
                <a:lnTo>
                  <a:pt x="331089" y="34141"/>
                </a:lnTo>
                <a:lnTo>
                  <a:pt x="341376" y="47709"/>
                </a:lnTo>
                <a:close/>
              </a:path>
              <a:path w="662177" h="444246">
                <a:moveTo>
                  <a:pt x="648462" y="419100"/>
                </a:moveTo>
                <a:lnTo>
                  <a:pt x="622957" y="419100"/>
                </a:lnTo>
                <a:lnTo>
                  <a:pt x="638556" y="439674"/>
                </a:lnTo>
                <a:lnTo>
                  <a:pt x="648462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0507" y="2077570"/>
            <a:ext cx="1154775" cy="369122"/>
          </a:xfrm>
          <a:custGeom>
            <a:avLst/>
            <a:gdLst/>
            <a:ahLst/>
            <a:cxnLst/>
            <a:rect l="l" t="t" r="r" b="b"/>
            <a:pathLst>
              <a:path w="1270253" h="418338">
                <a:moveTo>
                  <a:pt x="1270254" y="418337"/>
                </a:moveTo>
                <a:lnTo>
                  <a:pt x="952500" y="0"/>
                </a:lnTo>
                <a:lnTo>
                  <a:pt x="317753" y="0"/>
                </a:lnTo>
                <a:lnTo>
                  <a:pt x="0" y="418338"/>
                </a:lnTo>
                <a:lnTo>
                  <a:pt x="1270254" y="4183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8037" y="2066140"/>
            <a:ext cx="1179715" cy="391982"/>
          </a:xfrm>
          <a:custGeom>
            <a:avLst/>
            <a:gdLst/>
            <a:ahLst/>
            <a:cxnLst/>
            <a:rect l="l" t="t" r="r" b="b"/>
            <a:pathLst>
              <a:path w="1297686" h="444246">
                <a:moveTo>
                  <a:pt x="1297686" y="432816"/>
                </a:moveTo>
                <a:lnTo>
                  <a:pt x="1296924" y="427482"/>
                </a:lnTo>
                <a:lnTo>
                  <a:pt x="1293876" y="423672"/>
                </a:lnTo>
                <a:lnTo>
                  <a:pt x="973836" y="1524"/>
                </a:lnTo>
                <a:lnTo>
                  <a:pt x="970026" y="0"/>
                </a:lnTo>
                <a:lnTo>
                  <a:pt x="327660" y="0"/>
                </a:lnTo>
                <a:lnTo>
                  <a:pt x="323850" y="1524"/>
                </a:lnTo>
                <a:lnTo>
                  <a:pt x="3810" y="423672"/>
                </a:lnTo>
                <a:lnTo>
                  <a:pt x="762" y="427482"/>
                </a:lnTo>
                <a:lnTo>
                  <a:pt x="0" y="432816"/>
                </a:lnTo>
                <a:lnTo>
                  <a:pt x="2286" y="437388"/>
                </a:lnTo>
                <a:lnTo>
                  <a:pt x="4572" y="441198"/>
                </a:lnTo>
                <a:lnTo>
                  <a:pt x="9144" y="444246"/>
                </a:lnTo>
                <a:lnTo>
                  <a:pt x="13716" y="444246"/>
                </a:lnTo>
                <a:lnTo>
                  <a:pt x="13716" y="419100"/>
                </a:lnTo>
                <a:lnTo>
                  <a:pt x="38670" y="419100"/>
                </a:lnTo>
                <a:lnTo>
                  <a:pt x="331470" y="33615"/>
                </a:lnTo>
                <a:lnTo>
                  <a:pt x="331470" y="25146"/>
                </a:lnTo>
                <a:lnTo>
                  <a:pt x="341376" y="20574"/>
                </a:lnTo>
                <a:lnTo>
                  <a:pt x="341376" y="25146"/>
                </a:lnTo>
                <a:lnTo>
                  <a:pt x="956310" y="25146"/>
                </a:lnTo>
                <a:lnTo>
                  <a:pt x="956310" y="20574"/>
                </a:lnTo>
                <a:lnTo>
                  <a:pt x="966216" y="25146"/>
                </a:lnTo>
                <a:lnTo>
                  <a:pt x="966216" y="33615"/>
                </a:lnTo>
                <a:lnTo>
                  <a:pt x="1259015" y="419100"/>
                </a:lnTo>
                <a:lnTo>
                  <a:pt x="1283970" y="419100"/>
                </a:lnTo>
                <a:lnTo>
                  <a:pt x="1283970" y="444246"/>
                </a:lnTo>
                <a:lnTo>
                  <a:pt x="1288542" y="444246"/>
                </a:lnTo>
                <a:lnTo>
                  <a:pt x="1293114" y="441198"/>
                </a:lnTo>
                <a:lnTo>
                  <a:pt x="1295400" y="437388"/>
                </a:lnTo>
                <a:lnTo>
                  <a:pt x="1297686" y="432816"/>
                </a:lnTo>
                <a:close/>
              </a:path>
              <a:path w="1297686" h="444246">
                <a:moveTo>
                  <a:pt x="38670" y="419100"/>
                </a:moveTo>
                <a:lnTo>
                  <a:pt x="13716" y="419100"/>
                </a:lnTo>
                <a:lnTo>
                  <a:pt x="23622" y="438912"/>
                </a:lnTo>
                <a:lnTo>
                  <a:pt x="38670" y="419100"/>
                </a:lnTo>
                <a:close/>
              </a:path>
              <a:path w="1297686" h="444246">
                <a:moveTo>
                  <a:pt x="1283970" y="444246"/>
                </a:moveTo>
                <a:lnTo>
                  <a:pt x="1283970" y="419100"/>
                </a:lnTo>
                <a:lnTo>
                  <a:pt x="1274064" y="438912"/>
                </a:lnTo>
                <a:lnTo>
                  <a:pt x="1259015" y="419100"/>
                </a:lnTo>
                <a:lnTo>
                  <a:pt x="38670" y="419100"/>
                </a:lnTo>
                <a:lnTo>
                  <a:pt x="23622" y="438912"/>
                </a:lnTo>
                <a:lnTo>
                  <a:pt x="13716" y="419100"/>
                </a:lnTo>
                <a:lnTo>
                  <a:pt x="13716" y="444246"/>
                </a:lnTo>
                <a:lnTo>
                  <a:pt x="1283970" y="444246"/>
                </a:lnTo>
                <a:close/>
              </a:path>
              <a:path w="1297686" h="444246">
                <a:moveTo>
                  <a:pt x="341376" y="20574"/>
                </a:moveTo>
                <a:lnTo>
                  <a:pt x="331470" y="25146"/>
                </a:lnTo>
                <a:lnTo>
                  <a:pt x="337903" y="25146"/>
                </a:lnTo>
                <a:lnTo>
                  <a:pt x="341376" y="20574"/>
                </a:lnTo>
                <a:close/>
              </a:path>
              <a:path w="1297686" h="444246">
                <a:moveTo>
                  <a:pt x="337903" y="25146"/>
                </a:moveTo>
                <a:lnTo>
                  <a:pt x="331470" y="25146"/>
                </a:lnTo>
                <a:lnTo>
                  <a:pt x="331470" y="33615"/>
                </a:lnTo>
                <a:lnTo>
                  <a:pt x="337903" y="25146"/>
                </a:lnTo>
                <a:close/>
              </a:path>
              <a:path w="1297686" h="444246">
                <a:moveTo>
                  <a:pt x="341376" y="25146"/>
                </a:moveTo>
                <a:lnTo>
                  <a:pt x="341376" y="20574"/>
                </a:lnTo>
                <a:lnTo>
                  <a:pt x="337903" y="25146"/>
                </a:lnTo>
                <a:lnTo>
                  <a:pt x="341376" y="25146"/>
                </a:lnTo>
                <a:close/>
              </a:path>
              <a:path w="1297686" h="444246">
                <a:moveTo>
                  <a:pt x="966216" y="25146"/>
                </a:moveTo>
                <a:lnTo>
                  <a:pt x="956310" y="20574"/>
                </a:lnTo>
                <a:lnTo>
                  <a:pt x="959782" y="25146"/>
                </a:lnTo>
                <a:lnTo>
                  <a:pt x="966216" y="25146"/>
                </a:lnTo>
                <a:close/>
              </a:path>
              <a:path w="1297686" h="444246">
                <a:moveTo>
                  <a:pt x="959782" y="25146"/>
                </a:moveTo>
                <a:lnTo>
                  <a:pt x="956310" y="20574"/>
                </a:lnTo>
                <a:lnTo>
                  <a:pt x="956310" y="25146"/>
                </a:lnTo>
                <a:lnTo>
                  <a:pt x="959782" y="25146"/>
                </a:lnTo>
                <a:close/>
              </a:path>
              <a:path w="1297686" h="444246">
                <a:moveTo>
                  <a:pt x="966216" y="33615"/>
                </a:moveTo>
                <a:lnTo>
                  <a:pt x="966216" y="25146"/>
                </a:lnTo>
                <a:lnTo>
                  <a:pt x="959782" y="25146"/>
                </a:lnTo>
                <a:lnTo>
                  <a:pt x="966216" y="33615"/>
                </a:lnTo>
                <a:close/>
              </a:path>
              <a:path w="1297686" h="444246">
                <a:moveTo>
                  <a:pt x="1283970" y="419100"/>
                </a:moveTo>
                <a:lnTo>
                  <a:pt x="1259015" y="419100"/>
                </a:lnTo>
                <a:lnTo>
                  <a:pt x="1274064" y="438912"/>
                </a:lnTo>
                <a:lnTo>
                  <a:pt x="128397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1639" y="2446692"/>
            <a:ext cx="1731818" cy="369794"/>
          </a:xfrm>
          <a:custGeom>
            <a:avLst/>
            <a:gdLst/>
            <a:ahLst/>
            <a:cxnLst/>
            <a:rect l="l" t="t" r="r" b="b"/>
            <a:pathLst>
              <a:path w="1905000" h="419100">
                <a:moveTo>
                  <a:pt x="1905000" y="419099"/>
                </a:moveTo>
                <a:lnTo>
                  <a:pt x="1588008" y="0"/>
                </a:lnTo>
                <a:lnTo>
                  <a:pt x="317753" y="0"/>
                </a:lnTo>
                <a:lnTo>
                  <a:pt x="0" y="419100"/>
                </a:lnTo>
                <a:lnTo>
                  <a:pt x="1905000" y="419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9859" y="2435935"/>
            <a:ext cx="1756064" cy="391982"/>
          </a:xfrm>
          <a:custGeom>
            <a:avLst/>
            <a:gdLst/>
            <a:ahLst/>
            <a:cxnLst/>
            <a:rect l="l" t="t" r="r" b="b"/>
            <a:pathLst>
              <a:path w="1931670" h="444246">
                <a:moveTo>
                  <a:pt x="1931670" y="432816"/>
                </a:moveTo>
                <a:lnTo>
                  <a:pt x="1931670" y="427482"/>
                </a:lnTo>
                <a:lnTo>
                  <a:pt x="1928621" y="423672"/>
                </a:lnTo>
                <a:lnTo>
                  <a:pt x="1608581" y="1524"/>
                </a:lnTo>
                <a:lnTo>
                  <a:pt x="1604771" y="0"/>
                </a:lnTo>
                <a:lnTo>
                  <a:pt x="326897" y="0"/>
                </a:lnTo>
                <a:lnTo>
                  <a:pt x="323087" y="1524"/>
                </a:lnTo>
                <a:lnTo>
                  <a:pt x="3047" y="423672"/>
                </a:lnTo>
                <a:lnTo>
                  <a:pt x="0" y="427482"/>
                </a:lnTo>
                <a:lnTo>
                  <a:pt x="0" y="432816"/>
                </a:lnTo>
                <a:lnTo>
                  <a:pt x="2285" y="436626"/>
                </a:lnTo>
                <a:lnTo>
                  <a:pt x="3809" y="441198"/>
                </a:lnTo>
                <a:lnTo>
                  <a:pt x="8381" y="444246"/>
                </a:lnTo>
                <a:lnTo>
                  <a:pt x="12953" y="444246"/>
                </a:lnTo>
                <a:lnTo>
                  <a:pt x="12953" y="418338"/>
                </a:lnTo>
                <a:lnTo>
                  <a:pt x="39183" y="418338"/>
                </a:lnTo>
                <a:lnTo>
                  <a:pt x="330707" y="32908"/>
                </a:lnTo>
                <a:lnTo>
                  <a:pt x="330707" y="25146"/>
                </a:lnTo>
                <a:lnTo>
                  <a:pt x="340613" y="19812"/>
                </a:lnTo>
                <a:lnTo>
                  <a:pt x="340613" y="25146"/>
                </a:lnTo>
                <a:lnTo>
                  <a:pt x="1591055" y="25146"/>
                </a:lnTo>
                <a:lnTo>
                  <a:pt x="1591055" y="19812"/>
                </a:lnTo>
                <a:lnTo>
                  <a:pt x="1600961" y="25146"/>
                </a:lnTo>
                <a:lnTo>
                  <a:pt x="1600961" y="32908"/>
                </a:lnTo>
                <a:lnTo>
                  <a:pt x="1892486" y="418338"/>
                </a:lnTo>
                <a:lnTo>
                  <a:pt x="1917953" y="418338"/>
                </a:lnTo>
                <a:lnTo>
                  <a:pt x="1917953" y="444246"/>
                </a:lnTo>
                <a:lnTo>
                  <a:pt x="1923287" y="444246"/>
                </a:lnTo>
                <a:lnTo>
                  <a:pt x="1927859" y="441198"/>
                </a:lnTo>
                <a:lnTo>
                  <a:pt x="1929383" y="436626"/>
                </a:lnTo>
                <a:lnTo>
                  <a:pt x="1931670" y="432816"/>
                </a:lnTo>
                <a:close/>
              </a:path>
              <a:path w="1931670" h="444246">
                <a:moveTo>
                  <a:pt x="39183" y="418338"/>
                </a:moveTo>
                <a:lnTo>
                  <a:pt x="12953" y="418338"/>
                </a:lnTo>
                <a:lnTo>
                  <a:pt x="23621" y="438912"/>
                </a:lnTo>
                <a:lnTo>
                  <a:pt x="39183" y="418338"/>
                </a:lnTo>
                <a:close/>
              </a:path>
              <a:path w="1931670" h="444246">
                <a:moveTo>
                  <a:pt x="1917953" y="444246"/>
                </a:moveTo>
                <a:lnTo>
                  <a:pt x="1917953" y="418338"/>
                </a:lnTo>
                <a:lnTo>
                  <a:pt x="1908047" y="438912"/>
                </a:lnTo>
                <a:lnTo>
                  <a:pt x="1892486" y="418338"/>
                </a:lnTo>
                <a:lnTo>
                  <a:pt x="39183" y="418338"/>
                </a:lnTo>
                <a:lnTo>
                  <a:pt x="23621" y="438912"/>
                </a:lnTo>
                <a:lnTo>
                  <a:pt x="12953" y="418338"/>
                </a:lnTo>
                <a:lnTo>
                  <a:pt x="12953" y="444246"/>
                </a:lnTo>
                <a:lnTo>
                  <a:pt x="1917953" y="444246"/>
                </a:lnTo>
                <a:close/>
              </a:path>
              <a:path w="1931670" h="444246">
                <a:moveTo>
                  <a:pt x="340613" y="19812"/>
                </a:moveTo>
                <a:lnTo>
                  <a:pt x="330707" y="25146"/>
                </a:lnTo>
                <a:lnTo>
                  <a:pt x="336579" y="25146"/>
                </a:lnTo>
                <a:lnTo>
                  <a:pt x="340613" y="19812"/>
                </a:lnTo>
                <a:close/>
              </a:path>
              <a:path w="1931670" h="444246">
                <a:moveTo>
                  <a:pt x="336579" y="25146"/>
                </a:moveTo>
                <a:lnTo>
                  <a:pt x="330707" y="25146"/>
                </a:lnTo>
                <a:lnTo>
                  <a:pt x="330707" y="32908"/>
                </a:lnTo>
                <a:lnTo>
                  <a:pt x="336579" y="25146"/>
                </a:lnTo>
                <a:close/>
              </a:path>
              <a:path w="1931670" h="444246">
                <a:moveTo>
                  <a:pt x="340613" y="25146"/>
                </a:moveTo>
                <a:lnTo>
                  <a:pt x="340613" y="19812"/>
                </a:lnTo>
                <a:lnTo>
                  <a:pt x="336579" y="25146"/>
                </a:lnTo>
                <a:lnTo>
                  <a:pt x="340613" y="25146"/>
                </a:lnTo>
                <a:close/>
              </a:path>
              <a:path w="1931670" h="444246">
                <a:moveTo>
                  <a:pt x="1600961" y="25146"/>
                </a:moveTo>
                <a:lnTo>
                  <a:pt x="1591055" y="19812"/>
                </a:lnTo>
                <a:lnTo>
                  <a:pt x="1595090" y="25146"/>
                </a:lnTo>
                <a:lnTo>
                  <a:pt x="1600961" y="25146"/>
                </a:lnTo>
                <a:close/>
              </a:path>
              <a:path w="1931670" h="444246">
                <a:moveTo>
                  <a:pt x="1595090" y="25146"/>
                </a:moveTo>
                <a:lnTo>
                  <a:pt x="1591055" y="19812"/>
                </a:lnTo>
                <a:lnTo>
                  <a:pt x="1591055" y="25146"/>
                </a:lnTo>
                <a:lnTo>
                  <a:pt x="1595090" y="25146"/>
                </a:lnTo>
                <a:close/>
              </a:path>
              <a:path w="1931670" h="444246">
                <a:moveTo>
                  <a:pt x="1600961" y="32908"/>
                </a:moveTo>
                <a:lnTo>
                  <a:pt x="1600961" y="25146"/>
                </a:lnTo>
                <a:lnTo>
                  <a:pt x="1595090" y="25146"/>
                </a:lnTo>
                <a:lnTo>
                  <a:pt x="1600961" y="32908"/>
                </a:lnTo>
                <a:close/>
              </a:path>
              <a:path w="1931670" h="444246">
                <a:moveTo>
                  <a:pt x="1917953" y="418338"/>
                </a:moveTo>
                <a:lnTo>
                  <a:pt x="1892486" y="418338"/>
                </a:lnTo>
                <a:lnTo>
                  <a:pt x="1908047" y="438912"/>
                </a:lnTo>
                <a:lnTo>
                  <a:pt x="1917953" y="418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5863" y="3087447"/>
            <a:ext cx="3688773" cy="210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4827" y="1852336"/>
            <a:ext cx="894311" cy="231961"/>
          </a:xfrm>
          <a:custGeom>
            <a:avLst/>
            <a:gdLst/>
            <a:ahLst/>
            <a:cxnLst/>
            <a:rect l="l" t="t" r="r" b="b"/>
            <a:pathLst>
              <a:path w="983742" h="262889">
                <a:moveTo>
                  <a:pt x="808482" y="175259"/>
                </a:moveTo>
                <a:lnTo>
                  <a:pt x="808482" y="0"/>
                </a:lnTo>
                <a:lnTo>
                  <a:pt x="0" y="0"/>
                </a:lnTo>
                <a:lnTo>
                  <a:pt x="0" y="175260"/>
                </a:lnTo>
                <a:lnTo>
                  <a:pt x="808482" y="175259"/>
                </a:lnTo>
                <a:close/>
              </a:path>
              <a:path w="983742" h="262889">
                <a:moveTo>
                  <a:pt x="983741" y="87629"/>
                </a:moveTo>
                <a:lnTo>
                  <a:pt x="808482" y="-87630"/>
                </a:lnTo>
                <a:lnTo>
                  <a:pt x="808482" y="262889"/>
                </a:lnTo>
                <a:lnTo>
                  <a:pt x="983741" y="87629"/>
                </a:lnTo>
                <a:close/>
              </a:path>
            </a:pathLst>
          </a:custGeom>
          <a:solidFill>
            <a:srgbClr val="558ED5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6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359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98" y="865438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806085">
              <a:lnSpc>
                <a:spcPts val="4698"/>
              </a:lnSpc>
            </a:pPr>
            <a:r>
              <a:rPr sz="3000" spc="-27" dirty="0">
                <a:solidFill>
                  <a:srgbClr val="FF0000"/>
                </a:solidFill>
                <a:latin typeface="Arial"/>
                <a:cs typeface="Arial"/>
              </a:rPr>
              <a:t>SaaS</a:t>
            </a:r>
            <a:r>
              <a:rPr sz="30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8" dirty="0">
                <a:solidFill>
                  <a:srgbClr val="FF0000"/>
                </a:solidFill>
                <a:latin typeface="Arial"/>
                <a:cs typeface="Arial"/>
              </a:rPr>
              <a:t>Maturity </a:t>
            </a:r>
            <a:r>
              <a:rPr sz="3000" spc="-22" dirty="0">
                <a:solidFill>
                  <a:srgbClr val="FF0000"/>
                </a:solidFill>
                <a:latin typeface="Arial"/>
                <a:cs typeface="Arial"/>
              </a:rPr>
              <a:t>Levels</a:t>
            </a:r>
            <a:endParaRPr sz="3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idx="11"/>
          </p:nvPr>
        </p:nvSpPr>
        <p:spPr>
          <a:xfrm>
            <a:off x="476827" y="6452792"/>
            <a:ext cx="2502592" cy="288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Software Engineering for Distributed Systems Course</a:t>
            </a:r>
            <a:endParaRPr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132" y="1988842"/>
            <a:ext cx="6515677" cy="589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Distinguishin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g</a:t>
            </a:r>
            <a:r>
              <a:rPr sz="2000" spc="2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attributes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</a:t>
            </a:r>
            <a:r>
              <a:rPr sz="2000" spc="2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configurability,</a:t>
            </a:r>
            <a:r>
              <a:rPr sz="2000" spc="-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multi-tenant efficiency,</a:t>
            </a:r>
            <a:r>
              <a:rPr sz="2000" spc="-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scalability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755576" y="2780928"/>
            <a:ext cx="7462751" cy="3249482"/>
          </a:xfrm>
          <a:custGeom>
            <a:avLst/>
            <a:gdLst/>
            <a:ahLst/>
            <a:cxnLst/>
            <a:rect l="l" t="t" r="r" b="b"/>
            <a:pathLst>
              <a:path w="8209026" h="3682746">
                <a:moveTo>
                  <a:pt x="8209026" y="3068573"/>
                </a:moveTo>
                <a:lnTo>
                  <a:pt x="8209026" y="613409"/>
                </a:lnTo>
                <a:lnTo>
                  <a:pt x="8206994" y="563058"/>
                </a:lnTo>
                <a:lnTo>
                  <a:pt x="8201005" y="513835"/>
                </a:lnTo>
                <a:lnTo>
                  <a:pt x="8191216" y="465898"/>
                </a:lnTo>
                <a:lnTo>
                  <a:pt x="8177784" y="419404"/>
                </a:lnTo>
                <a:lnTo>
                  <a:pt x="8160865" y="374511"/>
                </a:lnTo>
                <a:lnTo>
                  <a:pt x="8140617" y="331374"/>
                </a:lnTo>
                <a:lnTo>
                  <a:pt x="8117197" y="290152"/>
                </a:lnTo>
                <a:lnTo>
                  <a:pt x="8090763" y="251002"/>
                </a:lnTo>
                <a:lnTo>
                  <a:pt x="8061471" y="214081"/>
                </a:lnTo>
                <a:lnTo>
                  <a:pt x="8029479" y="179546"/>
                </a:lnTo>
                <a:lnTo>
                  <a:pt x="7994944" y="147554"/>
                </a:lnTo>
                <a:lnTo>
                  <a:pt x="7958023" y="118262"/>
                </a:lnTo>
                <a:lnTo>
                  <a:pt x="7918873" y="91828"/>
                </a:lnTo>
                <a:lnTo>
                  <a:pt x="7877651" y="68408"/>
                </a:lnTo>
                <a:lnTo>
                  <a:pt x="7834514" y="48160"/>
                </a:lnTo>
                <a:lnTo>
                  <a:pt x="7789621" y="31241"/>
                </a:lnTo>
                <a:lnTo>
                  <a:pt x="7743127" y="17809"/>
                </a:lnTo>
                <a:lnTo>
                  <a:pt x="7695190" y="8020"/>
                </a:lnTo>
                <a:lnTo>
                  <a:pt x="7645967" y="2031"/>
                </a:lnTo>
                <a:lnTo>
                  <a:pt x="7595616" y="0"/>
                </a:lnTo>
                <a:lnTo>
                  <a:pt x="614172" y="0"/>
                </a:lnTo>
                <a:lnTo>
                  <a:pt x="563814" y="2031"/>
                </a:lnTo>
                <a:lnTo>
                  <a:pt x="514576" y="8020"/>
                </a:lnTo>
                <a:lnTo>
                  <a:pt x="466614" y="17809"/>
                </a:lnTo>
                <a:lnTo>
                  <a:pt x="420087" y="31242"/>
                </a:lnTo>
                <a:lnTo>
                  <a:pt x="375154" y="48160"/>
                </a:lnTo>
                <a:lnTo>
                  <a:pt x="331972" y="68408"/>
                </a:lnTo>
                <a:lnTo>
                  <a:pt x="290700" y="91828"/>
                </a:lnTo>
                <a:lnTo>
                  <a:pt x="251496" y="118262"/>
                </a:lnTo>
                <a:lnTo>
                  <a:pt x="214519" y="147554"/>
                </a:lnTo>
                <a:lnTo>
                  <a:pt x="179927" y="179546"/>
                </a:lnTo>
                <a:lnTo>
                  <a:pt x="147878" y="214081"/>
                </a:lnTo>
                <a:lnTo>
                  <a:pt x="118530" y="251002"/>
                </a:lnTo>
                <a:lnTo>
                  <a:pt x="92042" y="290152"/>
                </a:lnTo>
                <a:lnTo>
                  <a:pt x="68573" y="331374"/>
                </a:lnTo>
                <a:lnTo>
                  <a:pt x="48279" y="374511"/>
                </a:lnTo>
                <a:lnTo>
                  <a:pt x="31321" y="419404"/>
                </a:lnTo>
                <a:lnTo>
                  <a:pt x="17855" y="465898"/>
                </a:lnTo>
                <a:lnTo>
                  <a:pt x="8041" y="513835"/>
                </a:lnTo>
                <a:lnTo>
                  <a:pt x="2036" y="563058"/>
                </a:lnTo>
                <a:lnTo>
                  <a:pt x="0" y="613410"/>
                </a:lnTo>
                <a:lnTo>
                  <a:pt x="0" y="3068574"/>
                </a:lnTo>
                <a:lnTo>
                  <a:pt x="2036" y="3118931"/>
                </a:lnTo>
                <a:lnTo>
                  <a:pt x="8041" y="3168169"/>
                </a:lnTo>
                <a:lnTo>
                  <a:pt x="17855" y="3216131"/>
                </a:lnTo>
                <a:lnTo>
                  <a:pt x="31321" y="3262658"/>
                </a:lnTo>
                <a:lnTo>
                  <a:pt x="48279" y="3307591"/>
                </a:lnTo>
                <a:lnTo>
                  <a:pt x="68573" y="3350773"/>
                </a:lnTo>
                <a:lnTo>
                  <a:pt x="92042" y="3392045"/>
                </a:lnTo>
                <a:lnTo>
                  <a:pt x="118530" y="3431249"/>
                </a:lnTo>
                <a:lnTo>
                  <a:pt x="147878" y="3468226"/>
                </a:lnTo>
                <a:lnTo>
                  <a:pt x="179927" y="3502818"/>
                </a:lnTo>
                <a:lnTo>
                  <a:pt x="214519" y="3534867"/>
                </a:lnTo>
                <a:lnTo>
                  <a:pt x="251496" y="3564215"/>
                </a:lnTo>
                <a:lnTo>
                  <a:pt x="290700" y="3590703"/>
                </a:lnTo>
                <a:lnTo>
                  <a:pt x="331972" y="3614172"/>
                </a:lnTo>
                <a:lnTo>
                  <a:pt x="375154" y="3634466"/>
                </a:lnTo>
                <a:lnTo>
                  <a:pt x="420087" y="3651424"/>
                </a:lnTo>
                <a:lnTo>
                  <a:pt x="466614" y="3664890"/>
                </a:lnTo>
                <a:lnTo>
                  <a:pt x="514576" y="3674704"/>
                </a:lnTo>
                <a:lnTo>
                  <a:pt x="563814" y="3680709"/>
                </a:lnTo>
                <a:lnTo>
                  <a:pt x="614172" y="3682746"/>
                </a:lnTo>
                <a:lnTo>
                  <a:pt x="7595616" y="3682746"/>
                </a:lnTo>
                <a:lnTo>
                  <a:pt x="7645967" y="3680709"/>
                </a:lnTo>
                <a:lnTo>
                  <a:pt x="7695190" y="3674704"/>
                </a:lnTo>
                <a:lnTo>
                  <a:pt x="7743127" y="3664890"/>
                </a:lnTo>
                <a:lnTo>
                  <a:pt x="7789621" y="3651424"/>
                </a:lnTo>
                <a:lnTo>
                  <a:pt x="7834514" y="3634466"/>
                </a:lnTo>
                <a:lnTo>
                  <a:pt x="7877651" y="3614172"/>
                </a:lnTo>
                <a:lnTo>
                  <a:pt x="7918873" y="3590703"/>
                </a:lnTo>
                <a:lnTo>
                  <a:pt x="7958023" y="3564215"/>
                </a:lnTo>
                <a:lnTo>
                  <a:pt x="7994944" y="3534867"/>
                </a:lnTo>
                <a:lnTo>
                  <a:pt x="8029479" y="3502818"/>
                </a:lnTo>
                <a:lnTo>
                  <a:pt x="8061471" y="3468226"/>
                </a:lnTo>
                <a:lnTo>
                  <a:pt x="8090763" y="3431249"/>
                </a:lnTo>
                <a:lnTo>
                  <a:pt x="8117197" y="3392045"/>
                </a:lnTo>
                <a:lnTo>
                  <a:pt x="8140617" y="3350773"/>
                </a:lnTo>
                <a:lnTo>
                  <a:pt x="8160865" y="3307591"/>
                </a:lnTo>
                <a:lnTo>
                  <a:pt x="8177784" y="3262658"/>
                </a:lnTo>
                <a:lnTo>
                  <a:pt x="8191216" y="3216131"/>
                </a:lnTo>
                <a:lnTo>
                  <a:pt x="8201005" y="3168169"/>
                </a:lnTo>
                <a:lnTo>
                  <a:pt x="8206994" y="3118931"/>
                </a:lnTo>
                <a:lnTo>
                  <a:pt x="8209026" y="3068573"/>
                </a:lnTo>
                <a:close/>
              </a:path>
            </a:pathLst>
          </a:custGeom>
          <a:solidFill>
            <a:srgbClr val="EDE2F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646" y="2770619"/>
            <a:ext cx="7481455" cy="3269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200" y="2903296"/>
            <a:ext cx="139123" cy="251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5542" y="2903296"/>
            <a:ext cx="139123" cy="251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7884" y="2903296"/>
            <a:ext cx="139123" cy="251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855" y="2903296"/>
            <a:ext cx="139123" cy="251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3758" y="2961120"/>
            <a:ext cx="0" cy="2948268"/>
          </a:xfrm>
          <a:custGeom>
            <a:avLst/>
            <a:gdLst/>
            <a:ahLst/>
            <a:cxnLst/>
            <a:rect l="l" t="t" r="r" b="b"/>
            <a:pathLst>
              <a:path h="3341370">
                <a:moveTo>
                  <a:pt x="0" y="0"/>
                </a:moveTo>
                <a:lnTo>
                  <a:pt x="0" y="3341370"/>
                </a:lnTo>
              </a:path>
            </a:pathLst>
          </a:custGeom>
          <a:ln w="11176">
            <a:solidFill>
              <a:srgbClr val="9900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312" y="3747322"/>
            <a:ext cx="475673" cy="144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9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7094" y="3747322"/>
            <a:ext cx="475673" cy="144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9652" y="3723788"/>
            <a:ext cx="475673" cy="144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9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8436" y="3723788"/>
            <a:ext cx="475673" cy="144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7421" y="3723788"/>
            <a:ext cx="1064491" cy="144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>
              <a:tabLst>
                <a:tab pos="591890" algn="l"/>
              </a:tabLst>
            </a:pP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7030" y="3723788"/>
            <a:ext cx="1064491" cy="144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>
              <a:tabLst>
                <a:tab pos="591890" algn="l"/>
              </a:tabLst>
            </a:pP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900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3232" y="4372389"/>
            <a:ext cx="392776" cy="241375"/>
          </a:xfrm>
          <a:custGeom>
            <a:avLst/>
            <a:gdLst/>
            <a:ahLst/>
            <a:cxnLst/>
            <a:rect l="l" t="t" r="r" b="b"/>
            <a:pathLst>
              <a:path w="432054" h="273558">
                <a:moveTo>
                  <a:pt x="0" y="0"/>
                </a:moveTo>
                <a:lnTo>
                  <a:pt x="0" y="273558"/>
                </a:lnTo>
                <a:lnTo>
                  <a:pt x="432054" y="273558"/>
                </a:lnTo>
                <a:lnTo>
                  <a:pt x="4320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5916" y="4355578"/>
            <a:ext cx="427413" cy="274992"/>
          </a:xfrm>
          <a:custGeom>
            <a:avLst/>
            <a:gdLst/>
            <a:ahLst/>
            <a:cxnLst/>
            <a:rect l="l" t="t" r="r" b="b"/>
            <a:pathLst>
              <a:path w="470154" h="311658">
                <a:moveTo>
                  <a:pt x="470154" y="311658"/>
                </a:moveTo>
                <a:lnTo>
                  <a:pt x="470154" y="0"/>
                </a:lnTo>
                <a:lnTo>
                  <a:pt x="0" y="0"/>
                </a:lnTo>
                <a:lnTo>
                  <a:pt x="0" y="311658"/>
                </a:lnTo>
                <a:lnTo>
                  <a:pt x="19050" y="311658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432054" y="38100"/>
                </a:lnTo>
                <a:lnTo>
                  <a:pt x="432054" y="19050"/>
                </a:lnTo>
                <a:lnTo>
                  <a:pt x="451104" y="38100"/>
                </a:lnTo>
                <a:lnTo>
                  <a:pt x="451104" y="311658"/>
                </a:lnTo>
                <a:lnTo>
                  <a:pt x="470154" y="311658"/>
                </a:lnTo>
                <a:close/>
              </a:path>
              <a:path w="470154" h="311658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0154" h="311658">
                <a:moveTo>
                  <a:pt x="38100" y="273558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273558"/>
                </a:lnTo>
                <a:lnTo>
                  <a:pt x="38100" y="273558"/>
                </a:lnTo>
                <a:close/>
              </a:path>
              <a:path w="470154" h="311658">
                <a:moveTo>
                  <a:pt x="451104" y="273558"/>
                </a:moveTo>
                <a:lnTo>
                  <a:pt x="19050" y="273558"/>
                </a:lnTo>
                <a:lnTo>
                  <a:pt x="38100" y="292608"/>
                </a:lnTo>
                <a:lnTo>
                  <a:pt x="38100" y="311658"/>
                </a:lnTo>
                <a:lnTo>
                  <a:pt x="432054" y="311658"/>
                </a:lnTo>
                <a:lnTo>
                  <a:pt x="432054" y="292608"/>
                </a:lnTo>
                <a:lnTo>
                  <a:pt x="451104" y="273558"/>
                </a:lnTo>
                <a:close/>
              </a:path>
              <a:path w="470154" h="311658">
                <a:moveTo>
                  <a:pt x="38100" y="311658"/>
                </a:moveTo>
                <a:lnTo>
                  <a:pt x="38100" y="292608"/>
                </a:lnTo>
                <a:lnTo>
                  <a:pt x="19050" y="273558"/>
                </a:lnTo>
                <a:lnTo>
                  <a:pt x="19050" y="311658"/>
                </a:lnTo>
                <a:lnTo>
                  <a:pt x="38100" y="311658"/>
                </a:lnTo>
                <a:close/>
              </a:path>
              <a:path w="470154" h="311658">
                <a:moveTo>
                  <a:pt x="451104" y="38100"/>
                </a:moveTo>
                <a:lnTo>
                  <a:pt x="432054" y="19050"/>
                </a:lnTo>
                <a:lnTo>
                  <a:pt x="432054" y="38100"/>
                </a:lnTo>
                <a:lnTo>
                  <a:pt x="451104" y="38100"/>
                </a:lnTo>
                <a:close/>
              </a:path>
              <a:path w="470154" h="311658">
                <a:moveTo>
                  <a:pt x="451104" y="273558"/>
                </a:moveTo>
                <a:lnTo>
                  <a:pt x="451104" y="38100"/>
                </a:lnTo>
                <a:lnTo>
                  <a:pt x="432054" y="38100"/>
                </a:lnTo>
                <a:lnTo>
                  <a:pt x="432054" y="273558"/>
                </a:lnTo>
                <a:lnTo>
                  <a:pt x="451104" y="273558"/>
                </a:lnTo>
                <a:close/>
              </a:path>
              <a:path w="470154" h="311658">
                <a:moveTo>
                  <a:pt x="451104" y="311658"/>
                </a:moveTo>
                <a:lnTo>
                  <a:pt x="451104" y="273558"/>
                </a:lnTo>
                <a:lnTo>
                  <a:pt x="432054" y="292608"/>
                </a:lnTo>
                <a:lnTo>
                  <a:pt x="432054" y="311658"/>
                </a:lnTo>
                <a:lnTo>
                  <a:pt x="451104" y="311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8351" y="4312551"/>
            <a:ext cx="261158" cy="59839"/>
          </a:xfrm>
          <a:custGeom>
            <a:avLst/>
            <a:gdLst/>
            <a:ahLst/>
            <a:cxnLst/>
            <a:rect l="l" t="t" r="r" b="b"/>
            <a:pathLst>
              <a:path w="287274" h="67818">
                <a:moveTo>
                  <a:pt x="287274" y="67817"/>
                </a:moveTo>
                <a:lnTo>
                  <a:pt x="215646" y="0"/>
                </a:lnTo>
                <a:lnTo>
                  <a:pt x="71628" y="0"/>
                </a:lnTo>
                <a:lnTo>
                  <a:pt x="0" y="67817"/>
                </a:lnTo>
                <a:lnTo>
                  <a:pt x="28727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04709" y="4295742"/>
            <a:ext cx="348442" cy="93457"/>
          </a:xfrm>
          <a:custGeom>
            <a:avLst/>
            <a:gdLst/>
            <a:ahLst/>
            <a:cxnLst/>
            <a:rect l="l" t="t" r="r" b="b"/>
            <a:pathLst>
              <a:path w="383286" h="105918">
                <a:moveTo>
                  <a:pt x="383286" y="105917"/>
                </a:moveTo>
                <a:lnTo>
                  <a:pt x="271272" y="0"/>
                </a:lnTo>
                <a:lnTo>
                  <a:pt x="112014" y="0"/>
                </a:lnTo>
                <a:lnTo>
                  <a:pt x="0" y="105917"/>
                </a:lnTo>
                <a:lnTo>
                  <a:pt x="48006" y="105917"/>
                </a:lnTo>
                <a:lnTo>
                  <a:pt x="48006" y="67817"/>
                </a:lnTo>
                <a:lnTo>
                  <a:pt x="95934" y="67817"/>
                </a:lnTo>
                <a:lnTo>
                  <a:pt x="119634" y="45615"/>
                </a:lnTo>
                <a:lnTo>
                  <a:pt x="119634" y="38099"/>
                </a:lnTo>
                <a:lnTo>
                  <a:pt x="133350" y="32765"/>
                </a:lnTo>
                <a:lnTo>
                  <a:pt x="133350" y="38099"/>
                </a:lnTo>
                <a:lnTo>
                  <a:pt x="250698" y="38099"/>
                </a:lnTo>
                <a:lnTo>
                  <a:pt x="250698" y="32765"/>
                </a:lnTo>
                <a:lnTo>
                  <a:pt x="263652" y="38099"/>
                </a:lnTo>
                <a:lnTo>
                  <a:pt x="263652" y="45030"/>
                </a:lnTo>
                <a:lnTo>
                  <a:pt x="287719" y="67817"/>
                </a:lnTo>
                <a:lnTo>
                  <a:pt x="335280" y="67817"/>
                </a:lnTo>
                <a:lnTo>
                  <a:pt x="335280" y="105917"/>
                </a:lnTo>
                <a:lnTo>
                  <a:pt x="383286" y="105917"/>
                </a:lnTo>
                <a:close/>
              </a:path>
              <a:path w="383286" h="105918">
                <a:moveTo>
                  <a:pt x="95934" y="67817"/>
                </a:moveTo>
                <a:lnTo>
                  <a:pt x="48006" y="67817"/>
                </a:lnTo>
                <a:lnTo>
                  <a:pt x="60960" y="100583"/>
                </a:lnTo>
                <a:lnTo>
                  <a:pt x="95934" y="67817"/>
                </a:lnTo>
                <a:close/>
              </a:path>
              <a:path w="383286" h="105918">
                <a:moveTo>
                  <a:pt x="335280" y="105917"/>
                </a:moveTo>
                <a:lnTo>
                  <a:pt x="335280" y="67817"/>
                </a:lnTo>
                <a:lnTo>
                  <a:pt x="322326" y="100583"/>
                </a:lnTo>
                <a:lnTo>
                  <a:pt x="287719" y="67817"/>
                </a:lnTo>
                <a:lnTo>
                  <a:pt x="95934" y="67817"/>
                </a:lnTo>
                <a:lnTo>
                  <a:pt x="60960" y="100583"/>
                </a:lnTo>
                <a:lnTo>
                  <a:pt x="48006" y="67817"/>
                </a:lnTo>
                <a:lnTo>
                  <a:pt x="48006" y="105917"/>
                </a:lnTo>
                <a:lnTo>
                  <a:pt x="335280" y="105917"/>
                </a:lnTo>
                <a:close/>
              </a:path>
              <a:path w="383286" h="105918">
                <a:moveTo>
                  <a:pt x="133350" y="32765"/>
                </a:moveTo>
                <a:lnTo>
                  <a:pt x="119634" y="38099"/>
                </a:lnTo>
                <a:lnTo>
                  <a:pt x="127656" y="38099"/>
                </a:lnTo>
                <a:lnTo>
                  <a:pt x="133350" y="32765"/>
                </a:lnTo>
                <a:close/>
              </a:path>
              <a:path w="383286" h="105918">
                <a:moveTo>
                  <a:pt x="127656" y="38099"/>
                </a:moveTo>
                <a:lnTo>
                  <a:pt x="119634" y="38099"/>
                </a:lnTo>
                <a:lnTo>
                  <a:pt x="119634" y="45615"/>
                </a:lnTo>
                <a:lnTo>
                  <a:pt x="127656" y="38099"/>
                </a:lnTo>
                <a:close/>
              </a:path>
              <a:path w="383286" h="105918">
                <a:moveTo>
                  <a:pt x="133350" y="38099"/>
                </a:moveTo>
                <a:lnTo>
                  <a:pt x="133350" y="32765"/>
                </a:lnTo>
                <a:lnTo>
                  <a:pt x="127656" y="38099"/>
                </a:lnTo>
                <a:lnTo>
                  <a:pt x="133350" y="38099"/>
                </a:lnTo>
                <a:close/>
              </a:path>
              <a:path w="383286" h="105918">
                <a:moveTo>
                  <a:pt x="263652" y="38099"/>
                </a:moveTo>
                <a:lnTo>
                  <a:pt x="250698" y="32765"/>
                </a:lnTo>
                <a:lnTo>
                  <a:pt x="256331" y="38099"/>
                </a:lnTo>
                <a:lnTo>
                  <a:pt x="263652" y="38099"/>
                </a:lnTo>
                <a:close/>
              </a:path>
              <a:path w="383286" h="105918">
                <a:moveTo>
                  <a:pt x="256331" y="38099"/>
                </a:moveTo>
                <a:lnTo>
                  <a:pt x="250698" y="32765"/>
                </a:lnTo>
                <a:lnTo>
                  <a:pt x="250698" y="38099"/>
                </a:lnTo>
                <a:lnTo>
                  <a:pt x="256331" y="38099"/>
                </a:lnTo>
                <a:close/>
              </a:path>
              <a:path w="383286" h="105918">
                <a:moveTo>
                  <a:pt x="263652" y="45030"/>
                </a:moveTo>
                <a:lnTo>
                  <a:pt x="263652" y="38099"/>
                </a:lnTo>
                <a:lnTo>
                  <a:pt x="256331" y="38099"/>
                </a:lnTo>
                <a:lnTo>
                  <a:pt x="263652" y="45030"/>
                </a:lnTo>
                <a:close/>
              </a:path>
              <a:path w="383286" h="105918">
                <a:moveTo>
                  <a:pt x="335280" y="67817"/>
                </a:moveTo>
                <a:lnTo>
                  <a:pt x="287719" y="67817"/>
                </a:lnTo>
                <a:lnTo>
                  <a:pt x="322326" y="100583"/>
                </a:lnTo>
                <a:lnTo>
                  <a:pt x="335280" y="6781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37167" y="4372389"/>
            <a:ext cx="392776" cy="241375"/>
          </a:xfrm>
          <a:custGeom>
            <a:avLst/>
            <a:gdLst/>
            <a:ahLst/>
            <a:cxnLst/>
            <a:rect l="l" t="t" r="r" b="b"/>
            <a:pathLst>
              <a:path w="432054" h="273558">
                <a:moveTo>
                  <a:pt x="0" y="0"/>
                </a:moveTo>
                <a:lnTo>
                  <a:pt x="0" y="273558"/>
                </a:lnTo>
                <a:lnTo>
                  <a:pt x="432054" y="273558"/>
                </a:lnTo>
                <a:lnTo>
                  <a:pt x="4320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19852" y="4355578"/>
            <a:ext cx="427413" cy="274992"/>
          </a:xfrm>
          <a:custGeom>
            <a:avLst/>
            <a:gdLst/>
            <a:ahLst/>
            <a:cxnLst/>
            <a:rect l="l" t="t" r="r" b="b"/>
            <a:pathLst>
              <a:path w="470154" h="311658">
                <a:moveTo>
                  <a:pt x="470154" y="311658"/>
                </a:moveTo>
                <a:lnTo>
                  <a:pt x="470154" y="0"/>
                </a:lnTo>
                <a:lnTo>
                  <a:pt x="0" y="0"/>
                </a:lnTo>
                <a:lnTo>
                  <a:pt x="0" y="311658"/>
                </a:lnTo>
                <a:lnTo>
                  <a:pt x="19050" y="311658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432053" y="38100"/>
                </a:lnTo>
                <a:lnTo>
                  <a:pt x="432053" y="19050"/>
                </a:lnTo>
                <a:lnTo>
                  <a:pt x="451103" y="38100"/>
                </a:lnTo>
                <a:lnTo>
                  <a:pt x="451103" y="311658"/>
                </a:lnTo>
                <a:lnTo>
                  <a:pt x="470154" y="311658"/>
                </a:lnTo>
                <a:close/>
              </a:path>
              <a:path w="470154" h="311658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470154" h="311658">
                <a:moveTo>
                  <a:pt x="38100" y="273558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273558"/>
                </a:lnTo>
                <a:lnTo>
                  <a:pt x="38100" y="273558"/>
                </a:lnTo>
                <a:close/>
              </a:path>
              <a:path w="470154" h="311658">
                <a:moveTo>
                  <a:pt x="451103" y="273558"/>
                </a:moveTo>
                <a:lnTo>
                  <a:pt x="19050" y="273558"/>
                </a:lnTo>
                <a:lnTo>
                  <a:pt x="38100" y="292608"/>
                </a:lnTo>
                <a:lnTo>
                  <a:pt x="38100" y="311658"/>
                </a:lnTo>
                <a:lnTo>
                  <a:pt x="432053" y="311658"/>
                </a:lnTo>
                <a:lnTo>
                  <a:pt x="432053" y="292608"/>
                </a:lnTo>
                <a:lnTo>
                  <a:pt x="451103" y="273558"/>
                </a:lnTo>
                <a:close/>
              </a:path>
              <a:path w="470154" h="311658">
                <a:moveTo>
                  <a:pt x="38100" y="311658"/>
                </a:moveTo>
                <a:lnTo>
                  <a:pt x="38100" y="292608"/>
                </a:lnTo>
                <a:lnTo>
                  <a:pt x="19050" y="273558"/>
                </a:lnTo>
                <a:lnTo>
                  <a:pt x="19050" y="311658"/>
                </a:lnTo>
                <a:lnTo>
                  <a:pt x="38100" y="311658"/>
                </a:lnTo>
                <a:close/>
              </a:path>
              <a:path w="470154" h="311658">
                <a:moveTo>
                  <a:pt x="451103" y="38100"/>
                </a:moveTo>
                <a:lnTo>
                  <a:pt x="432053" y="19050"/>
                </a:lnTo>
                <a:lnTo>
                  <a:pt x="432053" y="38100"/>
                </a:lnTo>
                <a:lnTo>
                  <a:pt x="451103" y="38100"/>
                </a:lnTo>
                <a:close/>
              </a:path>
              <a:path w="470154" h="311658">
                <a:moveTo>
                  <a:pt x="451103" y="273558"/>
                </a:moveTo>
                <a:lnTo>
                  <a:pt x="451103" y="38100"/>
                </a:lnTo>
                <a:lnTo>
                  <a:pt x="432053" y="38100"/>
                </a:lnTo>
                <a:lnTo>
                  <a:pt x="432053" y="273558"/>
                </a:lnTo>
                <a:lnTo>
                  <a:pt x="451103" y="273558"/>
                </a:lnTo>
                <a:close/>
              </a:path>
              <a:path w="470154" h="311658">
                <a:moveTo>
                  <a:pt x="451103" y="311658"/>
                </a:moveTo>
                <a:lnTo>
                  <a:pt x="451103" y="273558"/>
                </a:lnTo>
                <a:lnTo>
                  <a:pt x="432053" y="292608"/>
                </a:lnTo>
                <a:lnTo>
                  <a:pt x="432053" y="311658"/>
                </a:lnTo>
                <a:lnTo>
                  <a:pt x="451103" y="31165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02287" y="4312551"/>
            <a:ext cx="261158" cy="59839"/>
          </a:xfrm>
          <a:custGeom>
            <a:avLst/>
            <a:gdLst/>
            <a:ahLst/>
            <a:cxnLst/>
            <a:rect l="l" t="t" r="r" b="b"/>
            <a:pathLst>
              <a:path w="287274" h="67818">
                <a:moveTo>
                  <a:pt x="287274" y="67817"/>
                </a:moveTo>
                <a:lnTo>
                  <a:pt x="215646" y="0"/>
                </a:lnTo>
                <a:lnTo>
                  <a:pt x="71628" y="0"/>
                </a:lnTo>
                <a:lnTo>
                  <a:pt x="0" y="67817"/>
                </a:lnTo>
                <a:lnTo>
                  <a:pt x="28727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58645" y="4295742"/>
            <a:ext cx="348442" cy="93457"/>
          </a:xfrm>
          <a:custGeom>
            <a:avLst/>
            <a:gdLst/>
            <a:ahLst/>
            <a:cxnLst/>
            <a:rect l="l" t="t" r="r" b="b"/>
            <a:pathLst>
              <a:path w="383286" h="105918">
                <a:moveTo>
                  <a:pt x="383286" y="105917"/>
                </a:moveTo>
                <a:lnTo>
                  <a:pt x="271272" y="0"/>
                </a:lnTo>
                <a:lnTo>
                  <a:pt x="112014" y="0"/>
                </a:lnTo>
                <a:lnTo>
                  <a:pt x="0" y="105917"/>
                </a:lnTo>
                <a:lnTo>
                  <a:pt x="48006" y="105917"/>
                </a:lnTo>
                <a:lnTo>
                  <a:pt x="48006" y="67817"/>
                </a:lnTo>
                <a:lnTo>
                  <a:pt x="95566" y="67817"/>
                </a:lnTo>
                <a:lnTo>
                  <a:pt x="119634" y="45030"/>
                </a:lnTo>
                <a:lnTo>
                  <a:pt x="119634" y="38099"/>
                </a:lnTo>
                <a:lnTo>
                  <a:pt x="132588" y="32765"/>
                </a:lnTo>
                <a:lnTo>
                  <a:pt x="132588" y="38099"/>
                </a:lnTo>
                <a:lnTo>
                  <a:pt x="250698" y="38099"/>
                </a:lnTo>
                <a:lnTo>
                  <a:pt x="250698" y="32765"/>
                </a:lnTo>
                <a:lnTo>
                  <a:pt x="263652" y="38099"/>
                </a:lnTo>
                <a:lnTo>
                  <a:pt x="263652" y="45030"/>
                </a:lnTo>
                <a:lnTo>
                  <a:pt x="287719" y="67817"/>
                </a:lnTo>
                <a:lnTo>
                  <a:pt x="335280" y="67817"/>
                </a:lnTo>
                <a:lnTo>
                  <a:pt x="335280" y="105917"/>
                </a:lnTo>
                <a:lnTo>
                  <a:pt x="383286" y="105917"/>
                </a:lnTo>
                <a:close/>
              </a:path>
              <a:path w="383286" h="105918">
                <a:moveTo>
                  <a:pt x="95566" y="67817"/>
                </a:moveTo>
                <a:lnTo>
                  <a:pt x="48006" y="67817"/>
                </a:lnTo>
                <a:lnTo>
                  <a:pt x="60960" y="100583"/>
                </a:lnTo>
                <a:lnTo>
                  <a:pt x="95566" y="67817"/>
                </a:lnTo>
                <a:close/>
              </a:path>
              <a:path w="383286" h="105918">
                <a:moveTo>
                  <a:pt x="335280" y="105917"/>
                </a:moveTo>
                <a:lnTo>
                  <a:pt x="335280" y="67817"/>
                </a:lnTo>
                <a:lnTo>
                  <a:pt x="322326" y="100583"/>
                </a:lnTo>
                <a:lnTo>
                  <a:pt x="287719" y="67817"/>
                </a:lnTo>
                <a:lnTo>
                  <a:pt x="95566" y="67817"/>
                </a:lnTo>
                <a:lnTo>
                  <a:pt x="60960" y="100583"/>
                </a:lnTo>
                <a:lnTo>
                  <a:pt x="48006" y="67817"/>
                </a:lnTo>
                <a:lnTo>
                  <a:pt x="48006" y="105917"/>
                </a:lnTo>
                <a:lnTo>
                  <a:pt x="335280" y="105917"/>
                </a:lnTo>
                <a:close/>
              </a:path>
              <a:path w="383286" h="105918">
                <a:moveTo>
                  <a:pt x="132588" y="32765"/>
                </a:moveTo>
                <a:lnTo>
                  <a:pt x="119634" y="38099"/>
                </a:lnTo>
                <a:lnTo>
                  <a:pt x="126954" y="38099"/>
                </a:lnTo>
                <a:lnTo>
                  <a:pt x="132588" y="32765"/>
                </a:lnTo>
                <a:close/>
              </a:path>
              <a:path w="383286" h="105918">
                <a:moveTo>
                  <a:pt x="126954" y="38099"/>
                </a:moveTo>
                <a:lnTo>
                  <a:pt x="119634" y="38099"/>
                </a:lnTo>
                <a:lnTo>
                  <a:pt x="119634" y="45030"/>
                </a:lnTo>
                <a:lnTo>
                  <a:pt x="126954" y="38099"/>
                </a:lnTo>
                <a:close/>
              </a:path>
              <a:path w="383286" h="105918">
                <a:moveTo>
                  <a:pt x="132588" y="38099"/>
                </a:moveTo>
                <a:lnTo>
                  <a:pt x="132588" y="32765"/>
                </a:lnTo>
                <a:lnTo>
                  <a:pt x="126954" y="38099"/>
                </a:lnTo>
                <a:lnTo>
                  <a:pt x="132588" y="38099"/>
                </a:lnTo>
                <a:close/>
              </a:path>
              <a:path w="383286" h="105918">
                <a:moveTo>
                  <a:pt x="263652" y="38099"/>
                </a:moveTo>
                <a:lnTo>
                  <a:pt x="250698" y="32765"/>
                </a:lnTo>
                <a:lnTo>
                  <a:pt x="256331" y="38099"/>
                </a:lnTo>
                <a:lnTo>
                  <a:pt x="263652" y="38099"/>
                </a:lnTo>
                <a:close/>
              </a:path>
              <a:path w="383286" h="105918">
                <a:moveTo>
                  <a:pt x="256331" y="38099"/>
                </a:moveTo>
                <a:lnTo>
                  <a:pt x="250698" y="32765"/>
                </a:lnTo>
                <a:lnTo>
                  <a:pt x="250698" y="38099"/>
                </a:lnTo>
                <a:lnTo>
                  <a:pt x="256331" y="38099"/>
                </a:lnTo>
                <a:close/>
              </a:path>
              <a:path w="383286" h="105918">
                <a:moveTo>
                  <a:pt x="263652" y="45030"/>
                </a:moveTo>
                <a:lnTo>
                  <a:pt x="263652" y="38099"/>
                </a:lnTo>
                <a:lnTo>
                  <a:pt x="256331" y="38099"/>
                </a:lnTo>
                <a:lnTo>
                  <a:pt x="263652" y="45030"/>
                </a:lnTo>
                <a:close/>
              </a:path>
              <a:path w="383286" h="105918">
                <a:moveTo>
                  <a:pt x="335280" y="67817"/>
                </a:moveTo>
                <a:lnTo>
                  <a:pt x="287719" y="67817"/>
                </a:lnTo>
                <a:lnTo>
                  <a:pt x="322326" y="100583"/>
                </a:lnTo>
                <a:lnTo>
                  <a:pt x="335280" y="6781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49691" y="4371045"/>
            <a:ext cx="392775" cy="241375"/>
          </a:xfrm>
          <a:custGeom>
            <a:avLst/>
            <a:gdLst/>
            <a:ahLst/>
            <a:cxnLst/>
            <a:rect l="l" t="t" r="r" b="b"/>
            <a:pathLst>
              <a:path w="432053" h="273558">
                <a:moveTo>
                  <a:pt x="0" y="0"/>
                </a:moveTo>
                <a:lnTo>
                  <a:pt x="0" y="273558"/>
                </a:lnTo>
                <a:lnTo>
                  <a:pt x="432053" y="273558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45531" y="4367008"/>
            <a:ext cx="401088" cy="249442"/>
          </a:xfrm>
          <a:custGeom>
            <a:avLst/>
            <a:gdLst/>
            <a:ahLst/>
            <a:cxnLst/>
            <a:rect l="l" t="t" r="r" b="b"/>
            <a:pathLst>
              <a:path w="441197" h="282701">
                <a:moveTo>
                  <a:pt x="441197" y="282701"/>
                </a:moveTo>
                <a:lnTo>
                  <a:pt x="441197" y="0"/>
                </a:lnTo>
                <a:lnTo>
                  <a:pt x="0" y="0"/>
                </a:lnTo>
                <a:lnTo>
                  <a:pt x="0" y="282701"/>
                </a:lnTo>
                <a:lnTo>
                  <a:pt x="4571" y="282701"/>
                </a:lnTo>
                <a:lnTo>
                  <a:pt x="4571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432053" y="9143"/>
                </a:lnTo>
                <a:lnTo>
                  <a:pt x="432053" y="4572"/>
                </a:lnTo>
                <a:lnTo>
                  <a:pt x="436625" y="9143"/>
                </a:lnTo>
                <a:lnTo>
                  <a:pt x="436625" y="282701"/>
                </a:lnTo>
                <a:lnTo>
                  <a:pt x="441197" y="282701"/>
                </a:lnTo>
                <a:close/>
              </a:path>
              <a:path w="441197" h="282701">
                <a:moveTo>
                  <a:pt x="9906" y="9143"/>
                </a:moveTo>
                <a:lnTo>
                  <a:pt x="9906" y="4572"/>
                </a:lnTo>
                <a:lnTo>
                  <a:pt x="4571" y="9143"/>
                </a:lnTo>
                <a:lnTo>
                  <a:pt x="9906" y="9143"/>
                </a:lnTo>
                <a:close/>
              </a:path>
              <a:path w="441197" h="282701">
                <a:moveTo>
                  <a:pt x="9906" y="273557"/>
                </a:moveTo>
                <a:lnTo>
                  <a:pt x="9906" y="9143"/>
                </a:lnTo>
                <a:lnTo>
                  <a:pt x="4571" y="9143"/>
                </a:lnTo>
                <a:lnTo>
                  <a:pt x="4571" y="273557"/>
                </a:lnTo>
                <a:lnTo>
                  <a:pt x="9906" y="273557"/>
                </a:lnTo>
                <a:close/>
              </a:path>
              <a:path w="441197" h="282701">
                <a:moveTo>
                  <a:pt x="436625" y="273557"/>
                </a:moveTo>
                <a:lnTo>
                  <a:pt x="4571" y="273557"/>
                </a:lnTo>
                <a:lnTo>
                  <a:pt x="9906" y="278129"/>
                </a:lnTo>
                <a:lnTo>
                  <a:pt x="9906" y="282701"/>
                </a:lnTo>
                <a:lnTo>
                  <a:pt x="432053" y="282701"/>
                </a:lnTo>
                <a:lnTo>
                  <a:pt x="432053" y="278129"/>
                </a:lnTo>
                <a:lnTo>
                  <a:pt x="436625" y="273557"/>
                </a:lnTo>
                <a:close/>
              </a:path>
              <a:path w="441197" h="282701">
                <a:moveTo>
                  <a:pt x="9906" y="282701"/>
                </a:moveTo>
                <a:lnTo>
                  <a:pt x="9906" y="278129"/>
                </a:lnTo>
                <a:lnTo>
                  <a:pt x="4571" y="273557"/>
                </a:lnTo>
                <a:lnTo>
                  <a:pt x="4571" y="282701"/>
                </a:lnTo>
                <a:lnTo>
                  <a:pt x="9906" y="282701"/>
                </a:lnTo>
                <a:close/>
              </a:path>
              <a:path w="441197" h="282701">
                <a:moveTo>
                  <a:pt x="436625" y="9143"/>
                </a:moveTo>
                <a:lnTo>
                  <a:pt x="432053" y="4572"/>
                </a:lnTo>
                <a:lnTo>
                  <a:pt x="432053" y="9143"/>
                </a:lnTo>
                <a:lnTo>
                  <a:pt x="436625" y="9143"/>
                </a:lnTo>
                <a:close/>
              </a:path>
              <a:path w="441197" h="282701">
                <a:moveTo>
                  <a:pt x="436625" y="273557"/>
                </a:moveTo>
                <a:lnTo>
                  <a:pt x="436625" y="9143"/>
                </a:lnTo>
                <a:lnTo>
                  <a:pt x="432053" y="9143"/>
                </a:lnTo>
                <a:lnTo>
                  <a:pt x="432053" y="273557"/>
                </a:lnTo>
                <a:lnTo>
                  <a:pt x="436625" y="273557"/>
                </a:lnTo>
                <a:close/>
              </a:path>
              <a:path w="441197" h="282701">
                <a:moveTo>
                  <a:pt x="436625" y="282701"/>
                </a:moveTo>
                <a:lnTo>
                  <a:pt x="436625" y="273557"/>
                </a:lnTo>
                <a:lnTo>
                  <a:pt x="432053" y="278129"/>
                </a:lnTo>
                <a:lnTo>
                  <a:pt x="432053" y="282701"/>
                </a:lnTo>
                <a:lnTo>
                  <a:pt x="436625" y="28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14806" y="4311206"/>
            <a:ext cx="261158" cy="59839"/>
          </a:xfrm>
          <a:custGeom>
            <a:avLst/>
            <a:gdLst/>
            <a:ahLst/>
            <a:cxnLst/>
            <a:rect l="l" t="t" r="r" b="b"/>
            <a:pathLst>
              <a:path w="287274" h="67818">
                <a:moveTo>
                  <a:pt x="287274" y="67818"/>
                </a:moveTo>
                <a:lnTo>
                  <a:pt x="215646" y="0"/>
                </a:lnTo>
                <a:lnTo>
                  <a:pt x="71628" y="0"/>
                </a:lnTo>
                <a:lnTo>
                  <a:pt x="0" y="67818"/>
                </a:lnTo>
                <a:lnTo>
                  <a:pt x="287274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03719" y="4307168"/>
            <a:ext cx="283325" cy="67908"/>
          </a:xfrm>
          <a:custGeom>
            <a:avLst/>
            <a:gdLst/>
            <a:ahLst/>
            <a:cxnLst/>
            <a:rect l="l" t="t" r="r" b="b"/>
            <a:pathLst>
              <a:path w="311657" h="76962">
                <a:moveTo>
                  <a:pt x="311657" y="76962"/>
                </a:moveTo>
                <a:lnTo>
                  <a:pt x="229361" y="0"/>
                </a:lnTo>
                <a:lnTo>
                  <a:pt x="82295" y="0"/>
                </a:lnTo>
                <a:lnTo>
                  <a:pt x="0" y="76962"/>
                </a:lnTo>
                <a:lnTo>
                  <a:pt x="12191" y="76962"/>
                </a:lnTo>
                <a:lnTo>
                  <a:pt x="12191" y="67818"/>
                </a:lnTo>
                <a:lnTo>
                  <a:pt x="23466" y="67818"/>
                </a:lnTo>
                <a:lnTo>
                  <a:pt x="83819" y="11911"/>
                </a:lnTo>
                <a:lnTo>
                  <a:pt x="83819" y="9144"/>
                </a:lnTo>
                <a:lnTo>
                  <a:pt x="87629" y="8382"/>
                </a:lnTo>
                <a:lnTo>
                  <a:pt x="87629" y="9144"/>
                </a:lnTo>
                <a:lnTo>
                  <a:pt x="224789" y="9144"/>
                </a:lnTo>
                <a:lnTo>
                  <a:pt x="224789" y="8382"/>
                </a:lnTo>
                <a:lnTo>
                  <a:pt x="227837" y="9144"/>
                </a:lnTo>
                <a:lnTo>
                  <a:pt x="227837" y="11235"/>
                </a:lnTo>
                <a:lnTo>
                  <a:pt x="288278" y="67818"/>
                </a:lnTo>
                <a:lnTo>
                  <a:pt x="299465" y="67818"/>
                </a:lnTo>
                <a:lnTo>
                  <a:pt x="299465" y="76962"/>
                </a:lnTo>
                <a:lnTo>
                  <a:pt x="311657" y="76962"/>
                </a:lnTo>
                <a:close/>
              </a:path>
              <a:path w="311657" h="76962">
                <a:moveTo>
                  <a:pt x="23466" y="67818"/>
                </a:moveTo>
                <a:lnTo>
                  <a:pt x="12191" y="67818"/>
                </a:lnTo>
                <a:lnTo>
                  <a:pt x="15239" y="75438"/>
                </a:lnTo>
                <a:lnTo>
                  <a:pt x="23466" y="67818"/>
                </a:lnTo>
                <a:close/>
              </a:path>
              <a:path w="311657" h="76962">
                <a:moveTo>
                  <a:pt x="299465" y="76962"/>
                </a:moveTo>
                <a:lnTo>
                  <a:pt x="299465" y="67818"/>
                </a:lnTo>
                <a:lnTo>
                  <a:pt x="296417" y="75438"/>
                </a:lnTo>
                <a:lnTo>
                  <a:pt x="288278" y="67818"/>
                </a:lnTo>
                <a:lnTo>
                  <a:pt x="23466" y="67818"/>
                </a:lnTo>
                <a:lnTo>
                  <a:pt x="15239" y="75438"/>
                </a:lnTo>
                <a:lnTo>
                  <a:pt x="12191" y="67818"/>
                </a:lnTo>
                <a:lnTo>
                  <a:pt x="12191" y="76962"/>
                </a:lnTo>
                <a:lnTo>
                  <a:pt x="299465" y="76962"/>
                </a:lnTo>
                <a:close/>
              </a:path>
              <a:path w="311657" h="76962">
                <a:moveTo>
                  <a:pt x="87629" y="8382"/>
                </a:moveTo>
                <a:lnTo>
                  <a:pt x="83819" y="9144"/>
                </a:lnTo>
                <a:lnTo>
                  <a:pt x="86807" y="9144"/>
                </a:lnTo>
                <a:lnTo>
                  <a:pt x="87629" y="8382"/>
                </a:lnTo>
                <a:close/>
              </a:path>
              <a:path w="311657" h="76962">
                <a:moveTo>
                  <a:pt x="86807" y="9144"/>
                </a:moveTo>
                <a:lnTo>
                  <a:pt x="83819" y="9144"/>
                </a:lnTo>
                <a:lnTo>
                  <a:pt x="83819" y="11911"/>
                </a:lnTo>
                <a:lnTo>
                  <a:pt x="86807" y="9144"/>
                </a:lnTo>
                <a:close/>
              </a:path>
              <a:path w="311657" h="76962">
                <a:moveTo>
                  <a:pt x="87629" y="9144"/>
                </a:moveTo>
                <a:lnTo>
                  <a:pt x="87629" y="8382"/>
                </a:lnTo>
                <a:lnTo>
                  <a:pt x="86807" y="9144"/>
                </a:lnTo>
                <a:lnTo>
                  <a:pt x="87629" y="9144"/>
                </a:lnTo>
                <a:close/>
              </a:path>
              <a:path w="311657" h="76962">
                <a:moveTo>
                  <a:pt x="227837" y="9144"/>
                </a:moveTo>
                <a:lnTo>
                  <a:pt x="224789" y="8382"/>
                </a:lnTo>
                <a:lnTo>
                  <a:pt x="225603" y="9144"/>
                </a:lnTo>
                <a:lnTo>
                  <a:pt x="227837" y="9144"/>
                </a:lnTo>
                <a:close/>
              </a:path>
              <a:path w="311657" h="76962">
                <a:moveTo>
                  <a:pt x="225603" y="9144"/>
                </a:moveTo>
                <a:lnTo>
                  <a:pt x="224789" y="8382"/>
                </a:lnTo>
                <a:lnTo>
                  <a:pt x="224789" y="9144"/>
                </a:lnTo>
                <a:lnTo>
                  <a:pt x="225603" y="9144"/>
                </a:lnTo>
                <a:close/>
              </a:path>
              <a:path w="311657" h="76962">
                <a:moveTo>
                  <a:pt x="227837" y="11235"/>
                </a:moveTo>
                <a:lnTo>
                  <a:pt x="227837" y="9144"/>
                </a:lnTo>
                <a:lnTo>
                  <a:pt x="225603" y="9144"/>
                </a:lnTo>
                <a:lnTo>
                  <a:pt x="227837" y="11235"/>
                </a:lnTo>
                <a:close/>
              </a:path>
              <a:path w="311657" h="76962">
                <a:moveTo>
                  <a:pt x="299465" y="67818"/>
                </a:moveTo>
                <a:lnTo>
                  <a:pt x="288278" y="67818"/>
                </a:lnTo>
                <a:lnTo>
                  <a:pt x="296417" y="75438"/>
                </a:lnTo>
                <a:lnTo>
                  <a:pt x="299465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39895" y="4371045"/>
            <a:ext cx="392775" cy="241375"/>
          </a:xfrm>
          <a:custGeom>
            <a:avLst/>
            <a:gdLst/>
            <a:ahLst/>
            <a:cxnLst/>
            <a:rect l="l" t="t" r="r" b="b"/>
            <a:pathLst>
              <a:path w="432053" h="273558">
                <a:moveTo>
                  <a:pt x="0" y="0"/>
                </a:moveTo>
                <a:lnTo>
                  <a:pt x="0" y="273558"/>
                </a:lnTo>
                <a:lnTo>
                  <a:pt x="432053" y="273558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35738" y="4367008"/>
            <a:ext cx="401089" cy="249442"/>
          </a:xfrm>
          <a:custGeom>
            <a:avLst/>
            <a:gdLst/>
            <a:ahLst/>
            <a:cxnLst/>
            <a:rect l="l" t="t" r="r" b="b"/>
            <a:pathLst>
              <a:path w="441198" h="282701">
                <a:moveTo>
                  <a:pt x="441198" y="282701"/>
                </a:moveTo>
                <a:lnTo>
                  <a:pt x="441198" y="0"/>
                </a:lnTo>
                <a:lnTo>
                  <a:pt x="0" y="0"/>
                </a:lnTo>
                <a:lnTo>
                  <a:pt x="0" y="282701"/>
                </a:lnTo>
                <a:lnTo>
                  <a:pt x="4572" y="282701"/>
                </a:lnTo>
                <a:lnTo>
                  <a:pt x="4572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432054" y="9143"/>
                </a:lnTo>
                <a:lnTo>
                  <a:pt x="432054" y="4572"/>
                </a:lnTo>
                <a:lnTo>
                  <a:pt x="436625" y="9143"/>
                </a:lnTo>
                <a:lnTo>
                  <a:pt x="436625" y="282701"/>
                </a:lnTo>
                <a:lnTo>
                  <a:pt x="441198" y="282701"/>
                </a:lnTo>
                <a:close/>
              </a:path>
              <a:path w="441198" h="282701">
                <a:moveTo>
                  <a:pt x="9906" y="9143"/>
                </a:moveTo>
                <a:lnTo>
                  <a:pt x="9906" y="4572"/>
                </a:lnTo>
                <a:lnTo>
                  <a:pt x="4572" y="9143"/>
                </a:lnTo>
                <a:lnTo>
                  <a:pt x="9906" y="9143"/>
                </a:lnTo>
                <a:close/>
              </a:path>
              <a:path w="441198" h="282701">
                <a:moveTo>
                  <a:pt x="9906" y="273557"/>
                </a:moveTo>
                <a:lnTo>
                  <a:pt x="9906" y="9143"/>
                </a:lnTo>
                <a:lnTo>
                  <a:pt x="4572" y="9143"/>
                </a:lnTo>
                <a:lnTo>
                  <a:pt x="4572" y="273557"/>
                </a:lnTo>
                <a:lnTo>
                  <a:pt x="9906" y="273557"/>
                </a:lnTo>
                <a:close/>
              </a:path>
              <a:path w="441198" h="282701">
                <a:moveTo>
                  <a:pt x="436625" y="273557"/>
                </a:moveTo>
                <a:lnTo>
                  <a:pt x="4572" y="273557"/>
                </a:lnTo>
                <a:lnTo>
                  <a:pt x="9906" y="278129"/>
                </a:lnTo>
                <a:lnTo>
                  <a:pt x="9906" y="282701"/>
                </a:lnTo>
                <a:lnTo>
                  <a:pt x="432054" y="282701"/>
                </a:lnTo>
                <a:lnTo>
                  <a:pt x="432054" y="278129"/>
                </a:lnTo>
                <a:lnTo>
                  <a:pt x="436625" y="273557"/>
                </a:lnTo>
                <a:close/>
              </a:path>
              <a:path w="441198" h="282701">
                <a:moveTo>
                  <a:pt x="9906" y="282701"/>
                </a:moveTo>
                <a:lnTo>
                  <a:pt x="9906" y="278129"/>
                </a:lnTo>
                <a:lnTo>
                  <a:pt x="4572" y="273557"/>
                </a:lnTo>
                <a:lnTo>
                  <a:pt x="4572" y="282701"/>
                </a:lnTo>
                <a:lnTo>
                  <a:pt x="9906" y="282701"/>
                </a:lnTo>
                <a:close/>
              </a:path>
              <a:path w="441198" h="282701">
                <a:moveTo>
                  <a:pt x="436625" y="9143"/>
                </a:moveTo>
                <a:lnTo>
                  <a:pt x="432054" y="4572"/>
                </a:lnTo>
                <a:lnTo>
                  <a:pt x="432054" y="9143"/>
                </a:lnTo>
                <a:lnTo>
                  <a:pt x="436625" y="9143"/>
                </a:lnTo>
                <a:close/>
              </a:path>
              <a:path w="441198" h="282701">
                <a:moveTo>
                  <a:pt x="436625" y="273557"/>
                </a:moveTo>
                <a:lnTo>
                  <a:pt x="436625" y="9143"/>
                </a:lnTo>
                <a:lnTo>
                  <a:pt x="432054" y="9143"/>
                </a:lnTo>
                <a:lnTo>
                  <a:pt x="432054" y="273557"/>
                </a:lnTo>
                <a:lnTo>
                  <a:pt x="436625" y="273557"/>
                </a:lnTo>
                <a:close/>
              </a:path>
              <a:path w="441198" h="282701">
                <a:moveTo>
                  <a:pt x="436625" y="282701"/>
                </a:moveTo>
                <a:lnTo>
                  <a:pt x="436625" y="273557"/>
                </a:lnTo>
                <a:lnTo>
                  <a:pt x="432054" y="278129"/>
                </a:lnTo>
                <a:lnTo>
                  <a:pt x="432054" y="282701"/>
                </a:lnTo>
                <a:lnTo>
                  <a:pt x="436625" y="28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05010" y="4311206"/>
            <a:ext cx="261158" cy="59839"/>
          </a:xfrm>
          <a:custGeom>
            <a:avLst/>
            <a:gdLst/>
            <a:ahLst/>
            <a:cxnLst/>
            <a:rect l="l" t="t" r="r" b="b"/>
            <a:pathLst>
              <a:path w="287274" h="67818">
                <a:moveTo>
                  <a:pt x="287274" y="67818"/>
                </a:moveTo>
                <a:lnTo>
                  <a:pt x="215646" y="0"/>
                </a:lnTo>
                <a:lnTo>
                  <a:pt x="71628" y="0"/>
                </a:lnTo>
                <a:lnTo>
                  <a:pt x="0" y="67818"/>
                </a:lnTo>
                <a:lnTo>
                  <a:pt x="287274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93923" y="4307168"/>
            <a:ext cx="283325" cy="67908"/>
          </a:xfrm>
          <a:custGeom>
            <a:avLst/>
            <a:gdLst/>
            <a:ahLst/>
            <a:cxnLst/>
            <a:rect l="l" t="t" r="r" b="b"/>
            <a:pathLst>
              <a:path w="311657" h="76962">
                <a:moveTo>
                  <a:pt x="311657" y="76962"/>
                </a:moveTo>
                <a:lnTo>
                  <a:pt x="230123" y="0"/>
                </a:lnTo>
                <a:lnTo>
                  <a:pt x="82295" y="0"/>
                </a:lnTo>
                <a:lnTo>
                  <a:pt x="0" y="76962"/>
                </a:lnTo>
                <a:lnTo>
                  <a:pt x="12191" y="76962"/>
                </a:lnTo>
                <a:lnTo>
                  <a:pt x="12191" y="67818"/>
                </a:lnTo>
                <a:lnTo>
                  <a:pt x="24141" y="67818"/>
                </a:lnTo>
                <a:lnTo>
                  <a:pt x="83819" y="11948"/>
                </a:lnTo>
                <a:lnTo>
                  <a:pt x="83819" y="9144"/>
                </a:lnTo>
                <a:lnTo>
                  <a:pt x="87629" y="8382"/>
                </a:lnTo>
                <a:lnTo>
                  <a:pt x="87629" y="9144"/>
                </a:lnTo>
                <a:lnTo>
                  <a:pt x="224789" y="9144"/>
                </a:lnTo>
                <a:lnTo>
                  <a:pt x="224789" y="8382"/>
                </a:lnTo>
                <a:lnTo>
                  <a:pt x="227837" y="9144"/>
                </a:lnTo>
                <a:lnTo>
                  <a:pt x="227837" y="11235"/>
                </a:lnTo>
                <a:lnTo>
                  <a:pt x="288278" y="67818"/>
                </a:lnTo>
                <a:lnTo>
                  <a:pt x="299465" y="67818"/>
                </a:lnTo>
                <a:lnTo>
                  <a:pt x="299465" y="76962"/>
                </a:lnTo>
                <a:lnTo>
                  <a:pt x="311657" y="76962"/>
                </a:lnTo>
                <a:close/>
              </a:path>
              <a:path w="311657" h="76962">
                <a:moveTo>
                  <a:pt x="24141" y="67818"/>
                </a:moveTo>
                <a:lnTo>
                  <a:pt x="12191" y="67818"/>
                </a:lnTo>
                <a:lnTo>
                  <a:pt x="16001" y="75438"/>
                </a:lnTo>
                <a:lnTo>
                  <a:pt x="24141" y="67818"/>
                </a:lnTo>
                <a:close/>
              </a:path>
              <a:path w="311657" h="76962">
                <a:moveTo>
                  <a:pt x="299465" y="76962"/>
                </a:moveTo>
                <a:lnTo>
                  <a:pt x="299465" y="67818"/>
                </a:lnTo>
                <a:lnTo>
                  <a:pt x="296417" y="75438"/>
                </a:lnTo>
                <a:lnTo>
                  <a:pt x="288278" y="67818"/>
                </a:lnTo>
                <a:lnTo>
                  <a:pt x="24141" y="67818"/>
                </a:lnTo>
                <a:lnTo>
                  <a:pt x="16001" y="75438"/>
                </a:lnTo>
                <a:lnTo>
                  <a:pt x="12191" y="67818"/>
                </a:lnTo>
                <a:lnTo>
                  <a:pt x="12191" y="76962"/>
                </a:lnTo>
                <a:lnTo>
                  <a:pt x="299465" y="76962"/>
                </a:lnTo>
                <a:close/>
              </a:path>
              <a:path w="311657" h="76962">
                <a:moveTo>
                  <a:pt x="87629" y="8382"/>
                </a:moveTo>
                <a:lnTo>
                  <a:pt x="83819" y="9144"/>
                </a:lnTo>
                <a:lnTo>
                  <a:pt x="86816" y="9144"/>
                </a:lnTo>
                <a:lnTo>
                  <a:pt x="87629" y="8382"/>
                </a:lnTo>
                <a:close/>
              </a:path>
              <a:path w="311657" h="76962">
                <a:moveTo>
                  <a:pt x="86816" y="9144"/>
                </a:moveTo>
                <a:lnTo>
                  <a:pt x="83819" y="9144"/>
                </a:lnTo>
                <a:lnTo>
                  <a:pt x="83819" y="11948"/>
                </a:lnTo>
                <a:lnTo>
                  <a:pt x="86816" y="9144"/>
                </a:lnTo>
                <a:close/>
              </a:path>
              <a:path w="311657" h="76962">
                <a:moveTo>
                  <a:pt x="87629" y="9144"/>
                </a:moveTo>
                <a:lnTo>
                  <a:pt x="87629" y="8382"/>
                </a:lnTo>
                <a:lnTo>
                  <a:pt x="86816" y="9144"/>
                </a:lnTo>
                <a:lnTo>
                  <a:pt x="87629" y="9144"/>
                </a:lnTo>
                <a:close/>
              </a:path>
              <a:path w="311657" h="76962">
                <a:moveTo>
                  <a:pt x="227837" y="9144"/>
                </a:moveTo>
                <a:lnTo>
                  <a:pt x="224789" y="8382"/>
                </a:lnTo>
                <a:lnTo>
                  <a:pt x="225603" y="9144"/>
                </a:lnTo>
                <a:lnTo>
                  <a:pt x="227837" y="9144"/>
                </a:lnTo>
                <a:close/>
              </a:path>
              <a:path w="311657" h="76962">
                <a:moveTo>
                  <a:pt x="225603" y="9144"/>
                </a:moveTo>
                <a:lnTo>
                  <a:pt x="224789" y="8382"/>
                </a:lnTo>
                <a:lnTo>
                  <a:pt x="224789" y="9144"/>
                </a:lnTo>
                <a:lnTo>
                  <a:pt x="225603" y="9144"/>
                </a:lnTo>
                <a:close/>
              </a:path>
              <a:path w="311657" h="76962">
                <a:moveTo>
                  <a:pt x="227837" y="11235"/>
                </a:moveTo>
                <a:lnTo>
                  <a:pt x="227837" y="9144"/>
                </a:lnTo>
                <a:lnTo>
                  <a:pt x="225603" y="9144"/>
                </a:lnTo>
                <a:lnTo>
                  <a:pt x="227837" y="11235"/>
                </a:lnTo>
                <a:close/>
              </a:path>
              <a:path w="311657" h="76962">
                <a:moveTo>
                  <a:pt x="299465" y="67818"/>
                </a:moveTo>
                <a:lnTo>
                  <a:pt x="288278" y="67818"/>
                </a:lnTo>
                <a:lnTo>
                  <a:pt x="296417" y="75438"/>
                </a:lnTo>
                <a:lnTo>
                  <a:pt x="299465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79378" y="4432229"/>
            <a:ext cx="392083" cy="241375"/>
          </a:xfrm>
          <a:custGeom>
            <a:avLst/>
            <a:gdLst/>
            <a:ahLst/>
            <a:cxnLst/>
            <a:rect l="l" t="t" r="r" b="b"/>
            <a:pathLst>
              <a:path w="431291" h="273558">
                <a:moveTo>
                  <a:pt x="0" y="0"/>
                </a:moveTo>
                <a:lnTo>
                  <a:pt x="0" y="273558"/>
                </a:lnTo>
                <a:lnTo>
                  <a:pt x="431291" y="273558"/>
                </a:lnTo>
                <a:lnTo>
                  <a:pt x="431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74532" y="4427521"/>
            <a:ext cx="401089" cy="250114"/>
          </a:xfrm>
          <a:custGeom>
            <a:avLst/>
            <a:gdLst/>
            <a:ahLst/>
            <a:cxnLst/>
            <a:rect l="l" t="t" r="r" b="b"/>
            <a:pathLst>
              <a:path w="441198" h="283463">
                <a:moveTo>
                  <a:pt x="441198" y="283463"/>
                </a:moveTo>
                <a:lnTo>
                  <a:pt x="441198" y="0"/>
                </a:lnTo>
                <a:lnTo>
                  <a:pt x="0" y="0"/>
                </a:lnTo>
                <a:lnTo>
                  <a:pt x="0" y="283463"/>
                </a:lnTo>
                <a:lnTo>
                  <a:pt x="5334" y="283463"/>
                </a:lnTo>
                <a:lnTo>
                  <a:pt x="5334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432053" y="9906"/>
                </a:lnTo>
                <a:lnTo>
                  <a:pt x="432053" y="5334"/>
                </a:lnTo>
                <a:lnTo>
                  <a:pt x="436625" y="9906"/>
                </a:lnTo>
                <a:lnTo>
                  <a:pt x="436625" y="283463"/>
                </a:lnTo>
                <a:lnTo>
                  <a:pt x="441198" y="283463"/>
                </a:lnTo>
                <a:close/>
              </a:path>
              <a:path w="441198" h="283463">
                <a:moveTo>
                  <a:pt x="9906" y="9906"/>
                </a:moveTo>
                <a:lnTo>
                  <a:pt x="9906" y="5334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441198" h="283463">
                <a:moveTo>
                  <a:pt x="9906" y="273558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273558"/>
                </a:lnTo>
                <a:lnTo>
                  <a:pt x="9906" y="273558"/>
                </a:lnTo>
                <a:close/>
              </a:path>
              <a:path w="441198" h="283463">
                <a:moveTo>
                  <a:pt x="436625" y="273558"/>
                </a:moveTo>
                <a:lnTo>
                  <a:pt x="5334" y="273558"/>
                </a:lnTo>
                <a:lnTo>
                  <a:pt x="9906" y="278892"/>
                </a:lnTo>
                <a:lnTo>
                  <a:pt x="9906" y="283463"/>
                </a:lnTo>
                <a:lnTo>
                  <a:pt x="432053" y="283463"/>
                </a:lnTo>
                <a:lnTo>
                  <a:pt x="432053" y="278892"/>
                </a:lnTo>
                <a:lnTo>
                  <a:pt x="436625" y="273558"/>
                </a:lnTo>
                <a:close/>
              </a:path>
              <a:path w="441198" h="283463">
                <a:moveTo>
                  <a:pt x="9906" y="283463"/>
                </a:moveTo>
                <a:lnTo>
                  <a:pt x="9906" y="278892"/>
                </a:lnTo>
                <a:lnTo>
                  <a:pt x="5334" y="273558"/>
                </a:lnTo>
                <a:lnTo>
                  <a:pt x="5334" y="283463"/>
                </a:lnTo>
                <a:lnTo>
                  <a:pt x="9906" y="283463"/>
                </a:lnTo>
                <a:close/>
              </a:path>
              <a:path w="441198" h="283463">
                <a:moveTo>
                  <a:pt x="436625" y="9906"/>
                </a:moveTo>
                <a:lnTo>
                  <a:pt x="432053" y="5334"/>
                </a:lnTo>
                <a:lnTo>
                  <a:pt x="432053" y="9906"/>
                </a:lnTo>
                <a:lnTo>
                  <a:pt x="436625" y="9906"/>
                </a:lnTo>
                <a:close/>
              </a:path>
              <a:path w="441198" h="283463">
                <a:moveTo>
                  <a:pt x="436625" y="273558"/>
                </a:moveTo>
                <a:lnTo>
                  <a:pt x="436625" y="9906"/>
                </a:lnTo>
                <a:lnTo>
                  <a:pt x="432053" y="9906"/>
                </a:lnTo>
                <a:lnTo>
                  <a:pt x="432053" y="273558"/>
                </a:lnTo>
                <a:lnTo>
                  <a:pt x="436625" y="273558"/>
                </a:lnTo>
                <a:close/>
              </a:path>
              <a:path w="441198" h="283463">
                <a:moveTo>
                  <a:pt x="436625" y="283463"/>
                </a:moveTo>
                <a:lnTo>
                  <a:pt x="436625" y="273558"/>
                </a:lnTo>
                <a:lnTo>
                  <a:pt x="432053" y="278892"/>
                </a:lnTo>
                <a:lnTo>
                  <a:pt x="432053" y="283463"/>
                </a:lnTo>
                <a:lnTo>
                  <a:pt x="436625" y="283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43802" y="4372390"/>
            <a:ext cx="261158" cy="59839"/>
          </a:xfrm>
          <a:custGeom>
            <a:avLst/>
            <a:gdLst/>
            <a:ahLst/>
            <a:cxnLst/>
            <a:rect l="l" t="t" r="r" b="b"/>
            <a:pathLst>
              <a:path w="287274" h="67818">
                <a:moveTo>
                  <a:pt x="287274" y="67817"/>
                </a:moveTo>
                <a:lnTo>
                  <a:pt x="215646" y="0"/>
                </a:lnTo>
                <a:lnTo>
                  <a:pt x="72390" y="0"/>
                </a:lnTo>
                <a:lnTo>
                  <a:pt x="0" y="67817"/>
                </a:lnTo>
                <a:lnTo>
                  <a:pt x="28727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33410" y="4368353"/>
            <a:ext cx="282632" cy="67908"/>
          </a:xfrm>
          <a:custGeom>
            <a:avLst/>
            <a:gdLst/>
            <a:ahLst/>
            <a:cxnLst/>
            <a:rect l="l" t="t" r="r" b="b"/>
            <a:pathLst>
              <a:path w="310895" h="76962">
                <a:moveTo>
                  <a:pt x="310895" y="76961"/>
                </a:moveTo>
                <a:lnTo>
                  <a:pt x="229361" y="0"/>
                </a:lnTo>
                <a:lnTo>
                  <a:pt x="81533" y="0"/>
                </a:lnTo>
                <a:lnTo>
                  <a:pt x="0" y="76961"/>
                </a:lnTo>
                <a:lnTo>
                  <a:pt x="11429" y="76961"/>
                </a:lnTo>
                <a:lnTo>
                  <a:pt x="11429" y="67055"/>
                </a:lnTo>
                <a:lnTo>
                  <a:pt x="24092" y="67055"/>
                </a:lnTo>
                <a:lnTo>
                  <a:pt x="83819" y="10505"/>
                </a:lnTo>
                <a:lnTo>
                  <a:pt x="83819" y="9143"/>
                </a:lnTo>
                <a:lnTo>
                  <a:pt x="86867" y="7619"/>
                </a:lnTo>
                <a:lnTo>
                  <a:pt x="86867" y="9143"/>
                </a:lnTo>
                <a:lnTo>
                  <a:pt x="224027" y="9143"/>
                </a:lnTo>
                <a:lnTo>
                  <a:pt x="224027" y="7619"/>
                </a:lnTo>
                <a:lnTo>
                  <a:pt x="227075" y="9143"/>
                </a:lnTo>
                <a:lnTo>
                  <a:pt x="227075" y="10505"/>
                </a:lnTo>
                <a:lnTo>
                  <a:pt x="286803" y="67055"/>
                </a:lnTo>
                <a:lnTo>
                  <a:pt x="298703" y="67055"/>
                </a:lnTo>
                <a:lnTo>
                  <a:pt x="298703" y="76961"/>
                </a:lnTo>
                <a:lnTo>
                  <a:pt x="310895" y="76961"/>
                </a:lnTo>
                <a:close/>
              </a:path>
              <a:path w="310895" h="76962">
                <a:moveTo>
                  <a:pt x="24092" y="67055"/>
                </a:moveTo>
                <a:lnTo>
                  <a:pt x="11429" y="67055"/>
                </a:lnTo>
                <a:lnTo>
                  <a:pt x="15239" y="75437"/>
                </a:lnTo>
                <a:lnTo>
                  <a:pt x="24092" y="67055"/>
                </a:lnTo>
                <a:close/>
              </a:path>
              <a:path w="310895" h="76962">
                <a:moveTo>
                  <a:pt x="298703" y="76961"/>
                </a:moveTo>
                <a:lnTo>
                  <a:pt x="298703" y="67055"/>
                </a:lnTo>
                <a:lnTo>
                  <a:pt x="295655" y="75437"/>
                </a:lnTo>
                <a:lnTo>
                  <a:pt x="286803" y="67055"/>
                </a:lnTo>
                <a:lnTo>
                  <a:pt x="24092" y="67055"/>
                </a:lnTo>
                <a:lnTo>
                  <a:pt x="15239" y="75437"/>
                </a:lnTo>
                <a:lnTo>
                  <a:pt x="11429" y="67055"/>
                </a:lnTo>
                <a:lnTo>
                  <a:pt x="11429" y="76961"/>
                </a:lnTo>
                <a:lnTo>
                  <a:pt x="298703" y="76961"/>
                </a:lnTo>
                <a:close/>
              </a:path>
              <a:path w="310895" h="76962">
                <a:moveTo>
                  <a:pt x="86867" y="7619"/>
                </a:moveTo>
                <a:lnTo>
                  <a:pt x="83819" y="9143"/>
                </a:lnTo>
                <a:lnTo>
                  <a:pt x="85258" y="9143"/>
                </a:lnTo>
                <a:lnTo>
                  <a:pt x="86867" y="7619"/>
                </a:lnTo>
                <a:close/>
              </a:path>
              <a:path w="310895" h="76962">
                <a:moveTo>
                  <a:pt x="85258" y="9143"/>
                </a:moveTo>
                <a:lnTo>
                  <a:pt x="83819" y="9143"/>
                </a:lnTo>
                <a:lnTo>
                  <a:pt x="83819" y="10505"/>
                </a:lnTo>
                <a:lnTo>
                  <a:pt x="85258" y="9143"/>
                </a:lnTo>
                <a:close/>
              </a:path>
              <a:path w="310895" h="76962">
                <a:moveTo>
                  <a:pt x="86867" y="9143"/>
                </a:moveTo>
                <a:lnTo>
                  <a:pt x="86867" y="7619"/>
                </a:lnTo>
                <a:lnTo>
                  <a:pt x="85258" y="9143"/>
                </a:lnTo>
                <a:lnTo>
                  <a:pt x="86867" y="9143"/>
                </a:lnTo>
                <a:close/>
              </a:path>
              <a:path w="310895" h="76962">
                <a:moveTo>
                  <a:pt x="227075" y="9143"/>
                </a:moveTo>
                <a:lnTo>
                  <a:pt x="224027" y="7619"/>
                </a:lnTo>
                <a:lnTo>
                  <a:pt x="225637" y="9143"/>
                </a:lnTo>
                <a:lnTo>
                  <a:pt x="227075" y="9143"/>
                </a:lnTo>
                <a:close/>
              </a:path>
              <a:path w="310895" h="76962">
                <a:moveTo>
                  <a:pt x="225637" y="9143"/>
                </a:moveTo>
                <a:lnTo>
                  <a:pt x="224027" y="7619"/>
                </a:lnTo>
                <a:lnTo>
                  <a:pt x="224027" y="9143"/>
                </a:lnTo>
                <a:lnTo>
                  <a:pt x="225637" y="9143"/>
                </a:lnTo>
                <a:close/>
              </a:path>
              <a:path w="310895" h="76962">
                <a:moveTo>
                  <a:pt x="227075" y="10505"/>
                </a:moveTo>
                <a:lnTo>
                  <a:pt x="227075" y="9143"/>
                </a:lnTo>
                <a:lnTo>
                  <a:pt x="225637" y="9143"/>
                </a:lnTo>
                <a:lnTo>
                  <a:pt x="227075" y="10505"/>
                </a:lnTo>
                <a:close/>
              </a:path>
              <a:path w="310895" h="76962">
                <a:moveTo>
                  <a:pt x="298703" y="67055"/>
                </a:moveTo>
                <a:lnTo>
                  <a:pt x="286803" y="67055"/>
                </a:lnTo>
                <a:lnTo>
                  <a:pt x="295655" y="75437"/>
                </a:lnTo>
                <a:lnTo>
                  <a:pt x="298703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5604" y="4552581"/>
            <a:ext cx="392775" cy="241375"/>
          </a:xfrm>
          <a:custGeom>
            <a:avLst/>
            <a:gdLst/>
            <a:ahLst/>
            <a:cxnLst/>
            <a:rect l="l" t="t" r="r" b="b"/>
            <a:pathLst>
              <a:path w="432053" h="273558">
                <a:moveTo>
                  <a:pt x="0" y="0"/>
                </a:moveTo>
                <a:lnTo>
                  <a:pt x="0" y="273558"/>
                </a:lnTo>
                <a:lnTo>
                  <a:pt x="432053" y="273558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11446" y="4548543"/>
            <a:ext cx="401089" cy="249442"/>
          </a:xfrm>
          <a:custGeom>
            <a:avLst/>
            <a:gdLst/>
            <a:ahLst/>
            <a:cxnLst/>
            <a:rect l="l" t="t" r="r" b="b"/>
            <a:pathLst>
              <a:path w="441198" h="282701">
                <a:moveTo>
                  <a:pt x="441198" y="282701"/>
                </a:moveTo>
                <a:lnTo>
                  <a:pt x="441198" y="0"/>
                </a:lnTo>
                <a:lnTo>
                  <a:pt x="0" y="0"/>
                </a:lnTo>
                <a:lnTo>
                  <a:pt x="0" y="282701"/>
                </a:lnTo>
                <a:lnTo>
                  <a:pt x="4572" y="282701"/>
                </a:lnTo>
                <a:lnTo>
                  <a:pt x="4572" y="9143"/>
                </a:lnTo>
                <a:lnTo>
                  <a:pt x="9144" y="4572"/>
                </a:lnTo>
                <a:lnTo>
                  <a:pt x="9144" y="9143"/>
                </a:lnTo>
                <a:lnTo>
                  <a:pt x="431292" y="9143"/>
                </a:lnTo>
                <a:lnTo>
                  <a:pt x="431292" y="4572"/>
                </a:lnTo>
                <a:lnTo>
                  <a:pt x="436625" y="9143"/>
                </a:lnTo>
                <a:lnTo>
                  <a:pt x="436625" y="282701"/>
                </a:lnTo>
                <a:lnTo>
                  <a:pt x="441198" y="282701"/>
                </a:lnTo>
                <a:close/>
              </a:path>
              <a:path w="441198" h="282701">
                <a:moveTo>
                  <a:pt x="9144" y="9143"/>
                </a:moveTo>
                <a:lnTo>
                  <a:pt x="9144" y="4572"/>
                </a:lnTo>
                <a:lnTo>
                  <a:pt x="4572" y="9143"/>
                </a:lnTo>
                <a:lnTo>
                  <a:pt x="9144" y="9143"/>
                </a:lnTo>
                <a:close/>
              </a:path>
              <a:path w="441198" h="282701">
                <a:moveTo>
                  <a:pt x="9144" y="273558"/>
                </a:moveTo>
                <a:lnTo>
                  <a:pt x="9144" y="9143"/>
                </a:lnTo>
                <a:lnTo>
                  <a:pt x="4572" y="9143"/>
                </a:lnTo>
                <a:lnTo>
                  <a:pt x="4572" y="273558"/>
                </a:lnTo>
                <a:lnTo>
                  <a:pt x="9144" y="273558"/>
                </a:lnTo>
                <a:close/>
              </a:path>
              <a:path w="441198" h="282701">
                <a:moveTo>
                  <a:pt x="436625" y="273558"/>
                </a:moveTo>
                <a:lnTo>
                  <a:pt x="4572" y="273558"/>
                </a:lnTo>
                <a:lnTo>
                  <a:pt x="9144" y="278129"/>
                </a:lnTo>
                <a:lnTo>
                  <a:pt x="9144" y="282701"/>
                </a:lnTo>
                <a:lnTo>
                  <a:pt x="431292" y="282701"/>
                </a:lnTo>
                <a:lnTo>
                  <a:pt x="431292" y="278129"/>
                </a:lnTo>
                <a:lnTo>
                  <a:pt x="436625" y="273558"/>
                </a:lnTo>
                <a:close/>
              </a:path>
              <a:path w="441198" h="282701">
                <a:moveTo>
                  <a:pt x="9144" y="282701"/>
                </a:moveTo>
                <a:lnTo>
                  <a:pt x="9144" y="278129"/>
                </a:lnTo>
                <a:lnTo>
                  <a:pt x="4572" y="273558"/>
                </a:lnTo>
                <a:lnTo>
                  <a:pt x="4572" y="282701"/>
                </a:lnTo>
                <a:lnTo>
                  <a:pt x="9144" y="282701"/>
                </a:lnTo>
                <a:close/>
              </a:path>
              <a:path w="441198" h="282701">
                <a:moveTo>
                  <a:pt x="436625" y="9143"/>
                </a:moveTo>
                <a:lnTo>
                  <a:pt x="431292" y="4572"/>
                </a:lnTo>
                <a:lnTo>
                  <a:pt x="431292" y="9143"/>
                </a:lnTo>
                <a:lnTo>
                  <a:pt x="436625" y="9143"/>
                </a:lnTo>
                <a:close/>
              </a:path>
              <a:path w="441198" h="282701">
                <a:moveTo>
                  <a:pt x="436625" y="273558"/>
                </a:moveTo>
                <a:lnTo>
                  <a:pt x="436625" y="9143"/>
                </a:lnTo>
                <a:lnTo>
                  <a:pt x="431292" y="9143"/>
                </a:lnTo>
                <a:lnTo>
                  <a:pt x="431292" y="273558"/>
                </a:lnTo>
                <a:lnTo>
                  <a:pt x="436625" y="273558"/>
                </a:lnTo>
                <a:close/>
              </a:path>
              <a:path w="441198" h="282701">
                <a:moveTo>
                  <a:pt x="436625" y="282701"/>
                </a:moveTo>
                <a:lnTo>
                  <a:pt x="436625" y="273558"/>
                </a:lnTo>
                <a:lnTo>
                  <a:pt x="431292" y="278129"/>
                </a:lnTo>
                <a:lnTo>
                  <a:pt x="431292" y="282701"/>
                </a:lnTo>
                <a:lnTo>
                  <a:pt x="436625" y="28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80716" y="4492741"/>
            <a:ext cx="261158" cy="59839"/>
          </a:xfrm>
          <a:custGeom>
            <a:avLst/>
            <a:gdLst/>
            <a:ahLst/>
            <a:cxnLst/>
            <a:rect l="l" t="t" r="r" b="b"/>
            <a:pathLst>
              <a:path w="287274" h="67818">
                <a:moveTo>
                  <a:pt x="287274" y="67818"/>
                </a:moveTo>
                <a:lnTo>
                  <a:pt x="215646" y="0"/>
                </a:lnTo>
                <a:lnTo>
                  <a:pt x="71628" y="0"/>
                </a:lnTo>
                <a:lnTo>
                  <a:pt x="0" y="67818"/>
                </a:lnTo>
                <a:lnTo>
                  <a:pt x="287274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69636" y="4488704"/>
            <a:ext cx="283325" cy="67908"/>
          </a:xfrm>
          <a:custGeom>
            <a:avLst/>
            <a:gdLst/>
            <a:ahLst/>
            <a:cxnLst/>
            <a:rect l="l" t="t" r="r" b="b"/>
            <a:pathLst>
              <a:path w="311658" h="76962">
                <a:moveTo>
                  <a:pt x="311658" y="76962"/>
                </a:moveTo>
                <a:lnTo>
                  <a:pt x="229362" y="0"/>
                </a:lnTo>
                <a:lnTo>
                  <a:pt x="82296" y="0"/>
                </a:lnTo>
                <a:lnTo>
                  <a:pt x="0" y="76962"/>
                </a:lnTo>
                <a:lnTo>
                  <a:pt x="12192" y="76962"/>
                </a:lnTo>
                <a:lnTo>
                  <a:pt x="12192" y="67818"/>
                </a:lnTo>
                <a:lnTo>
                  <a:pt x="24092" y="67818"/>
                </a:lnTo>
                <a:lnTo>
                  <a:pt x="83820" y="11267"/>
                </a:lnTo>
                <a:lnTo>
                  <a:pt x="83820" y="9906"/>
                </a:lnTo>
                <a:lnTo>
                  <a:pt x="86868" y="8382"/>
                </a:lnTo>
                <a:lnTo>
                  <a:pt x="86868" y="9906"/>
                </a:lnTo>
                <a:lnTo>
                  <a:pt x="224028" y="9906"/>
                </a:lnTo>
                <a:lnTo>
                  <a:pt x="224028" y="8382"/>
                </a:lnTo>
                <a:lnTo>
                  <a:pt x="227838" y="9906"/>
                </a:lnTo>
                <a:lnTo>
                  <a:pt x="227838" y="11951"/>
                </a:lnTo>
                <a:lnTo>
                  <a:pt x="287470" y="67818"/>
                </a:lnTo>
                <a:lnTo>
                  <a:pt x="299466" y="67818"/>
                </a:lnTo>
                <a:lnTo>
                  <a:pt x="299466" y="76962"/>
                </a:lnTo>
                <a:lnTo>
                  <a:pt x="311658" y="76962"/>
                </a:lnTo>
                <a:close/>
              </a:path>
              <a:path w="311658" h="76962">
                <a:moveTo>
                  <a:pt x="24092" y="67818"/>
                </a:moveTo>
                <a:lnTo>
                  <a:pt x="12192" y="67818"/>
                </a:lnTo>
                <a:lnTo>
                  <a:pt x="15240" y="76200"/>
                </a:lnTo>
                <a:lnTo>
                  <a:pt x="24092" y="67818"/>
                </a:lnTo>
                <a:close/>
              </a:path>
              <a:path w="311658" h="76962">
                <a:moveTo>
                  <a:pt x="299466" y="76962"/>
                </a:moveTo>
                <a:lnTo>
                  <a:pt x="299466" y="67818"/>
                </a:lnTo>
                <a:lnTo>
                  <a:pt x="296418" y="76200"/>
                </a:lnTo>
                <a:lnTo>
                  <a:pt x="287470" y="67818"/>
                </a:lnTo>
                <a:lnTo>
                  <a:pt x="24092" y="67818"/>
                </a:lnTo>
                <a:lnTo>
                  <a:pt x="15240" y="76200"/>
                </a:lnTo>
                <a:lnTo>
                  <a:pt x="12192" y="67818"/>
                </a:lnTo>
                <a:lnTo>
                  <a:pt x="12192" y="76962"/>
                </a:lnTo>
                <a:lnTo>
                  <a:pt x="299466" y="76962"/>
                </a:lnTo>
                <a:close/>
              </a:path>
              <a:path w="311658" h="76962">
                <a:moveTo>
                  <a:pt x="86868" y="8382"/>
                </a:moveTo>
                <a:lnTo>
                  <a:pt x="83820" y="9906"/>
                </a:lnTo>
                <a:lnTo>
                  <a:pt x="85258" y="9906"/>
                </a:lnTo>
                <a:lnTo>
                  <a:pt x="86868" y="8382"/>
                </a:lnTo>
                <a:close/>
              </a:path>
              <a:path w="311658" h="76962">
                <a:moveTo>
                  <a:pt x="85258" y="9906"/>
                </a:moveTo>
                <a:lnTo>
                  <a:pt x="83820" y="9906"/>
                </a:lnTo>
                <a:lnTo>
                  <a:pt x="83820" y="11267"/>
                </a:lnTo>
                <a:lnTo>
                  <a:pt x="85258" y="9906"/>
                </a:lnTo>
                <a:close/>
              </a:path>
              <a:path w="311658" h="76962">
                <a:moveTo>
                  <a:pt x="86868" y="9906"/>
                </a:moveTo>
                <a:lnTo>
                  <a:pt x="86868" y="8382"/>
                </a:lnTo>
                <a:lnTo>
                  <a:pt x="85258" y="9906"/>
                </a:lnTo>
                <a:lnTo>
                  <a:pt x="86868" y="9906"/>
                </a:lnTo>
                <a:close/>
              </a:path>
              <a:path w="311658" h="76962">
                <a:moveTo>
                  <a:pt x="227838" y="9906"/>
                </a:moveTo>
                <a:lnTo>
                  <a:pt x="224028" y="8382"/>
                </a:lnTo>
                <a:lnTo>
                  <a:pt x="225654" y="9906"/>
                </a:lnTo>
                <a:lnTo>
                  <a:pt x="227838" y="9906"/>
                </a:lnTo>
                <a:close/>
              </a:path>
              <a:path w="311658" h="76962">
                <a:moveTo>
                  <a:pt x="225654" y="9906"/>
                </a:moveTo>
                <a:lnTo>
                  <a:pt x="224028" y="8382"/>
                </a:lnTo>
                <a:lnTo>
                  <a:pt x="224028" y="9906"/>
                </a:lnTo>
                <a:lnTo>
                  <a:pt x="225654" y="9906"/>
                </a:lnTo>
                <a:close/>
              </a:path>
              <a:path w="311658" h="76962">
                <a:moveTo>
                  <a:pt x="227838" y="11951"/>
                </a:moveTo>
                <a:lnTo>
                  <a:pt x="227838" y="9906"/>
                </a:lnTo>
                <a:lnTo>
                  <a:pt x="225654" y="9906"/>
                </a:lnTo>
                <a:lnTo>
                  <a:pt x="227838" y="11951"/>
                </a:lnTo>
                <a:close/>
              </a:path>
              <a:path w="311658" h="76962">
                <a:moveTo>
                  <a:pt x="299466" y="67818"/>
                </a:moveTo>
                <a:lnTo>
                  <a:pt x="287470" y="67818"/>
                </a:lnTo>
                <a:lnTo>
                  <a:pt x="296418" y="76200"/>
                </a:lnTo>
                <a:lnTo>
                  <a:pt x="29946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50484" y="4072519"/>
            <a:ext cx="1506682" cy="301213"/>
          </a:xfrm>
          <a:custGeom>
            <a:avLst/>
            <a:gdLst/>
            <a:ahLst/>
            <a:cxnLst/>
            <a:rect l="l" t="t" r="r" b="b"/>
            <a:pathLst>
              <a:path w="1657350" h="341375">
                <a:moveTo>
                  <a:pt x="1657350" y="284225"/>
                </a:moveTo>
                <a:lnTo>
                  <a:pt x="1657157" y="52320"/>
                </a:lnTo>
                <a:lnTo>
                  <a:pt x="1639285" y="15034"/>
                </a:lnTo>
                <a:lnTo>
                  <a:pt x="1600962" y="0"/>
                </a:lnTo>
                <a:lnTo>
                  <a:pt x="51845" y="243"/>
                </a:lnTo>
                <a:lnTo>
                  <a:pt x="15116" y="18377"/>
                </a:lnTo>
                <a:lnTo>
                  <a:pt x="0" y="57150"/>
                </a:lnTo>
                <a:lnTo>
                  <a:pt x="250" y="289530"/>
                </a:lnTo>
                <a:lnTo>
                  <a:pt x="18678" y="326259"/>
                </a:lnTo>
                <a:lnTo>
                  <a:pt x="57150" y="341376"/>
                </a:lnTo>
                <a:lnTo>
                  <a:pt x="1605681" y="341177"/>
                </a:lnTo>
                <a:lnTo>
                  <a:pt x="1642396" y="322901"/>
                </a:lnTo>
                <a:lnTo>
                  <a:pt x="1657350" y="28422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46331" y="4068484"/>
            <a:ext cx="1515686" cy="309282"/>
          </a:xfrm>
          <a:custGeom>
            <a:avLst/>
            <a:gdLst/>
            <a:ahLst/>
            <a:cxnLst/>
            <a:rect l="l" t="t" r="r" b="b"/>
            <a:pathLst>
              <a:path w="1667255" h="350520">
                <a:moveTo>
                  <a:pt x="1667256" y="288798"/>
                </a:moveTo>
                <a:lnTo>
                  <a:pt x="1667256" y="61722"/>
                </a:lnTo>
                <a:lnTo>
                  <a:pt x="1666494" y="54864"/>
                </a:lnTo>
                <a:lnTo>
                  <a:pt x="1647742" y="16962"/>
                </a:lnTo>
                <a:lnTo>
                  <a:pt x="1611630" y="0"/>
                </a:lnTo>
                <a:lnTo>
                  <a:pt x="49841" y="743"/>
                </a:lnTo>
                <a:lnTo>
                  <a:pt x="15697" y="20649"/>
                </a:lnTo>
                <a:lnTo>
                  <a:pt x="0" y="54864"/>
                </a:lnTo>
                <a:lnTo>
                  <a:pt x="0" y="295656"/>
                </a:lnTo>
                <a:lnTo>
                  <a:pt x="1524" y="301752"/>
                </a:lnTo>
                <a:lnTo>
                  <a:pt x="3048" y="307086"/>
                </a:lnTo>
                <a:lnTo>
                  <a:pt x="6795" y="317195"/>
                </a:lnTo>
                <a:lnTo>
                  <a:pt x="9906" y="321684"/>
                </a:lnTo>
                <a:lnTo>
                  <a:pt x="9906" y="56388"/>
                </a:lnTo>
                <a:lnTo>
                  <a:pt x="10668" y="51054"/>
                </a:lnTo>
                <a:lnTo>
                  <a:pt x="12191" y="45720"/>
                </a:lnTo>
                <a:lnTo>
                  <a:pt x="12191" y="46482"/>
                </a:lnTo>
                <a:lnTo>
                  <a:pt x="13716" y="41148"/>
                </a:lnTo>
                <a:lnTo>
                  <a:pt x="18287" y="32004"/>
                </a:lnTo>
                <a:lnTo>
                  <a:pt x="18287" y="32766"/>
                </a:lnTo>
                <a:lnTo>
                  <a:pt x="21336" y="28194"/>
                </a:lnTo>
                <a:lnTo>
                  <a:pt x="21336" y="28956"/>
                </a:lnTo>
                <a:lnTo>
                  <a:pt x="24383" y="25298"/>
                </a:lnTo>
                <a:lnTo>
                  <a:pt x="24383" y="25146"/>
                </a:lnTo>
                <a:lnTo>
                  <a:pt x="25145" y="24384"/>
                </a:lnTo>
                <a:lnTo>
                  <a:pt x="28194" y="21971"/>
                </a:lnTo>
                <a:lnTo>
                  <a:pt x="28194" y="21336"/>
                </a:lnTo>
                <a:lnTo>
                  <a:pt x="32004" y="18796"/>
                </a:lnTo>
                <a:lnTo>
                  <a:pt x="32004" y="18288"/>
                </a:lnTo>
                <a:lnTo>
                  <a:pt x="37337" y="15240"/>
                </a:lnTo>
                <a:lnTo>
                  <a:pt x="37338" y="15675"/>
                </a:lnTo>
                <a:lnTo>
                  <a:pt x="41148" y="14042"/>
                </a:lnTo>
                <a:lnTo>
                  <a:pt x="41148" y="13716"/>
                </a:lnTo>
                <a:lnTo>
                  <a:pt x="46481" y="11430"/>
                </a:lnTo>
                <a:lnTo>
                  <a:pt x="46481" y="11974"/>
                </a:lnTo>
                <a:lnTo>
                  <a:pt x="51053" y="10668"/>
                </a:lnTo>
                <a:lnTo>
                  <a:pt x="61722" y="9144"/>
                </a:lnTo>
                <a:lnTo>
                  <a:pt x="1605534" y="9239"/>
                </a:lnTo>
                <a:lnTo>
                  <a:pt x="1610868" y="9906"/>
                </a:lnTo>
                <a:lnTo>
                  <a:pt x="1616202" y="10668"/>
                </a:lnTo>
                <a:lnTo>
                  <a:pt x="1616202" y="10885"/>
                </a:lnTo>
                <a:lnTo>
                  <a:pt x="1620774" y="12192"/>
                </a:lnTo>
                <a:lnTo>
                  <a:pt x="1620774" y="11430"/>
                </a:lnTo>
                <a:lnTo>
                  <a:pt x="1626108" y="13716"/>
                </a:lnTo>
                <a:lnTo>
                  <a:pt x="1626108" y="14042"/>
                </a:lnTo>
                <a:lnTo>
                  <a:pt x="1629918" y="15675"/>
                </a:lnTo>
                <a:lnTo>
                  <a:pt x="1629918" y="15240"/>
                </a:lnTo>
                <a:lnTo>
                  <a:pt x="1634489" y="18288"/>
                </a:lnTo>
                <a:lnTo>
                  <a:pt x="1638300" y="21336"/>
                </a:lnTo>
                <a:lnTo>
                  <a:pt x="1642110" y="25146"/>
                </a:lnTo>
                <a:lnTo>
                  <a:pt x="1642110" y="24384"/>
                </a:lnTo>
                <a:lnTo>
                  <a:pt x="1645920" y="28194"/>
                </a:lnTo>
                <a:lnTo>
                  <a:pt x="1645920" y="29108"/>
                </a:lnTo>
                <a:lnTo>
                  <a:pt x="1648968" y="32766"/>
                </a:lnTo>
                <a:lnTo>
                  <a:pt x="1648968" y="33147"/>
                </a:lnTo>
                <a:lnTo>
                  <a:pt x="1651254" y="36576"/>
                </a:lnTo>
                <a:lnTo>
                  <a:pt x="1653539" y="41148"/>
                </a:lnTo>
                <a:lnTo>
                  <a:pt x="1655064" y="46482"/>
                </a:lnTo>
                <a:lnTo>
                  <a:pt x="1655064" y="45720"/>
                </a:lnTo>
                <a:lnTo>
                  <a:pt x="1656588" y="51054"/>
                </a:lnTo>
                <a:lnTo>
                  <a:pt x="1657350" y="56388"/>
                </a:lnTo>
                <a:lnTo>
                  <a:pt x="1657350" y="321910"/>
                </a:lnTo>
                <a:lnTo>
                  <a:pt x="1657846" y="321279"/>
                </a:lnTo>
                <a:lnTo>
                  <a:pt x="1663618" y="309153"/>
                </a:lnTo>
                <a:lnTo>
                  <a:pt x="1666494" y="295656"/>
                </a:lnTo>
                <a:lnTo>
                  <a:pt x="1667256" y="288798"/>
                </a:lnTo>
                <a:close/>
              </a:path>
              <a:path w="1667255" h="350520">
                <a:moveTo>
                  <a:pt x="24799" y="325720"/>
                </a:moveTo>
                <a:lnTo>
                  <a:pt x="21336" y="321564"/>
                </a:lnTo>
                <a:lnTo>
                  <a:pt x="21336" y="322326"/>
                </a:lnTo>
                <a:lnTo>
                  <a:pt x="18288" y="317754"/>
                </a:lnTo>
                <a:lnTo>
                  <a:pt x="18288" y="318516"/>
                </a:lnTo>
                <a:lnTo>
                  <a:pt x="13697" y="309305"/>
                </a:lnTo>
                <a:lnTo>
                  <a:pt x="12192" y="304038"/>
                </a:lnTo>
                <a:lnTo>
                  <a:pt x="12192" y="304800"/>
                </a:lnTo>
                <a:lnTo>
                  <a:pt x="10668" y="299466"/>
                </a:lnTo>
                <a:lnTo>
                  <a:pt x="9906" y="294132"/>
                </a:lnTo>
                <a:lnTo>
                  <a:pt x="9906" y="321684"/>
                </a:lnTo>
                <a:lnTo>
                  <a:pt x="13716" y="327178"/>
                </a:lnTo>
                <a:lnTo>
                  <a:pt x="22098" y="336804"/>
                </a:lnTo>
                <a:lnTo>
                  <a:pt x="24384" y="338110"/>
                </a:lnTo>
                <a:lnTo>
                  <a:pt x="24384" y="325374"/>
                </a:lnTo>
                <a:lnTo>
                  <a:pt x="24799" y="325720"/>
                </a:lnTo>
                <a:close/>
              </a:path>
              <a:path w="1667255" h="350520">
                <a:moveTo>
                  <a:pt x="25145" y="24384"/>
                </a:moveTo>
                <a:lnTo>
                  <a:pt x="24383" y="25146"/>
                </a:lnTo>
                <a:lnTo>
                  <a:pt x="24799" y="24799"/>
                </a:lnTo>
                <a:lnTo>
                  <a:pt x="25145" y="24384"/>
                </a:lnTo>
                <a:close/>
              </a:path>
              <a:path w="1667255" h="350520">
                <a:moveTo>
                  <a:pt x="24799" y="24799"/>
                </a:moveTo>
                <a:lnTo>
                  <a:pt x="24383" y="25146"/>
                </a:lnTo>
                <a:lnTo>
                  <a:pt x="24383" y="25298"/>
                </a:lnTo>
                <a:lnTo>
                  <a:pt x="24799" y="24799"/>
                </a:lnTo>
                <a:close/>
              </a:path>
              <a:path w="1667255" h="350520">
                <a:moveTo>
                  <a:pt x="25146" y="326136"/>
                </a:moveTo>
                <a:lnTo>
                  <a:pt x="24799" y="325720"/>
                </a:lnTo>
                <a:lnTo>
                  <a:pt x="24384" y="325374"/>
                </a:lnTo>
                <a:lnTo>
                  <a:pt x="25146" y="326136"/>
                </a:lnTo>
                <a:close/>
              </a:path>
              <a:path w="1667255" h="350520">
                <a:moveTo>
                  <a:pt x="25146" y="338545"/>
                </a:moveTo>
                <a:lnTo>
                  <a:pt x="25146" y="326136"/>
                </a:lnTo>
                <a:lnTo>
                  <a:pt x="24384" y="325374"/>
                </a:lnTo>
                <a:lnTo>
                  <a:pt x="24384" y="338110"/>
                </a:lnTo>
                <a:lnTo>
                  <a:pt x="25146" y="338545"/>
                </a:lnTo>
                <a:close/>
              </a:path>
              <a:path w="1667255" h="350520">
                <a:moveTo>
                  <a:pt x="25145" y="24511"/>
                </a:moveTo>
                <a:lnTo>
                  <a:pt x="24799" y="24799"/>
                </a:lnTo>
                <a:lnTo>
                  <a:pt x="25145" y="24511"/>
                </a:lnTo>
                <a:close/>
              </a:path>
              <a:path w="1667255" h="350520">
                <a:moveTo>
                  <a:pt x="28956" y="329184"/>
                </a:moveTo>
                <a:lnTo>
                  <a:pt x="24799" y="325720"/>
                </a:lnTo>
                <a:lnTo>
                  <a:pt x="25146" y="326136"/>
                </a:lnTo>
                <a:lnTo>
                  <a:pt x="25146" y="338545"/>
                </a:lnTo>
                <a:lnTo>
                  <a:pt x="27432" y="339852"/>
                </a:lnTo>
                <a:lnTo>
                  <a:pt x="28194" y="340326"/>
                </a:lnTo>
                <a:lnTo>
                  <a:pt x="28194" y="329184"/>
                </a:lnTo>
                <a:lnTo>
                  <a:pt x="28956" y="329184"/>
                </a:lnTo>
                <a:close/>
              </a:path>
              <a:path w="1667255" h="350520">
                <a:moveTo>
                  <a:pt x="28956" y="21336"/>
                </a:moveTo>
                <a:lnTo>
                  <a:pt x="28194" y="21336"/>
                </a:lnTo>
                <a:lnTo>
                  <a:pt x="28194" y="21971"/>
                </a:lnTo>
                <a:lnTo>
                  <a:pt x="28956" y="21336"/>
                </a:lnTo>
                <a:close/>
              </a:path>
              <a:path w="1667255" h="350520">
                <a:moveTo>
                  <a:pt x="32766" y="332232"/>
                </a:moveTo>
                <a:lnTo>
                  <a:pt x="28194" y="329184"/>
                </a:lnTo>
                <a:lnTo>
                  <a:pt x="28194" y="340326"/>
                </a:lnTo>
                <a:lnTo>
                  <a:pt x="32004" y="342701"/>
                </a:lnTo>
                <a:lnTo>
                  <a:pt x="32004" y="332232"/>
                </a:lnTo>
                <a:lnTo>
                  <a:pt x="32766" y="332232"/>
                </a:lnTo>
                <a:close/>
              </a:path>
              <a:path w="1667255" h="350520">
                <a:moveTo>
                  <a:pt x="32766" y="18288"/>
                </a:moveTo>
                <a:lnTo>
                  <a:pt x="32004" y="18288"/>
                </a:lnTo>
                <a:lnTo>
                  <a:pt x="32004" y="18796"/>
                </a:lnTo>
                <a:lnTo>
                  <a:pt x="32766" y="18288"/>
                </a:lnTo>
                <a:close/>
              </a:path>
              <a:path w="1667255" h="350520">
                <a:moveTo>
                  <a:pt x="37338" y="345837"/>
                </a:moveTo>
                <a:lnTo>
                  <a:pt x="37338" y="335280"/>
                </a:lnTo>
                <a:lnTo>
                  <a:pt x="32004" y="332232"/>
                </a:lnTo>
                <a:lnTo>
                  <a:pt x="32004" y="342701"/>
                </a:lnTo>
                <a:lnTo>
                  <a:pt x="36705" y="345631"/>
                </a:lnTo>
                <a:lnTo>
                  <a:pt x="37338" y="345837"/>
                </a:lnTo>
                <a:close/>
              </a:path>
              <a:path w="1667255" h="350520">
                <a:moveTo>
                  <a:pt x="37338" y="15675"/>
                </a:moveTo>
                <a:lnTo>
                  <a:pt x="37337" y="15240"/>
                </a:lnTo>
                <a:lnTo>
                  <a:pt x="36576" y="16002"/>
                </a:lnTo>
                <a:lnTo>
                  <a:pt x="37338" y="15675"/>
                </a:lnTo>
                <a:close/>
              </a:path>
              <a:path w="1667255" h="350520">
                <a:moveTo>
                  <a:pt x="41910" y="336804"/>
                </a:moveTo>
                <a:lnTo>
                  <a:pt x="36576" y="334518"/>
                </a:lnTo>
                <a:lnTo>
                  <a:pt x="37338" y="335280"/>
                </a:lnTo>
                <a:lnTo>
                  <a:pt x="37338" y="345837"/>
                </a:lnTo>
                <a:lnTo>
                  <a:pt x="41148" y="347076"/>
                </a:lnTo>
                <a:lnTo>
                  <a:pt x="41148" y="336804"/>
                </a:lnTo>
                <a:lnTo>
                  <a:pt x="41910" y="336804"/>
                </a:lnTo>
                <a:close/>
              </a:path>
              <a:path w="1667255" h="350520">
                <a:moveTo>
                  <a:pt x="41909" y="13716"/>
                </a:moveTo>
                <a:lnTo>
                  <a:pt x="41148" y="13716"/>
                </a:lnTo>
                <a:lnTo>
                  <a:pt x="41148" y="14042"/>
                </a:lnTo>
                <a:lnTo>
                  <a:pt x="41909" y="13716"/>
                </a:lnTo>
                <a:close/>
              </a:path>
              <a:path w="1667255" h="350520">
                <a:moveTo>
                  <a:pt x="46482" y="348810"/>
                </a:moveTo>
                <a:lnTo>
                  <a:pt x="46482" y="339090"/>
                </a:lnTo>
                <a:lnTo>
                  <a:pt x="41148" y="336804"/>
                </a:lnTo>
                <a:lnTo>
                  <a:pt x="41148" y="347076"/>
                </a:lnTo>
                <a:lnTo>
                  <a:pt x="46482" y="348810"/>
                </a:lnTo>
                <a:close/>
              </a:path>
              <a:path w="1667255" h="350520">
                <a:moveTo>
                  <a:pt x="46481" y="11974"/>
                </a:moveTo>
                <a:lnTo>
                  <a:pt x="46481" y="11430"/>
                </a:lnTo>
                <a:lnTo>
                  <a:pt x="45719" y="12192"/>
                </a:lnTo>
                <a:lnTo>
                  <a:pt x="46481" y="11974"/>
                </a:lnTo>
                <a:close/>
              </a:path>
              <a:path w="1667255" h="350520">
                <a:moveTo>
                  <a:pt x="1605534" y="350520"/>
                </a:moveTo>
                <a:lnTo>
                  <a:pt x="1605534" y="341376"/>
                </a:lnTo>
                <a:lnTo>
                  <a:pt x="61722" y="341376"/>
                </a:lnTo>
                <a:lnTo>
                  <a:pt x="51054" y="339852"/>
                </a:lnTo>
                <a:lnTo>
                  <a:pt x="45720" y="338328"/>
                </a:lnTo>
                <a:lnTo>
                  <a:pt x="46482" y="339090"/>
                </a:lnTo>
                <a:lnTo>
                  <a:pt x="46482" y="348810"/>
                </a:lnTo>
                <a:lnTo>
                  <a:pt x="49129" y="349671"/>
                </a:lnTo>
                <a:lnTo>
                  <a:pt x="61722" y="350520"/>
                </a:lnTo>
                <a:lnTo>
                  <a:pt x="1605534" y="350520"/>
                </a:lnTo>
                <a:close/>
              </a:path>
              <a:path w="1667255" h="350520">
                <a:moveTo>
                  <a:pt x="1605534" y="9239"/>
                </a:moveTo>
                <a:lnTo>
                  <a:pt x="1604771" y="9144"/>
                </a:lnTo>
                <a:lnTo>
                  <a:pt x="1605534" y="9239"/>
                </a:lnTo>
                <a:close/>
              </a:path>
              <a:path w="1667255" h="350520">
                <a:moveTo>
                  <a:pt x="1610868" y="350520"/>
                </a:moveTo>
                <a:lnTo>
                  <a:pt x="1610868" y="340614"/>
                </a:lnTo>
                <a:lnTo>
                  <a:pt x="1604772" y="341376"/>
                </a:lnTo>
                <a:lnTo>
                  <a:pt x="1605534" y="341376"/>
                </a:lnTo>
                <a:lnTo>
                  <a:pt x="1605534" y="350520"/>
                </a:lnTo>
                <a:lnTo>
                  <a:pt x="1610868" y="350520"/>
                </a:lnTo>
                <a:close/>
              </a:path>
              <a:path w="1667255" h="350520">
                <a:moveTo>
                  <a:pt x="1610868" y="10001"/>
                </a:moveTo>
                <a:lnTo>
                  <a:pt x="1610106" y="9906"/>
                </a:lnTo>
                <a:lnTo>
                  <a:pt x="1610868" y="10001"/>
                </a:lnTo>
                <a:close/>
              </a:path>
              <a:path w="1667255" h="350520">
                <a:moveTo>
                  <a:pt x="1616202" y="349394"/>
                </a:moveTo>
                <a:lnTo>
                  <a:pt x="1616202" y="339852"/>
                </a:lnTo>
                <a:lnTo>
                  <a:pt x="1610106" y="340614"/>
                </a:lnTo>
                <a:lnTo>
                  <a:pt x="1610868" y="340614"/>
                </a:lnTo>
                <a:lnTo>
                  <a:pt x="1610868" y="350520"/>
                </a:lnTo>
                <a:lnTo>
                  <a:pt x="1611630" y="350520"/>
                </a:lnTo>
                <a:lnTo>
                  <a:pt x="1616202" y="349394"/>
                </a:lnTo>
                <a:close/>
              </a:path>
              <a:path w="1667255" h="350520">
                <a:moveTo>
                  <a:pt x="1616202" y="10885"/>
                </a:moveTo>
                <a:lnTo>
                  <a:pt x="1616202" y="10668"/>
                </a:lnTo>
                <a:lnTo>
                  <a:pt x="1615440" y="10668"/>
                </a:lnTo>
                <a:lnTo>
                  <a:pt x="1616202" y="10885"/>
                </a:lnTo>
                <a:close/>
              </a:path>
              <a:path w="1667255" h="350520">
                <a:moveTo>
                  <a:pt x="1626108" y="346956"/>
                </a:moveTo>
                <a:lnTo>
                  <a:pt x="1626108" y="336804"/>
                </a:lnTo>
                <a:lnTo>
                  <a:pt x="1620774" y="339090"/>
                </a:lnTo>
                <a:lnTo>
                  <a:pt x="1620774" y="338328"/>
                </a:lnTo>
                <a:lnTo>
                  <a:pt x="1615440" y="339852"/>
                </a:lnTo>
                <a:lnTo>
                  <a:pt x="1616202" y="339852"/>
                </a:lnTo>
                <a:lnTo>
                  <a:pt x="1616202" y="349394"/>
                </a:lnTo>
                <a:lnTo>
                  <a:pt x="1626108" y="346956"/>
                </a:lnTo>
                <a:close/>
              </a:path>
              <a:path w="1667255" h="350520">
                <a:moveTo>
                  <a:pt x="1626108" y="14042"/>
                </a:moveTo>
                <a:lnTo>
                  <a:pt x="1626108" y="13716"/>
                </a:lnTo>
                <a:lnTo>
                  <a:pt x="1625346" y="13716"/>
                </a:lnTo>
                <a:lnTo>
                  <a:pt x="1626108" y="14042"/>
                </a:lnTo>
                <a:close/>
              </a:path>
              <a:path w="1667255" h="350520">
                <a:moveTo>
                  <a:pt x="1630680" y="334518"/>
                </a:moveTo>
                <a:lnTo>
                  <a:pt x="1625346" y="336804"/>
                </a:lnTo>
                <a:lnTo>
                  <a:pt x="1626108" y="336804"/>
                </a:lnTo>
                <a:lnTo>
                  <a:pt x="1626108" y="346956"/>
                </a:lnTo>
                <a:lnTo>
                  <a:pt x="1627325" y="346657"/>
                </a:lnTo>
                <a:lnTo>
                  <a:pt x="1629918" y="345280"/>
                </a:lnTo>
                <a:lnTo>
                  <a:pt x="1629918" y="335280"/>
                </a:lnTo>
                <a:lnTo>
                  <a:pt x="1630680" y="334518"/>
                </a:lnTo>
                <a:close/>
              </a:path>
              <a:path w="1667255" h="350520">
                <a:moveTo>
                  <a:pt x="1630680" y="16002"/>
                </a:moveTo>
                <a:lnTo>
                  <a:pt x="1629918" y="15240"/>
                </a:lnTo>
                <a:lnTo>
                  <a:pt x="1629918" y="15675"/>
                </a:lnTo>
                <a:lnTo>
                  <a:pt x="1630680" y="16002"/>
                </a:lnTo>
                <a:close/>
              </a:path>
              <a:path w="1667255" h="350520">
                <a:moveTo>
                  <a:pt x="1645920" y="334805"/>
                </a:moveTo>
                <a:lnTo>
                  <a:pt x="1645920" y="322326"/>
                </a:lnTo>
                <a:lnTo>
                  <a:pt x="1642110" y="326136"/>
                </a:lnTo>
                <a:lnTo>
                  <a:pt x="1642110" y="325374"/>
                </a:lnTo>
                <a:lnTo>
                  <a:pt x="1638300" y="329184"/>
                </a:lnTo>
                <a:lnTo>
                  <a:pt x="1634489" y="332232"/>
                </a:lnTo>
                <a:lnTo>
                  <a:pt x="1629918" y="335280"/>
                </a:lnTo>
                <a:lnTo>
                  <a:pt x="1629918" y="345280"/>
                </a:lnTo>
                <a:lnTo>
                  <a:pt x="1639283" y="340308"/>
                </a:lnTo>
                <a:lnTo>
                  <a:pt x="1645920" y="334805"/>
                </a:lnTo>
                <a:close/>
              </a:path>
              <a:path w="1667255" h="350520">
                <a:moveTo>
                  <a:pt x="1645920" y="29108"/>
                </a:moveTo>
                <a:lnTo>
                  <a:pt x="1645920" y="28194"/>
                </a:lnTo>
                <a:lnTo>
                  <a:pt x="1645158" y="28194"/>
                </a:lnTo>
                <a:lnTo>
                  <a:pt x="1645920" y="29108"/>
                </a:lnTo>
                <a:close/>
              </a:path>
              <a:path w="1667255" h="350520">
                <a:moveTo>
                  <a:pt x="1648968" y="332277"/>
                </a:moveTo>
                <a:lnTo>
                  <a:pt x="1648968" y="317754"/>
                </a:lnTo>
                <a:lnTo>
                  <a:pt x="1645158" y="322326"/>
                </a:lnTo>
                <a:lnTo>
                  <a:pt x="1645920" y="322326"/>
                </a:lnTo>
                <a:lnTo>
                  <a:pt x="1645920" y="334805"/>
                </a:lnTo>
                <a:lnTo>
                  <a:pt x="1648968" y="332277"/>
                </a:lnTo>
                <a:close/>
              </a:path>
              <a:path w="1667255" h="350520">
                <a:moveTo>
                  <a:pt x="1648968" y="33147"/>
                </a:moveTo>
                <a:lnTo>
                  <a:pt x="1648968" y="32766"/>
                </a:lnTo>
                <a:lnTo>
                  <a:pt x="1648206" y="32004"/>
                </a:lnTo>
                <a:lnTo>
                  <a:pt x="1648968" y="33147"/>
                </a:lnTo>
                <a:close/>
              </a:path>
              <a:path w="1667255" h="350520">
                <a:moveTo>
                  <a:pt x="1657350" y="321910"/>
                </a:moveTo>
                <a:lnTo>
                  <a:pt x="1657350" y="294132"/>
                </a:lnTo>
                <a:lnTo>
                  <a:pt x="1656588" y="299466"/>
                </a:lnTo>
                <a:lnTo>
                  <a:pt x="1655064" y="304800"/>
                </a:lnTo>
                <a:lnTo>
                  <a:pt x="1655064" y="304038"/>
                </a:lnTo>
                <a:lnTo>
                  <a:pt x="1653539" y="309372"/>
                </a:lnTo>
                <a:lnTo>
                  <a:pt x="1651254" y="313944"/>
                </a:lnTo>
                <a:lnTo>
                  <a:pt x="1648206" y="318516"/>
                </a:lnTo>
                <a:lnTo>
                  <a:pt x="1648968" y="317754"/>
                </a:lnTo>
                <a:lnTo>
                  <a:pt x="1648968" y="332277"/>
                </a:lnTo>
                <a:lnTo>
                  <a:pt x="1649596" y="331757"/>
                </a:lnTo>
                <a:lnTo>
                  <a:pt x="1657350" y="32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19991" y="4112709"/>
            <a:ext cx="1576709" cy="157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1100" spc="-12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enan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Balancer</a:t>
            </a:r>
            <a:endParaRPr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32082" y="4552581"/>
            <a:ext cx="392775" cy="241375"/>
          </a:xfrm>
          <a:custGeom>
            <a:avLst/>
            <a:gdLst/>
            <a:ahLst/>
            <a:cxnLst/>
            <a:rect l="l" t="t" r="r" b="b"/>
            <a:pathLst>
              <a:path w="432053" h="273558">
                <a:moveTo>
                  <a:pt x="0" y="0"/>
                </a:moveTo>
                <a:lnTo>
                  <a:pt x="0" y="273558"/>
                </a:lnTo>
                <a:lnTo>
                  <a:pt x="432053" y="273558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27924" y="4548543"/>
            <a:ext cx="401089" cy="249442"/>
          </a:xfrm>
          <a:custGeom>
            <a:avLst/>
            <a:gdLst/>
            <a:ahLst/>
            <a:cxnLst/>
            <a:rect l="l" t="t" r="r" b="b"/>
            <a:pathLst>
              <a:path w="441198" h="282701">
                <a:moveTo>
                  <a:pt x="441198" y="282701"/>
                </a:moveTo>
                <a:lnTo>
                  <a:pt x="441198" y="0"/>
                </a:lnTo>
                <a:lnTo>
                  <a:pt x="0" y="0"/>
                </a:lnTo>
                <a:lnTo>
                  <a:pt x="0" y="282701"/>
                </a:lnTo>
                <a:lnTo>
                  <a:pt x="4572" y="282701"/>
                </a:lnTo>
                <a:lnTo>
                  <a:pt x="4572" y="9143"/>
                </a:lnTo>
                <a:lnTo>
                  <a:pt x="9144" y="4572"/>
                </a:lnTo>
                <a:lnTo>
                  <a:pt x="9144" y="9143"/>
                </a:lnTo>
                <a:lnTo>
                  <a:pt x="431292" y="9143"/>
                </a:lnTo>
                <a:lnTo>
                  <a:pt x="431292" y="4572"/>
                </a:lnTo>
                <a:lnTo>
                  <a:pt x="436625" y="9143"/>
                </a:lnTo>
                <a:lnTo>
                  <a:pt x="436625" y="282701"/>
                </a:lnTo>
                <a:lnTo>
                  <a:pt x="441198" y="282701"/>
                </a:lnTo>
                <a:close/>
              </a:path>
              <a:path w="441198" h="282701">
                <a:moveTo>
                  <a:pt x="9144" y="9143"/>
                </a:moveTo>
                <a:lnTo>
                  <a:pt x="9144" y="4572"/>
                </a:lnTo>
                <a:lnTo>
                  <a:pt x="4572" y="9143"/>
                </a:lnTo>
                <a:lnTo>
                  <a:pt x="9144" y="9143"/>
                </a:lnTo>
                <a:close/>
              </a:path>
              <a:path w="441198" h="282701">
                <a:moveTo>
                  <a:pt x="9144" y="273558"/>
                </a:moveTo>
                <a:lnTo>
                  <a:pt x="9144" y="9143"/>
                </a:lnTo>
                <a:lnTo>
                  <a:pt x="4572" y="9143"/>
                </a:lnTo>
                <a:lnTo>
                  <a:pt x="4572" y="273558"/>
                </a:lnTo>
                <a:lnTo>
                  <a:pt x="9144" y="273558"/>
                </a:lnTo>
                <a:close/>
              </a:path>
              <a:path w="441198" h="282701">
                <a:moveTo>
                  <a:pt x="436625" y="273558"/>
                </a:moveTo>
                <a:lnTo>
                  <a:pt x="4572" y="273558"/>
                </a:lnTo>
                <a:lnTo>
                  <a:pt x="9144" y="278129"/>
                </a:lnTo>
                <a:lnTo>
                  <a:pt x="9144" y="282701"/>
                </a:lnTo>
                <a:lnTo>
                  <a:pt x="431292" y="282701"/>
                </a:lnTo>
                <a:lnTo>
                  <a:pt x="431292" y="278129"/>
                </a:lnTo>
                <a:lnTo>
                  <a:pt x="436625" y="273558"/>
                </a:lnTo>
                <a:close/>
              </a:path>
              <a:path w="441198" h="282701">
                <a:moveTo>
                  <a:pt x="9144" y="282701"/>
                </a:moveTo>
                <a:lnTo>
                  <a:pt x="9144" y="278129"/>
                </a:lnTo>
                <a:lnTo>
                  <a:pt x="4572" y="273558"/>
                </a:lnTo>
                <a:lnTo>
                  <a:pt x="4572" y="282701"/>
                </a:lnTo>
                <a:lnTo>
                  <a:pt x="9144" y="282701"/>
                </a:lnTo>
                <a:close/>
              </a:path>
              <a:path w="441198" h="282701">
                <a:moveTo>
                  <a:pt x="436625" y="9143"/>
                </a:moveTo>
                <a:lnTo>
                  <a:pt x="431292" y="4572"/>
                </a:lnTo>
                <a:lnTo>
                  <a:pt x="431292" y="9143"/>
                </a:lnTo>
                <a:lnTo>
                  <a:pt x="436625" y="9143"/>
                </a:lnTo>
                <a:close/>
              </a:path>
              <a:path w="441198" h="282701">
                <a:moveTo>
                  <a:pt x="436625" y="273558"/>
                </a:moveTo>
                <a:lnTo>
                  <a:pt x="436625" y="9143"/>
                </a:lnTo>
                <a:lnTo>
                  <a:pt x="431292" y="9143"/>
                </a:lnTo>
                <a:lnTo>
                  <a:pt x="431292" y="273558"/>
                </a:lnTo>
                <a:lnTo>
                  <a:pt x="436625" y="273558"/>
                </a:lnTo>
                <a:close/>
              </a:path>
              <a:path w="441198" h="282701">
                <a:moveTo>
                  <a:pt x="436625" y="282701"/>
                </a:moveTo>
                <a:lnTo>
                  <a:pt x="436625" y="273558"/>
                </a:lnTo>
                <a:lnTo>
                  <a:pt x="431292" y="278129"/>
                </a:lnTo>
                <a:lnTo>
                  <a:pt x="431292" y="282701"/>
                </a:lnTo>
                <a:lnTo>
                  <a:pt x="436625" y="28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97197" y="4492741"/>
            <a:ext cx="261158" cy="59839"/>
          </a:xfrm>
          <a:custGeom>
            <a:avLst/>
            <a:gdLst/>
            <a:ahLst/>
            <a:cxnLst/>
            <a:rect l="l" t="t" r="r" b="b"/>
            <a:pathLst>
              <a:path w="287274" h="67818">
                <a:moveTo>
                  <a:pt x="287274" y="67818"/>
                </a:moveTo>
                <a:lnTo>
                  <a:pt x="215646" y="0"/>
                </a:lnTo>
                <a:lnTo>
                  <a:pt x="71628" y="0"/>
                </a:lnTo>
                <a:lnTo>
                  <a:pt x="0" y="67818"/>
                </a:lnTo>
                <a:lnTo>
                  <a:pt x="287274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86111" y="4488704"/>
            <a:ext cx="283325" cy="67908"/>
          </a:xfrm>
          <a:custGeom>
            <a:avLst/>
            <a:gdLst/>
            <a:ahLst/>
            <a:cxnLst/>
            <a:rect l="l" t="t" r="r" b="b"/>
            <a:pathLst>
              <a:path w="311658" h="76962">
                <a:moveTo>
                  <a:pt x="311658" y="76962"/>
                </a:moveTo>
                <a:lnTo>
                  <a:pt x="229362" y="0"/>
                </a:lnTo>
                <a:lnTo>
                  <a:pt x="82296" y="0"/>
                </a:lnTo>
                <a:lnTo>
                  <a:pt x="0" y="76962"/>
                </a:lnTo>
                <a:lnTo>
                  <a:pt x="12192" y="76962"/>
                </a:lnTo>
                <a:lnTo>
                  <a:pt x="12192" y="67818"/>
                </a:lnTo>
                <a:lnTo>
                  <a:pt x="24092" y="67818"/>
                </a:lnTo>
                <a:lnTo>
                  <a:pt x="83820" y="11267"/>
                </a:lnTo>
                <a:lnTo>
                  <a:pt x="83820" y="9906"/>
                </a:lnTo>
                <a:lnTo>
                  <a:pt x="86868" y="8382"/>
                </a:lnTo>
                <a:lnTo>
                  <a:pt x="86868" y="9906"/>
                </a:lnTo>
                <a:lnTo>
                  <a:pt x="224028" y="9906"/>
                </a:lnTo>
                <a:lnTo>
                  <a:pt x="224028" y="8382"/>
                </a:lnTo>
                <a:lnTo>
                  <a:pt x="227838" y="9906"/>
                </a:lnTo>
                <a:lnTo>
                  <a:pt x="227838" y="11951"/>
                </a:lnTo>
                <a:lnTo>
                  <a:pt x="287470" y="67818"/>
                </a:lnTo>
                <a:lnTo>
                  <a:pt x="299466" y="67818"/>
                </a:lnTo>
                <a:lnTo>
                  <a:pt x="299466" y="76962"/>
                </a:lnTo>
                <a:lnTo>
                  <a:pt x="311658" y="76962"/>
                </a:lnTo>
                <a:close/>
              </a:path>
              <a:path w="311658" h="76962">
                <a:moveTo>
                  <a:pt x="24092" y="67818"/>
                </a:moveTo>
                <a:lnTo>
                  <a:pt x="12192" y="67818"/>
                </a:lnTo>
                <a:lnTo>
                  <a:pt x="15240" y="76200"/>
                </a:lnTo>
                <a:lnTo>
                  <a:pt x="24092" y="67818"/>
                </a:lnTo>
                <a:close/>
              </a:path>
              <a:path w="311658" h="76962">
                <a:moveTo>
                  <a:pt x="299466" y="76962"/>
                </a:moveTo>
                <a:lnTo>
                  <a:pt x="299466" y="67818"/>
                </a:lnTo>
                <a:lnTo>
                  <a:pt x="296418" y="76200"/>
                </a:lnTo>
                <a:lnTo>
                  <a:pt x="287470" y="67818"/>
                </a:lnTo>
                <a:lnTo>
                  <a:pt x="24092" y="67818"/>
                </a:lnTo>
                <a:lnTo>
                  <a:pt x="15240" y="76200"/>
                </a:lnTo>
                <a:lnTo>
                  <a:pt x="12192" y="67818"/>
                </a:lnTo>
                <a:lnTo>
                  <a:pt x="12192" y="76962"/>
                </a:lnTo>
                <a:lnTo>
                  <a:pt x="299466" y="76962"/>
                </a:lnTo>
                <a:close/>
              </a:path>
              <a:path w="311658" h="76962">
                <a:moveTo>
                  <a:pt x="86868" y="8382"/>
                </a:moveTo>
                <a:lnTo>
                  <a:pt x="83820" y="9906"/>
                </a:lnTo>
                <a:lnTo>
                  <a:pt x="85258" y="9906"/>
                </a:lnTo>
                <a:lnTo>
                  <a:pt x="86868" y="8382"/>
                </a:lnTo>
                <a:close/>
              </a:path>
              <a:path w="311658" h="76962">
                <a:moveTo>
                  <a:pt x="85258" y="9906"/>
                </a:moveTo>
                <a:lnTo>
                  <a:pt x="83820" y="9906"/>
                </a:lnTo>
                <a:lnTo>
                  <a:pt x="83820" y="11267"/>
                </a:lnTo>
                <a:lnTo>
                  <a:pt x="85258" y="9906"/>
                </a:lnTo>
                <a:close/>
              </a:path>
              <a:path w="311658" h="76962">
                <a:moveTo>
                  <a:pt x="86868" y="9906"/>
                </a:moveTo>
                <a:lnTo>
                  <a:pt x="86868" y="8382"/>
                </a:lnTo>
                <a:lnTo>
                  <a:pt x="85258" y="9906"/>
                </a:lnTo>
                <a:lnTo>
                  <a:pt x="86868" y="9906"/>
                </a:lnTo>
                <a:close/>
              </a:path>
              <a:path w="311658" h="76962">
                <a:moveTo>
                  <a:pt x="227838" y="9906"/>
                </a:moveTo>
                <a:lnTo>
                  <a:pt x="224028" y="8382"/>
                </a:lnTo>
                <a:lnTo>
                  <a:pt x="225654" y="9906"/>
                </a:lnTo>
                <a:lnTo>
                  <a:pt x="227838" y="9906"/>
                </a:lnTo>
                <a:close/>
              </a:path>
              <a:path w="311658" h="76962">
                <a:moveTo>
                  <a:pt x="225654" y="9906"/>
                </a:moveTo>
                <a:lnTo>
                  <a:pt x="224028" y="8382"/>
                </a:lnTo>
                <a:lnTo>
                  <a:pt x="224028" y="9906"/>
                </a:lnTo>
                <a:lnTo>
                  <a:pt x="225654" y="9906"/>
                </a:lnTo>
                <a:close/>
              </a:path>
              <a:path w="311658" h="76962">
                <a:moveTo>
                  <a:pt x="227838" y="11951"/>
                </a:moveTo>
                <a:lnTo>
                  <a:pt x="227838" y="9906"/>
                </a:lnTo>
                <a:lnTo>
                  <a:pt x="225654" y="9906"/>
                </a:lnTo>
                <a:lnTo>
                  <a:pt x="227838" y="11951"/>
                </a:lnTo>
                <a:close/>
              </a:path>
              <a:path w="311658" h="76962">
                <a:moveTo>
                  <a:pt x="299466" y="67818"/>
                </a:moveTo>
                <a:lnTo>
                  <a:pt x="287470" y="67818"/>
                </a:lnTo>
                <a:lnTo>
                  <a:pt x="296418" y="76200"/>
                </a:lnTo>
                <a:lnTo>
                  <a:pt x="29946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8775" y="4689289"/>
            <a:ext cx="546677" cy="144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insta</a:t>
            </a:r>
            <a:r>
              <a:rPr sz="900" spc="-9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900" spc="-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677102" y="4689289"/>
            <a:ext cx="546677" cy="144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insta</a:t>
            </a:r>
            <a:r>
              <a:rPr sz="900" spc="-9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900" spc="-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98576" y="3890985"/>
            <a:ext cx="69273" cy="420221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43433" y="63246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476250">
                <a:moveTo>
                  <a:pt x="76200" y="400050"/>
                </a:moveTo>
                <a:lnTo>
                  <a:pt x="0" y="400050"/>
                </a:lnTo>
                <a:lnTo>
                  <a:pt x="33527" y="467105"/>
                </a:lnTo>
                <a:lnTo>
                  <a:pt x="33527" y="413004"/>
                </a:lnTo>
                <a:lnTo>
                  <a:pt x="43433" y="413004"/>
                </a:lnTo>
                <a:lnTo>
                  <a:pt x="43433" y="465582"/>
                </a:lnTo>
                <a:lnTo>
                  <a:pt x="76200" y="400050"/>
                </a:lnTo>
                <a:close/>
              </a:path>
              <a:path w="76200" h="476250">
                <a:moveTo>
                  <a:pt x="43433" y="76200"/>
                </a:moveTo>
                <a:lnTo>
                  <a:pt x="43433" y="63246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476250">
                <a:moveTo>
                  <a:pt x="43433" y="40005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400050"/>
                </a:lnTo>
                <a:lnTo>
                  <a:pt x="43433" y="400050"/>
                </a:lnTo>
                <a:close/>
              </a:path>
              <a:path w="76200" h="476250">
                <a:moveTo>
                  <a:pt x="43433" y="465582"/>
                </a:moveTo>
                <a:lnTo>
                  <a:pt x="43433" y="413004"/>
                </a:lnTo>
                <a:lnTo>
                  <a:pt x="33527" y="413004"/>
                </a:lnTo>
                <a:lnTo>
                  <a:pt x="33527" y="467105"/>
                </a:lnTo>
                <a:lnTo>
                  <a:pt x="38100" y="476250"/>
                </a:lnTo>
                <a:lnTo>
                  <a:pt x="43433" y="465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45333" y="3892328"/>
            <a:ext cx="69273" cy="420221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476250">
                <a:moveTo>
                  <a:pt x="76200" y="400050"/>
                </a:moveTo>
                <a:lnTo>
                  <a:pt x="0" y="400050"/>
                </a:lnTo>
                <a:lnTo>
                  <a:pt x="32766" y="465581"/>
                </a:lnTo>
                <a:lnTo>
                  <a:pt x="32766" y="413004"/>
                </a:lnTo>
                <a:lnTo>
                  <a:pt x="42672" y="413004"/>
                </a:lnTo>
                <a:lnTo>
                  <a:pt x="42672" y="467105"/>
                </a:lnTo>
                <a:lnTo>
                  <a:pt x="76200" y="400050"/>
                </a:lnTo>
                <a:close/>
              </a:path>
              <a:path w="76200" h="476250">
                <a:moveTo>
                  <a:pt x="42671" y="76200"/>
                </a:moveTo>
                <a:lnTo>
                  <a:pt x="42671" y="63246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476250">
                <a:moveTo>
                  <a:pt x="42672" y="400050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6" y="400050"/>
                </a:lnTo>
                <a:lnTo>
                  <a:pt x="42672" y="400050"/>
                </a:lnTo>
                <a:close/>
              </a:path>
              <a:path w="76200" h="476250">
                <a:moveTo>
                  <a:pt x="42672" y="467105"/>
                </a:moveTo>
                <a:lnTo>
                  <a:pt x="42672" y="413004"/>
                </a:lnTo>
                <a:lnTo>
                  <a:pt x="32766" y="413004"/>
                </a:lnTo>
                <a:lnTo>
                  <a:pt x="32766" y="465581"/>
                </a:lnTo>
                <a:lnTo>
                  <a:pt x="38100" y="476250"/>
                </a:lnTo>
                <a:lnTo>
                  <a:pt x="42672" y="46710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11788" y="3890985"/>
            <a:ext cx="69273" cy="420221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3246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476250">
                <a:moveTo>
                  <a:pt x="76200" y="400050"/>
                </a:moveTo>
                <a:lnTo>
                  <a:pt x="0" y="400050"/>
                </a:lnTo>
                <a:lnTo>
                  <a:pt x="32765" y="465581"/>
                </a:lnTo>
                <a:lnTo>
                  <a:pt x="32765" y="413004"/>
                </a:lnTo>
                <a:lnTo>
                  <a:pt x="42671" y="413004"/>
                </a:lnTo>
                <a:lnTo>
                  <a:pt x="42671" y="467106"/>
                </a:lnTo>
                <a:lnTo>
                  <a:pt x="76200" y="400050"/>
                </a:lnTo>
                <a:close/>
              </a:path>
              <a:path w="76200" h="476250">
                <a:moveTo>
                  <a:pt x="42671" y="76200"/>
                </a:moveTo>
                <a:lnTo>
                  <a:pt x="42671" y="63246"/>
                </a:lnTo>
                <a:lnTo>
                  <a:pt x="32765" y="63246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476250">
                <a:moveTo>
                  <a:pt x="42671" y="400050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400050"/>
                </a:lnTo>
                <a:lnTo>
                  <a:pt x="42671" y="400050"/>
                </a:lnTo>
                <a:close/>
              </a:path>
              <a:path w="76200" h="476250">
                <a:moveTo>
                  <a:pt x="42671" y="467106"/>
                </a:moveTo>
                <a:lnTo>
                  <a:pt x="42671" y="413004"/>
                </a:lnTo>
                <a:lnTo>
                  <a:pt x="32765" y="413004"/>
                </a:lnTo>
                <a:lnTo>
                  <a:pt x="32765" y="465581"/>
                </a:lnTo>
                <a:lnTo>
                  <a:pt x="38100" y="476250"/>
                </a:lnTo>
                <a:lnTo>
                  <a:pt x="42671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01992" y="3890985"/>
            <a:ext cx="69273" cy="420221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476250">
                <a:moveTo>
                  <a:pt x="76200" y="400050"/>
                </a:moveTo>
                <a:lnTo>
                  <a:pt x="0" y="400050"/>
                </a:lnTo>
                <a:lnTo>
                  <a:pt x="33527" y="467105"/>
                </a:lnTo>
                <a:lnTo>
                  <a:pt x="33527" y="413004"/>
                </a:lnTo>
                <a:lnTo>
                  <a:pt x="42671" y="413004"/>
                </a:lnTo>
                <a:lnTo>
                  <a:pt x="42671" y="467106"/>
                </a:lnTo>
                <a:lnTo>
                  <a:pt x="76200" y="400050"/>
                </a:lnTo>
                <a:close/>
              </a:path>
              <a:path w="76200" h="476250">
                <a:moveTo>
                  <a:pt x="42671" y="76200"/>
                </a:moveTo>
                <a:lnTo>
                  <a:pt x="42671" y="63246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76250">
                <a:moveTo>
                  <a:pt x="42671" y="40005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400050"/>
                </a:lnTo>
                <a:lnTo>
                  <a:pt x="42671" y="400050"/>
                </a:lnTo>
                <a:close/>
              </a:path>
              <a:path w="76200" h="476250">
                <a:moveTo>
                  <a:pt x="42671" y="467106"/>
                </a:moveTo>
                <a:lnTo>
                  <a:pt x="42671" y="413004"/>
                </a:lnTo>
                <a:lnTo>
                  <a:pt x="33527" y="413004"/>
                </a:lnTo>
                <a:lnTo>
                  <a:pt x="33527" y="467105"/>
                </a:lnTo>
                <a:lnTo>
                  <a:pt x="38100" y="476250"/>
                </a:lnTo>
                <a:lnTo>
                  <a:pt x="42671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58053" y="2961120"/>
            <a:ext cx="0" cy="2948268"/>
          </a:xfrm>
          <a:custGeom>
            <a:avLst/>
            <a:gdLst/>
            <a:ahLst/>
            <a:cxnLst/>
            <a:rect l="l" t="t" r="r" b="b"/>
            <a:pathLst>
              <a:path h="3341370">
                <a:moveTo>
                  <a:pt x="0" y="0"/>
                </a:moveTo>
                <a:lnTo>
                  <a:pt x="0" y="3341370"/>
                </a:lnTo>
              </a:path>
            </a:pathLst>
          </a:custGeom>
          <a:ln w="11175">
            <a:solidFill>
              <a:srgbClr val="9900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25444" y="2961120"/>
            <a:ext cx="0" cy="2948268"/>
          </a:xfrm>
          <a:custGeom>
            <a:avLst/>
            <a:gdLst/>
            <a:ahLst/>
            <a:cxnLst/>
            <a:rect l="l" t="t" r="r" b="b"/>
            <a:pathLst>
              <a:path h="3341370">
                <a:moveTo>
                  <a:pt x="0" y="0"/>
                </a:moveTo>
                <a:lnTo>
                  <a:pt x="0" y="3341370"/>
                </a:lnTo>
              </a:path>
            </a:pathLst>
          </a:custGeom>
          <a:ln w="10414">
            <a:solidFill>
              <a:srgbClr val="9900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41925" y="3950825"/>
            <a:ext cx="327659" cy="421565"/>
          </a:xfrm>
          <a:custGeom>
            <a:avLst/>
            <a:gdLst/>
            <a:ahLst/>
            <a:cxnLst/>
            <a:rect l="l" t="t" r="r" b="b"/>
            <a:pathLst>
              <a:path w="360425" h="477774">
                <a:moveTo>
                  <a:pt x="42072" y="414078"/>
                </a:moveTo>
                <a:lnTo>
                  <a:pt x="15239" y="393954"/>
                </a:lnTo>
                <a:lnTo>
                  <a:pt x="0" y="477774"/>
                </a:lnTo>
                <a:lnTo>
                  <a:pt x="34289" y="460629"/>
                </a:lnTo>
                <a:lnTo>
                  <a:pt x="34289" y="424434"/>
                </a:lnTo>
                <a:lnTo>
                  <a:pt x="42072" y="414078"/>
                </a:lnTo>
                <a:close/>
              </a:path>
              <a:path w="360425" h="477774">
                <a:moveTo>
                  <a:pt x="49519" y="419663"/>
                </a:moveTo>
                <a:lnTo>
                  <a:pt x="42072" y="414078"/>
                </a:lnTo>
                <a:lnTo>
                  <a:pt x="34289" y="424434"/>
                </a:lnTo>
                <a:lnTo>
                  <a:pt x="41909" y="429768"/>
                </a:lnTo>
                <a:lnTo>
                  <a:pt x="49519" y="419663"/>
                </a:lnTo>
                <a:close/>
              </a:path>
              <a:path w="360425" h="477774">
                <a:moveTo>
                  <a:pt x="76199" y="439674"/>
                </a:moveTo>
                <a:lnTo>
                  <a:pt x="49519" y="419663"/>
                </a:lnTo>
                <a:lnTo>
                  <a:pt x="41909" y="429768"/>
                </a:lnTo>
                <a:lnTo>
                  <a:pt x="34289" y="424434"/>
                </a:lnTo>
                <a:lnTo>
                  <a:pt x="34289" y="460629"/>
                </a:lnTo>
                <a:lnTo>
                  <a:pt x="76199" y="439674"/>
                </a:lnTo>
                <a:close/>
              </a:path>
              <a:path w="360425" h="477774">
                <a:moveTo>
                  <a:pt x="317864" y="63312"/>
                </a:moveTo>
                <a:lnTo>
                  <a:pt x="310153" y="57357"/>
                </a:lnTo>
                <a:lnTo>
                  <a:pt x="42072" y="414078"/>
                </a:lnTo>
                <a:lnTo>
                  <a:pt x="49519" y="419663"/>
                </a:lnTo>
                <a:lnTo>
                  <a:pt x="317864" y="63312"/>
                </a:lnTo>
                <a:close/>
              </a:path>
              <a:path w="360425" h="477774">
                <a:moveTo>
                  <a:pt x="360425" y="0"/>
                </a:moveTo>
                <a:lnTo>
                  <a:pt x="284225" y="37338"/>
                </a:lnTo>
                <a:lnTo>
                  <a:pt x="310153" y="57357"/>
                </a:lnTo>
                <a:lnTo>
                  <a:pt x="317753" y="47244"/>
                </a:lnTo>
                <a:lnTo>
                  <a:pt x="325373" y="53340"/>
                </a:lnTo>
                <a:lnTo>
                  <a:pt x="325373" y="69110"/>
                </a:lnTo>
                <a:lnTo>
                  <a:pt x="344423" y="83820"/>
                </a:lnTo>
                <a:lnTo>
                  <a:pt x="360425" y="0"/>
                </a:lnTo>
                <a:close/>
              </a:path>
              <a:path w="360425" h="477774">
                <a:moveTo>
                  <a:pt x="325373" y="53340"/>
                </a:moveTo>
                <a:lnTo>
                  <a:pt x="317753" y="47244"/>
                </a:lnTo>
                <a:lnTo>
                  <a:pt x="310153" y="57357"/>
                </a:lnTo>
                <a:lnTo>
                  <a:pt x="317864" y="63312"/>
                </a:lnTo>
                <a:lnTo>
                  <a:pt x="325373" y="53340"/>
                </a:lnTo>
                <a:close/>
              </a:path>
              <a:path w="360425" h="477774">
                <a:moveTo>
                  <a:pt x="325373" y="69110"/>
                </a:moveTo>
                <a:lnTo>
                  <a:pt x="325373" y="53340"/>
                </a:lnTo>
                <a:lnTo>
                  <a:pt x="317864" y="63312"/>
                </a:lnTo>
                <a:lnTo>
                  <a:pt x="325373" y="69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682647" y="3950825"/>
            <a:ext cx="327659" cy="421565"/>
          </a:xfrm>
          <a:custGeom>
            <a:avLst/>
            <a:gdLst/>
            <a:ahLst/>
            <a:cxnLst/>
            <a:rect l="l" t="t" r="r" b="b"/>
            <a:pathLst>
              <a:path w="360425" h="477774">
                <a:moveTo>
                  <a:pt x="76200" y="37338"/>
                </a:moveTo>
                <a:lnTo>
                  <a:pt x="0" y="0"/>
                </a:lnTo>
                <a:lnTo>
                  <a:pt x="15240" y="83820"/>
                </a:lnTo>
                <a:lnTo>
                  <a:pt x="34290" y="69294"/>
                </a:lnTo>
                <a:lnTo>
                  <a:pt x="34290" y="53340"/>
                </a:lnTo>
                <a:lnTo>
                  <a:pt x="41910" y="47244"/>
                </a:lnTo>
                <a:lnTo>
                  <a:pt x="49681" y="57558"/>
                </a:lnTo>
                <a:lnTo>
                  <a:pt x="76200" y="37338"/>
                </a:lnTo>
                <a:close/>
              </a:path>
              <a:path w="360425" h="477774">
                <a:moveTo>
                  <a:pt x="49681" y="57558"/>
                </a:moveTo>
                <a:lnTo>
                  <a:pt x="41910" y="47244"/>
                </a:lnTo>
                <a:lnTo>
                  <a:pt x="34290" y="53340"/>
                </a:lnTo>
                <a:lnTo>
                  <a:pt x="41935" y="63465"/>
                </a:lnTo>
                <a:lnTo>
                  <a:pt x="49681" y="57558"/>
                </a:lnTo>
                <a:close/>
              </a:path>
              <a:path w="360425" h="477774">
                <a:moveTo>
                  <a:pt x="41935" y="63465"/>
                </a:moveTo>
                <a:lnTo>
                  <a:pt x="34290" y="53340"/>
                </a:lnTo>
                <a:lnTo>
                  <a:pt x="34290" y="69294"/>
                </a:lnTo>
                <a:lnTo>
                  <a:pt x="41935" y="63465"/>
                </a:lnTo>
                <a:close/>
              </a:path>
              <a:path w="360425" h="477774">
                <a:moveTo>
                  <a:pt x="318340" y="414088"/>
                </a:moveTo>
                <a:lnTo>
                  <a:pt x="49681" y="57558"/>
                </a:lnTo>
                <a:lnTo>
                  <a:pt x="41935" y="63465"/>
                </a:lnTo>
                <a:lnTo>
                  <a:pt x="310893" y="419673"/>
                </a:lnTo>
                <a:lnTo>
                  <a:pt x="318340" y="414088"/>
                </a:lnTo>
                <a:close/>
              </a:path>
              <a:path w="360425" h="477774">
                <a:moveTo>
                  <a:pt x="326136" y="460629"/>
                </a:moveTo>
                <a:lnTo>
                  <a:pt x="326136" y="424434"/>
                </a:lnTo>
                <a:lnTo>
                  <a:pt x="318516" y="429768"/>
                </a:lnTo>
                <a:lnTo>
                  <a:pt x="310893" y="419673"/>
                </a:lnTo>
                <a:lnTo>
                  <a:pt x="284226" y="439674"/>
                </a:lnTo>
                <a:lnTo>
                  <a:pt x="326136" y="460629"/>
                </a:lnTo>
                <a:close/>
              </a:path>
              <a:path w="360425" h="477774">
                <a:moveTo>
                  <a:pt x="326136" y="424434"/>
                </a:moveTo>
                <a:lnTo>
                  <a:pt x="318340" y="414088"/>
                </a:lnTo>
                <a:lnTo>
                  <a:pt x="310893" y="419673"/>
                </a:lnTo>
                <a:lnTo>
                  <a:pt x="318516" y="429768"/>
                </a:lnTo>
                <a:lnTo>
                  <a:pt x="326136" y="424434"/>
                </a:lnTo>
                <a:close/>
              </a:path>
              <a:path w="360425" h="477774">
                <a:moveTo>
                  <a:pt x="360426" y="477774"/>
                </a:moveTo>
                <a:lnTo>
                  <a:pt x="345186" y="393954"/>
                </a:lnTo>
                <a:lnTo>
                  <a:pt x="318340" y="414088"/>
                </a:lnTo>
                <a:lnTo>
                  <a:pt x="326136" y="424434"/>
                </a:lnTo>
                <a:lnTo>
                  <a:pt x="326136" y="460629"/>
                </a:lnTo>
                <a:lnTo>
                  <a:pt x="360426" y="477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78146" y="3890983"/>
            <a:ext cx="261158" cy="181534"/>
          </a:xfrm>
          <a:custGeom>
            <a:avLst/>
            <a:gdLst/>
            <a:ahLst/>
            <a:cxnLst/>
            <a:rect l="l" t="t" r="r" b="b"/>
            <a:pathLst>
              <a:path w="287274" h="205739">
                <a:moveTo>
                  <a:pt x="84582" y="12953"/>
                </a:moveTo>
                <a:lnTo>
                  <a:pt x="0" y="0"/>
                </a:lnTo>
                <a:lnTo>
                  <a:pt x="39624" y="75437"/>
                </a:lnTo>
                <a:lnTo>
                  <a:pt x="48768" y="62729"/>
                </a:lnTo>
                <a:lnTo>
                  <a:pt x="48768" y="40385"/>
                </a:lnTo>
                <a:lnTo>
                  <a:pt x="54864" y="32765"/>
                </a:lnTo>
                <a:lnTo>
                  <a:pt x="65060" y="40085"/>
                </a:lnTo>
                <a:lnTo>
                  <a:pt x="84582" y="12953"/>
                </a:lnTo>
                <a:close/>
              </a:path>
              <a:path w="287274" h="205739">
                <a:moveTo>
                  <a:pt x="65060" y="40085"/>
                </a:moveTo>
                <a:lnTo>
                  <a:pt x="54864" y="32765"/>
                </a:lnTo>
                <a:lnTo>
                  <a:pt x="48768" y="40385"/>
                </a:lnTo>
                <a:lnTo>
                  <a:pt x="59363" y="48003"/>
                </a:lnTo>
                <a:lnTo>
                  <a:pt x="65060" y="40085"/>
                </a:lnTo>
                <a:close/>
              </a:path>
              <a:path w="287274" h="205739">
                <a:moveTo>
                  <a:pt x="59363" y="48003"/>
                </a:moveTo>
                <a:lnTo>
                  <a:pt x="48768" y="40385"/>
                </a:lnTo>
                <a:lnTo>
                  <a:pt x="48768" y="62729"/>
                </a:lnTo>
                <a:lnTo>
                  <a:pt x="59363" y="48003"/>
                </a:lnTo>
                <a:close/>
              </a:path>
              <a:path w="287274" h="205739">
                <a:moveTo>
                  <a:pt x="228328" y="157285"/>
                </a:moveTo>
                <a:lnTo>
                  <a:pt x="65060" y="40085"/>
                </a:lnTo>
                <a:lnTo>
                  <a:pt x="59363" y="48003"/>
                </a:lnTo>
                <a:lnTo>
                  <a:pt x="222558" y="165343"/>
                </a:lnTo>
                <a:lnTo>
                  <a:pt x="228328" y="157285"/>
                </a:lnTo>
                <a:close/>
              </a:path>
              <a:path w="287274" h="205739">
                <a:moveTo>
                  <a:pt x="238506" y="197759"/>
                </a:moveTo>
                <a:lnTo>
                  <a:pt x="238506" y="164591"/>
                </a:lnTo>
                <a:lnTo>
                  <a:pt x="233172" y="172973"/>
                </a:lnTo>
                <a:lnTo>
                  <a:pt x="222558" y="165343"/>
                </a:lnTo>
                <a:lnTo>
                  <a:pt x="203454" y="192023"/>
                </a:lnTo>
                <a:lnTo>
                  <a:pt x="238506" y="197759"/>
                </a:lnTo>
                <a:close/>
              </a:path>
              <a:path w="287274" h="205739">
                <a:moveTo>
                  <a:pt x="238506" y="164591"/>
                </a:moveTo>
                <a:lnTo>
                  <a:pt x="228328" y="157285"/>
                </a:lnTo>
                <a:lnTo>
                  <a:pt x="222558" y="165343"/>
                </a:lnTo>
                <a:lnTo>
                  <a:pt x="233172" y="172973"/>
                </a:lnTo>
                <a:lnTo>
                  <a:pt x="238506" y="164591"/>
                </a:lnTo>
                <a:close/>
              </a:path>
              <a:path w="287274" h="205739">
                <a:moveTo>
                  <a:pt x="287274" y="205739"/>
                </a:moveTo>
                <a:lnTo>
                  <a:pt x="247650" y="130301"/>
                </a:lnTo>
                <a:lnTo>
                  <a:pt x="228328" y="157285"/>
                </a:lnTo>
                <a:lnTo>
                  <a:pt x="238506" y="164591"/>
                </a:lnTo>
                <a:lnTo>
                  <a:pt x="238506" y="197759"/>
                </a:lnTo>
                <a:lnTo>
                  <a:pt x="287274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36036" y="3890983"/>
            <a:ext cx="196042" cy="181534"/>
          </a:xfrm>
          <a:custGeom>
            <a:avLst/>
            <a:gdLst/>
            <a:ahLst/>
            <a:cxnLst/>
            <a:rect l="l" t="t" r="r" b="b"/>
            <a:pathLst>
              <a:path w="215646" h="205739">
                <a:moveTo>
                  <a:pt x="51675" y="149881"/>
                </a:moveTo>
                <a:lnTo>
                  <a:pt x="28194" y="125730"/>
                </a:lnTo>
                <a:lnTo>
                  <a:pt x="0" y="205740"/>
                </a:lnTo>
                <a:lnTo>
                  <a:pt x="42672" y="192579"/>
                </a:lnTo>
                <a:lnTo>
                  <a:pt x="42672" y="158496"/>
                </a:lnTo>
                <a:lnTo>
                  <a:pt x="51675" y="149881"/>
                </a:lnTo>
                <a:close/>
              </a:path>
              <a:path w="215646" h="205739">
                <a:moveTo>
                  <a:pt x="58094" y="156485"/>
                </a:moveTo>
                <a:lnTo>
                  <a:pt x="51675" y="149881"/>
                </a:lnTo>
                <a:lnTo>
                  <a:pt x="42672" y="158496"/>
                </a:lnTo>
                <a:lnTo>
                  <a:pt x="48768" y="165354"/>
                </a:lnTo>
                <a:lnTo>
                  <a:pt x="58094" y="156485"/>
                </a:lnTo>
                <a:close/>
              </a:path>
              <a:path w="215646" h="205739">
                <a:moveTo>
                  <a:pt x="81534" y="180594"/>
                </a:moveTo>
                <a:lnTo>
                  <a:pt x="58094" y="156485"/>
                </a:lnTo>
                <a:lnTo>
                  <a:pt x="48768" y="165354"/>
                </a:lnTo>
                <a:lnTo>
                  <a:pt x="42672" y="158496"/>
                </a:lnTo>
                <a:lnTo>
                  <a:pt x="42672" y="192579"/>
                </a:lnTo>
                <a:lnTo>
                  <a:pt x="81534" y="180594"/>
                </a:lnTo>
                <a:close/>
              </a:path>
              <a:path w="215646" h="205739">
                <a:moveTo>
                  <a:pt x="163721" y="56042"/>
                </a:moveTo>
                <a:lnTo>
                  <a:pt x="157039" y="49070"/>
                </a:lnTo>
                <a:lnTo>
                  <a:pt x="51675" y="149881"/>
                </a:lnTo>
                <a:lnTo>
                  <a:pt x="58094" y="156485"/>
                </a:lnTo>
                <a:lnTo>
                  <a:pt x="163721" y="56042"/>
                </a:lnTo>
                <a:close/>
              </a:path>
              <a:path w="215646" h="205739">
                <a:moveTo>
                  <a:pt x="215646" y="0"/>
                </a:moveTo>
                <a:lnTo>
                  <a:pt x="134112" y="25146"/>
                </a:lnTo>
                <a:lnTo>
                  <a:pt x="157039" y="49070"/>
                </a:lnTo>
                <a:lnTo>
                  <a:pt x="166116" y="40386"/>
                </a:lnTo>
                <a:lnTo>
                  <a:pt x="172974" y="47244"/>
                </a:lnTo>
                <a:lnTo>
                  <a:pt x="172974" y="65697"/>
                </a:lnTo>
                <a:lnTo>
                  <a:pt x="186690" y="80010"/>
                </a:lnTo>
                <a:lnTo>
                  <a:pt x="215646" y="0"/>
                </a:lnTo>
                <a:close/>
              </a:path>
              <a:path w="215646" h="205739">
                <a:moveTo>
                  <a:pt x="172974" y="47244"/>
                </a:moveTo>
                <a:lnTo>
                  <a:pt x="166116" y="40386"/>
                </a:lnTo>
                <a:lnTo>
                  <a:pt x="157039" y="49070"/>
                </a:lnTo>
                <a:lnTo>
                  <a:pt x="163721" y="56042"/>
                </a:lnTo>
                <a:lnTo>
                  <a:pt x="172974" y="47244"/>
                </a:lnTo>
                <a:close/>
              </a:path>
              <a:path w="215646" h="205739">
                <a:moveTo>
                  <a:pt x="172974" y="65697"/>
                </a:moveTo>
                <a:lnTo>
                  <a:pt x="172974" y="47244"/>
                </a:lnTo>
                <a:lnTo>
                  <a:pt x="163721" y="56042"/>
                </a:lnTo>
                <a:lnTo>
                  <a:pt x="172974" y="65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778144" y="4372387"/>
            <a:ext cx="196734" cy="241374"/>
          </a:xfrm>
          <a:custGeom>
            <a:avLst/>
            <a:gdLst/>
            <a:ahLst/>
            <a:cxnLst/>
            <a:rect l="l" t="t" r="r" b="b"/>
            <a:pathLst>
              <a:path w="216407" h="273557">
                <a:moveTo>
                  <a:pt x="43895" y="210698"/>
                </a:moveTo>
                <a:lnTo>
                  <a:pt x="17526" y="189738"/>
                </a:lnTo>
                <a:lnTo>
                  <a:pt x="0" y="273558"/>
                </a:lnTo>
                <a:lnTo>
                  <a:pt x="35814" y="256537"/>
                </a:lnTo>
                <a:lnTo>
                  <a:pt x="35814" y="220980"/>
                </a:lnTo>
                <a:lnTo>
                  <a:pt x="43895" y="210698"/>
                </a:lnTo>
                <a:close/>
              </a:path>
              <a:path w="216407" h="273557">
                <a:moveTo>
                  <a:pt x="51186" y="216493"/>
                </a:moveTo>
                <a:lnTo>
                  <a:pt x="43895" y="210698"/>
                </a:lnTo>
                <a:lnTo>
                  <a:pt x="35814" y="220980"/>
                </a:lnTo>
                <a:lnTo>
                  <a:pt x="43434" y="226314"/>
                </a:lnTo>
                <a:lnTo>
                  <a:pt x="51186" y="216493"/>
                </a:lnTo>
                <a:close/>
              </a:path>
              <a:path w="216407" h="273557">
                <a:moveTo>
                  <a:pt x="76962" y="236982"/>
                </a:moveTo>
                <a:lnTo>
                  <a:pt x="51186" y="216493"/>
                </a:lnTo>
                <a:lnTo>
                  <a:pt x="43434" y="226314"/>
                </a:lnTo>
                <a:lnTo>
                  <a:pt x="35814" y="220980"/>
                </a:lnTo>
                <a:lnTo>
                  <a:pt x="35814" y="256537"/>
                </a:lnTo>
                <a:lnTo>
                  <a:pt x="76962" y="236982"/>
                </a:lnTo>
                <a:close/>
              </a:path>
              <a:path w="216407" h="273557">
                <a:moveTo>
                  <a:pt x="172732" y="62535"/>
                </a:moveTo>
                <a:lnTo>
                  <a:pt x="165077" y="56527"/>
                </a:lnTo>
                <a:lnTo>
                  <a:pt x="43895" y="210698"/>
                </a:lnTo>
                <a:lnTo>
                  <a:pt x="51186" y="216493"/>
                </a:lnTo>
                <a:lnTo>
                  <a:pt x="172732" y="62535"/>
                </a:lnTo>
                <a:close/>
              </a:path>
              <a:path w="216407" h="273557">
                <a:moveTo>
                  <a:pt x="216408" y="0"/>
                </a:moveTo>
                <a:lnTo>
                  <a:pt x="138684" y="35814"/>
                </a:lnTo>
                <a:lnTo>
                  <a:pt x="165077" y="56527"/>
                </a:lnTo>
                <a:lnTo>
                  <a:pt x="172974" y="46482"/>
                </a:lnTo>
                <a:lnTo>
                  <a:pt x="180594" y="52578"/>
                </a:lnTo>
                <a:lnTo>
                  <a:pt x="180594" y="68705"/>
                </a:lnTo>
                <a:lnTo>
                  <a:pt x="198882" y="83058"/>
                </a:lnTo>
                <a:lnTo>
                  <a:pt x="216408" y="0"/>
                </a:lnTo>
                <a:close/>
              </a:path>
              <a:path w="216407" h="273557">
                <a:moveTo>
                  <a:pt x="180594" y="52578"/>
                </a:moveTo>
                <a:lnTo>
                  <a:pt x="172974" y="46482"/>
                </a:lnTo>
                <a:lnTo>
                  <a:pt x="165077" y="56527"/>
                </a:lnTo>
                <a:lnTo>
                  <a:pt x="172732" y="62535"/>
                </a:lnTo>
                <a:lnTo>
                  <a:pt x="180594" y="52578"/>
                </a:lnTo>
                <a:close/>
              </a:path>
              <a:path w="216407" h="273557">
                <a:moveTo>
                  <a:pt x="180594" y="68705"/>
                </a:moveTo>
                <a:lnTo>
                  <a:pt x="180594" y="52578"/>
                </a:lnTo>
                <a:lnTo>
                  <a:pt x="172732" y="62535"/>
                </a:lnTo>
                <a:lnTo>
                  <a:pt x="180594" y="68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366962" y="4372387"/>
            <a:ext cx="196734" cy="241374"/>
          </a:xfrm>
          <a:custGeom>
            <a:avLst/>
            <a:gdLst/>
            <a:ahLst/>
            <a:cxnLst/>
            <a:rect l="l" t="t" r="r" b="b"/>
            <a:pathLst>
              <a:path w="216407" h="273557">
                <a:moveTo>
                  <a:pt x="76961" y="35814"/>
                </a:moveTo>
                <a:lnTo>
                  <a:pt x="0" y="0"/>
                </a:lnTo>
                <a:lnTo>
                  <a:pt x="17525" y="83058"/>
                </a:lnTo>
                <a:lnTo>
                  <a:pt x="35813" y="68521"/>
                </a:lnTo>
                <a:lnTo>
                  <a:pt x="35813" y="52578"/>
                </a:lnTo>
                <a:lnTo>
                  <a:pt x="43433" y="46482"/>
                </a:lnTo>
                <a:lnTo>
                  <a:pt x="51165" y="56318"/>
                </a:lnTo>
                <a:lnTo>
                  <a:pt x="76961" y="35814"/>
                </a:lnTo>
                <a:close/>
              </a:path>
              <a:path w="216407" h="273557">
                <a:moveTo>
                  <a:pt x="51165" y="56318"/>
                </a:moveTo>
                <a:lnTo>
                  <a:pt x="43433" y="46482"/>
                </a:lnTo>
                <a:lnTo>
                  <a:pt x="35813" y="52578"/>
                </a:lnTo>
                <a:lnTo>
                  <a:pt x="43547" y="62374"/>
                </a:lnTo>
                <a:lnTo>
                  <a:pt x="51165" y="56318"/>
                </a:lnTo>
                <a:close/>
              </a:path>
              <a:path w="216407" h="273557">
                <a:moveTo>
                  <a:pt x="43547" y="62374"/>
                </a:moveTo>
                <a:lnTo>
                  <a:pt x="35813" y="52578"/>
                </a:lnTo>
                <a:lnTo>
                  <a:pt x="35813" y="68521"/>
                </a:lnTo>
                <a:lnTo>
                  <a:pt x="43547" y="62374"/>
                </a:lnTo>
                <a:close/>
              </a:path>
              <a:path w="216407" h="273557">
                <a:moveTo>
                  <a:pt x="172383" y="210534"/>
                </a:moveTo>
                <a:lnTo>
                  <a:pt x="51165" y="56318"/>
                </a:lnTo>
                <a:lnTo>
                  <a:pt x="43547" y="62374"/>
                </a:lnTo>
                <a:lnTo>
                  <a:pt x="165056" y="216284"/>
                </a:lnTo>
                <a:lnTo>
                  <a:pt x="172383" y="210534"/>
                </a:lnTo>
                <a:close/>
              </a:path>
              <a:path w="216407" h="273557">
                <a:moveTo>
                  <a:pt x="180593" y="256704"/>
                </a:moveTo>
                <a:lnTo>
                  <a:pt x="180593" y="220980"/>
                </a:lnTo>
                <a:lnTo>
                  <a:pt x="172973" y="226314"/>
                </a:lnTo>
                <a:lnTo>
                  <a:pt x="165056" y="216284"/>
                </a:lnTo>
                <a:lnTo>
                  <a:pt x="138683" y="236982"/>
                </a:lnTo>
                <a:lnTo>
                  <a:pt x="180593" y="256704"/>
                </a:lnTo>
                <a:close/>
              </a:path>
              <a:path w="216407" h="273557">
                <a:moveTo>
                  <a:pt x="180593" y="220980"/>
                </a:moveTo>
                <a:lnTo>
                  <a:pt x="172383" y="210534"/>
                </a:lnTo>
                <a:lnTo>
                  <a:pt x="165056" y="216284"/>
                </a:lnTo>
                <a:lnTo>
                  <a:pt x="172973" y="226314"/>
                </a:lnTo>
                <a:lnTo>
                  <a:pt x="180593" y="220980"/>
                </a:lnTo>
                <a:close/>
              </a:path>
              <a:path w="216407" h="273557">
                <a:moveTo>
                  <a:pt x="216407" y="273558"/>
                </a:moveTo>
                <a:lnTo>
                  <a:pt x="198881" y="189738"/>
                </a:lnTo>
                <a:lnTo>
                  <a:pt x="172383" y="210534"/>
                </a:lnTo>
                <a:lnTo>
                  <a:pt x="180593" y="220980"/>
                </a:lnTo>
                <a:lnTo>
                  <a:pt x="180593" y="256704"/>
                </a:lnTo>
                <a:lnTo>
                  <a:pt x="216407" y="273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83235" y="5206106"/>
            <a:ext cx="6676505" cy="41685"/>
          </a:xfrm>
          <a:custGeom>
            <a:avLst/>
            <a:gdLst/>
            <a:ahLst/>
            <a:cxnLst/>
            <a:rect l="l" t="t" r="r" b="b"/>
            <a:pathLst>
              <a:path w="7344156" h="47243">
                <a:moveTo>
                  <a:pt x="7280909" y="19050"/>
                </a:moveTo>
                <a:lnTo>
                  <a:pt x="7280909" y="0"/>
                </a:lnTo>
                <a:lnTo>
                  <a:pt x="0" y="0"/>
                </a:lnTo>
                <a:lnTo>
                  <a:pt x="0" y="19050"/>
                </a:lnTo>
                <a:lnTo>
                  <a:pt x="7280909" y="19050"/>
                </a:lnTo>
                <a:close/>
              </a:path>
              <a:path w="7344156" h="47243">
                <a:moveTo>
                  <a:pt x="7344156" y="9143"/>
                </a:moveTo>
                <a:lnTo>
                  <a:pt x="7267956" y="-28956"/>
                </a:lnTo>
                <a:lnTo>
                  <a:pt x="7267956" y="0"/>
                </a:lnTo>
                <a:lnTo>
                  <a:pt x="7280909" y="0"/>
                </a:lnTo>
                <a:lnTo>
                  <a:pt x="7280909" y="40766"/>
                </a:lnTo>
                <a:lnTo>
                  <a:pt x="7344156" y="9143"/>
                </a:lnTo>
                <a:close/>
              </a:path>
              <a:path w="7344156" h="47243">
                <a:moveTo>
                  <a:pt x="7280909" y="40766"/>
                </a:moveTo>
                <a:lnTo>
                  <a:pt x="7280909" y="19050"/>
                </a:lnTo>
                <a:lnTo>
                  <a:pt x="7267956" y="19050"/>
                </a:lnTo>
                <a:lnTo>
                  <a:pt x="7267956" y="47243"/>
                </a:lnTo>
                <a:lnTo>
                  <a:pt x="7280909" y="40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32649" y="4650293"/>
            <a:ext cx="1615209" cy="95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5827" algn="ctr">
              <a:tabLst>
                <a:tab pos="580496" algn="l"/>
              </a:tabLst>
            </a:pP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instanc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instance</a:t>
            </a:r>
            <a:endParaRPr sz="9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0"/>
              </a:spcBef>
            </a:pPr>
            <a:endParaRPr sz="700" dirty="0">
              <a:solidFill>
                <a:srgbClr val="FF0000"/>
              </a:solidFill>
            </a:endParaRPr>
          </a:p>
          <a:p>
            <a:pPr>
              <a:lnSpc>
                <a:spcPts val="897"/>
              </a:lnSpc>
            </a:pPr>
            <a:endParaRPr sz="900" dirty="0">
              <a:solidFill>
                <a:srgbClr val="FF0000"/>
              </a:solidFill>
            </a:endParaRPr>
          </a:p>
          <a:p>
            <a:pPr marL="2279" algn="ctr"/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Configurable</a:t>
            </a:r>
          </a:p>
          <a:p>
            <a:pPr>
              <a:lnSpc>
                <a:spcPts val="673"/>
              </a:lnSpc>
              <a:spcBef>
                <a:spcPts val="11"/>
              </a:spcBef>
            </a:pPr>
            <a:endParaRPr sz="700" dirty="0">
              <a:solidFill>
                <a:srgbClr val="FF0000"/>
              </a:solidFill>
            </a:endParaRPr>
          </a:p>
          <a:p>
            <a:pPr marL="11394" marR="11394" indent="105959" algn="ctr">
              <a:buFont typeface="Arial"/>
              <a:buChar char="•"/>
              <a:tabLst>
                <a:tab pos="203941" algn="l"/>
              </a:tabLst>
            </a:pP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Sam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applicatio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but distinc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instance/custom</a:t>
            </a:r>
            <a:r>
              <a:rPr sz="1100" spc="-9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4820726" y="4686600"/>
            <a:ext cx="615369" cy="18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instance</a:t>
            </a:r>
            <a:endParaRPr sz="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55558" y="4831153"/>
            <a:ext cx="564713" cy="110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instance</a:t>
            </a:r>
            <a:endParaRPr sz="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73372" y="4831153"/>
            <a:ext cx="583003" cy="110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solidFill>
                  <a:srgbClr val="FF0000"/>
                </a:solidFill>
                <a:latin typeface="Arial"/>
                <a:cs typeface="Arial"/>
              </a:rPr>
              <a:t>instance</a:t>
            </a:r>
            <a:endParaRPr sz="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61699" y="4982215"/>
            <a:ext cx="1742785" cy="1399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241" algn="ctr"/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300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Multi-tenant-e</a:t>
            </a:r>
            <a:r>
              <a:rPr sz="1300" spc="-3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300" spc="-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icient</a:t>
            </a:r>
          </a:p>
          <a:p>
            <a:pPr>
              <a:lnSpc>
                <a:spcPts val="494"/>
              </a:lnSpc>
              <a:spcBef>
                <a:spcPts val="39"/>
              </a:spcBef>
            </a:pPr>
            <a:endParaRPr sz="500" dirty="0">
              <a:solidFill>
                <a:srgbClr val="FF0000"/>
              </a:solidFill>
            </a:endParaRPr>
          </a:p>
          <a:p>
            <a:pPr marL="11394" marR="62663" indent="18229" algn="ctr">
              <a:buFont typeface="Arial"/>
              <a:buChar char="•"/>
              <a:tabLst>
                <a:tab pos="116212" algn="l"/>
              </a:tabLst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(+):E</a:t>
            </a:r>
            <a:r>
              <a:rPr sz="1100" spc="-2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ficient use of server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resource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withou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apparent di</a:t>
            </a:r>
            <a:r>
              <a:rPr sz="1100" spc="-2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erence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users</a:t>
            </a:r>
            <a:endParaRPr sz="11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ts val="628"/>
              </a:lnSpc>
              <a:spcBef>
                <a:spcPts val="17"/>
              </a:spcBef>
              <a:buFont typeface="Arial"/>
              <a:buChar char="•"/>
            </a:pPr>
            <a:endParaRPr sz="600" dirty="0">
              <a:solidFill>
                <a:srgbClr val="FF0000"/>
              </a:solidFill>
            </a:endParaRPr>
          </a:p>
          <a:p>
            <a:pPr marL="300787" marR="50132" lvl="1" indent="-87160" algn="ctr">
              <a:buFont typeface="Arial"/>
              <a:buChar char="•"/>
              <a:tabLst>
                <a:tab pos="300787" algn="l"/>
              </a:tabLst>
            </a:pP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(-)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scalabilit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limits</a:t>
            </a:r>
            <a:endParaRPr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87460" y="4982215"/>
            <a:ext cx="836468" cy="2112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300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0000"/>
                </a:solidFill>
                <a:latin typeface="Arial"/>
                <a:cs typeface="Arial"/>
              </a:rPr>
              <a:t>Scalable</a:t>
            </a:r>
            <a:endParaRPr sz="13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28984" y="5286115"/>
            <a:ext cx="1554783" cy="655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 marR="11394" indent="129886" algn="ctr">
              <a:buFont typeface="Arial"/>
              <a:buChar char="•"/>
              <a:tabLst>
                <a:tab pos="227869" algn="l"/>
              </a:tabLst>
            </a:pP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Eac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ha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it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own customize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versio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of th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applicatio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an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run it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ow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-4" dirty="0">
                <a:solidFill>
                  <a:srgbClr val="FF0000"/>
                </a:solidFill>
                <a:latin typeface="Arial"/>
                <a:cs typeface="Arial"/>
              </a:rPr>
              <a:t> instance</a:t>
            </a:r>
            <a:endParaRPr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2" name="Footer Placeholder 4"/>
          <p:cNvSpPr txBox="1">
            <a:spLocks/>
          </p:cNvSpPr>
          <p:nvPr/>
        </p:nvSpPr>
        <p:spPr bwMode="auto">
          <a:xfrm>
            <a:off x="3081590" y="6381328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4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10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582" y="1262200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2562954">
              <a:lnSpc>
                <a:spcPts val="4698"/>
              </a:lnSpc>
            </a:pPr>
            <a:r>
              <a:rPr sz="3900" spc="-27" dirty="0">
                <a:solidFill>
                  <a:srgbClr val="FF0000"/>
                </a:solidFill>
                <a:latin typeface="Arial"/>
                <a:cs typeface="Arial"/>
              </a:rPr>
              <a:t>PaaS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11"/>
          </p:nvPr>
        </p:nvSpPr>
        <p:spPr>
          <a:xfrm>
            <a:off x="476827" y="6276638"/>
            <a:ext cx="2583005" cy="3927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lang="en-US" sz="900">
                <a:solidFill>
                  <a:schemeClr val="bg1"/>
                </a:solidFill>
                <a:latin typeface="Arial"/>
                <a:cs typeface="Arial"/>
              </a:rPr>
              <a:t>Software Engineering for Distributed Systems Course</a:t>
            </a:r>
            <a:endParaRPr sz="9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54" y="2710928"/>
            <a:ext cx="5616622" cy="3171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</a:t>
            </a:r>
            <a:r>
              <a:rPr sz="22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Clou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</a:t>
            </a:r>
            <a:r>
              <a:rPr sz="22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provide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</a:t>
            </a:r>
            <a:r>
              <a:rPr sz="22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expose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se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of tool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</a:t>
            </a:r>
            <a:r>
              <a:rPr sz="22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platform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)</a:t>
            </a:r>
            <a:r>
              <a:rPr sz="22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whic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h</a:t>
            </a:r>
            <a:r>
              <a:rPr sz="22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allow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user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to creat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Saa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applications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897"/>
              </a:lnSpc>
              <a:spcBef>
                <a:spcPts val="28"/>
              </a:spcBef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19015" marR="679618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Saa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applicatio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</a:t>
            </a:r>
            <a:r>
              <a:rPr sz="2200" spc="22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run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 provider’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infrastructure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897"/>
              </a:lnSpc>
              <a:spcBef>
                <a:spcPts val="29"/>
              </a:spcBef>
              <a:buClr>
                <a:srgbClr val="7E7E7E"/>
              </a:buClr>
              <a:buFont typeface="Wingdings"/>
              <a:buChar char=""/>
            </a:pPr>
            <a:endParaRPr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19015" marR="42156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clou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</a:t>
            </a:r>
            <a:r>
              <a:rPr sz="22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provide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</a:t>
            </a:r>
            <a:r>
              <a:rPr sz="22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manage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</a:t>
            </a:r>
            <a:r>
              <a:rPr sz="22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 underlyin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g</a:t>
            </a:r>
            <a:r>
              <a:rPr sz="2200" spc="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hardwar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</a:t>
            </a:r>
            <a:r>
              <a:rPr sz="2200" spc="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</a:t>
            </a:r>
            <a:r>
              <a:rPr sz="2200" spc="1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requirements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271" y="3563474"/>
            <a:ext cx="2148146" cy="1756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4137" y="1941085"/>
            <a:ext cx="577734" cy="369794"/>
          </a:xfrm>
          <a:custGeom>
            <a:avLst/>
            <a:gdLst/>
            <a:ahLst/>
            <a:cxnLst/>
            <a:rect l="l" t="t" r="r" b="b"/>
            <a:pathLst>
              <a:path w="635507" h="419100">
                <a:moveTo>
                  <a:pt x="635508" y="419100"/>
                </a:moveTo>
                <a:lnTo>
                  <a:pt x="317753" y="0"/>
                </a:lnTo>
                <a:lnTo>
                  <a:pt x="0" y="419100"/>
                </a:lnTo>
                <a:lnTo>
                  <a:pt x="635508" y="4191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2361" y="1929652"/>
            <a:ext cx="601979" cy="392654"/>
          </a:xfrm>
          <a:custGeom>
            <a:avLst/>
            <a:gdLst/>
            <a:ahLst/>
            <a:cxnLst/>
            <a:rect l="l" t="t" r="r" b="b"/>
            <a:pathLst>
              <a:path w="662177" h="445008">
                <a:moveTo>
                  <a:pt x="662177" y="433578"/>
                </a:moveTo>
                <a:lnTo>
                  <a:pt x="661415" y="428244"/>
                </a:lnTo>
                <a:lnTo>
                  <a:pt x="658367" y="424434"/>
                </a:lnTo>
                <a:lnTo>
                  <a:pt x="338327" y="2286"/>
                </a:lnTo>
                <a:lnTo>
                  <a:pt x="334517" y="0"/>
                </a:lnTo>
                <a:lnTo>
                  <a:pt x="326897" y="0"/>
                </a:lnTo>
                <a:lnTo>
                  <a:pt x="323087" y="2286"/>
                </a:lnTo>
                <a:lnTo>
                  <a:pt x="3047" y="424434"/>
                </a:lnTo>
                <a:lnTo>
                  <a:pt x="0" y="428244"/>
                </a:lnTo>
                <a:lnTo>
                  <a:pt x="0" y="433578"/>
                </a:lnTo>
                <a:lnTo>
                  <a:pt x="2285" y="437388"/>
                </a:lnTo>
                <a:lnTo>
                  <a:pt x="3809" y="441960"/>
                </a:lnTo>
                <a:lnTo>
                  <a:pt x="8381" y="445008"/>
                </a:lnTo>
                <a:lnTo>
                  <a:pt x="12953" y="445008"/>
                </a:lnTo>
                <a:lnTo>
                  <a:pt x="12953" y="419100"/>
                </a:lnTo>
                <a:lnTo>
                  <a:pt x="39183" y="419100"/>
                </a:lnTo>
                <a:lnTo>
                  <a:pt x="320801" y="46767"/>
                </a:lnTo>
                <a:lnTo>
                  <a:pt x="320801" y="20574"/>
                </a:lnTo>
                <a:lnTo>
                  <a:pt x="340613" y="20574"/>
                </a:lnTo>
                <a:lnTo>
                  <a:pt x="340613" y="46704"/>
                </a:lnTo>
                <a:lnTo>
                  <a:pt x="622957" y="419100"/>
                </a:lnTo>
                <a:lnTo>
                  <a:pt x="648461" y="419100"/>
                </a:lnTo>
                <a:lnTo>
                  <a:pt x="648461" y="445008"/>
                </a:lnTo>
                <a:lnTo>
                  <a:pt x="653033" y="445008"/>
                </a:lnTo>
                <a:lnTo>
                  <a:pt x="657605" y="441960"/>
                </a:lnTo>
                <a:lnTo>
                  <a:pt x="659891" y="437388"/>
                </a:lnTo>
                <a:lnTo>
                  <a:pt x="662177" y="433578"/>
                </a:lnTo>
                <a:close/>
              </a:path>
              <a:path w="662177" h="445008">
                <a:moveTo>
                  <a:pt x="39183" y="419100"/>
                </a:moveTo>
                <a:lnTo>
                  <a:pt x="12953" y="419100"/>
                </a:lnTo>
                <a:lnTo>
                  <a:pt x="23621" y="439674"/>
                </a:lnTo>
                <a:lnTo>
                  <a:pt x="39183" y="419100"/>
                </a:lnTo>
                <a:close/>
              </a:path>
              <a:path w="662177" h="445008">
                <a:moveTo>
                  <a:pt x="648461" y="445008"/>
                </a:moveTo>
                <a:lnTo>
                  <a:pt x="648461" y="419100"/>
                </a:lnTo>
                <a:lnTo>
                  <a:pt x="638555" y="439674"/>
                </a:lnTo>
                <a:lnTo>
                  <a:pt x="622957" y="419100"/>
                </a:lnTo>
                <a:lnTo>
                  <a:pt x="39183" y="419100"/>
                </a:lnTo>
                <a:lnTo>
                  <a:pt x="23621" y="439674"/>
                </a:lnTo>
                <a:lnTo>
                  <a:pt x="12953" y="419100"/>
                </a:lnTo>
                <a:lnTo>
                  <a:pt x="12953" y="445008"/>
                </a:lnTo>
                <a:lnTo>
                  <a:pt x="648461" y="445008"/>
                </a:lnTo>
                <a:close/>
              </a:path>
              <a:path w="662177" h="445008">
                <a:moveTo>
                  <a:pt x="340613" y="20574"/>
                </a:moveTo>
                <a:lnTo>
                  <a:pt x="320801" y="20574"/>
                </a:lnTo>
                <a:lnTo>
                  <a:pt x="330719" y="33655"/>
                </a:lnTo>
                <a:lnTo>
                  <a:pt x="340613" y="20574"/>
                </a:lnTo>
                <a:close/>
              </a:path>
              <a:path w="662177" h="445008">
                <a:moveTo>
                  <a:pt x="330719" y="33655"/>
                </a:moveTo>
                <a:lnTo>
                  <a:pt x="320801" y="20574"/>
                </a:lnTo>
                <a:lnTo>
                  <a:pt x="320801" y="46767"/>
                </a:lnTo>
                <a:lnTo>
                  <a:pt x="330719" y="33655"/>
                </a:lnTo>
                <a:close/>
              </a:path>
              <a:path w="662177" h="445008">
                <a:moveTo>
                  <a:pt x="340613" y="46704"/>
                </a:moveTo>
                <a:lnTo>
                  <a:pt x="340613" y="20574"/>
                </a:lnTo>
                <a:lnTo>
                  <a:pt x="330719" y="33655"/>
                </a:lnTo>
                <a:lnTo>
                  <a:pt x="340613" y="46704"/>
                </a:lnTo>
                <a:close/>
              </a:path>
              <a:path w="662177" h="445008">
                <a:moveTo>
                  <a:pt x="648461" y="419100"/>
                </a:moveTo>
                <a:lnTo>
                  <a:pt x="622957" y="419100"/>
                </a:lnTo>
                <a:lnTo>
                  <a:pt x="638555" y="439674"/>
                </a:lnTo>
                <a:lnTo>
                  <a:pt x="648461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5962" y="2310877"/>
            <a:ext cx="1154084" cy="369794"/>
          </a:xfrm>
          <a:custGeom>
            <a:avLst/>
            <a:gdLst/>
            <a:ahLst/>
            <a:cxnLst/>
            <a:rect l="l" t="t" r="r" b="b"/>
            <a:pathLst>
              <a:path w="1269492" h="419100">
                <a:moveTo>
                  <a:pt x="1269492" y="419099"/>
                </a:moveTo>
                <a:lnTo>
                  <a:pt x="952500" y="0"/>
                </a:lnTo>
                <a:lnTo>
                  <a:pt x="316991" y="0"/>
                </a:lnTo>
                <a:lnTo>
                  <a:pt x="0" y="419100"/>
                </a:lnTo>
                <a:lnTo>
                  <a:pt x="1269492" y="41909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3493" y="2299446"/>
            <a:ext cx="1179022" cy="391982"/>
          </a:xfrm>
          <a:custGeom>
            <a:avLst/>
            <a:gdLst/>
            <a:ahLst/>
            <a:cxnLst/>
            <a:rect l="l" t="t" r="r" b="b"/>
            <a:pathLst>
              <a:path w="1296924" h="444246">
                <a:moveTo>
                  <a:pt x="1296924" y="432816"/>
                </a:moveTo>
                <a:lnTo>
                  <a:pt x="1296924" y="428244"/>
                </a:lnTo>
                <a:lnTo>
                  <a:pt x="1293876" y="424434"/>
                </a:lnTo>
                <a:lnTo>
                  <a:pt x="973836" y="2286"/>
                </a:lnTo>
                <a:lnTo>
                  <a:pt x="970026" y="0"/>
                </a:lnTo>
                <a:lnTo>
                  <a:pt x="326898" y="0"/>
                </a:lnTo>
                <a:lnTo>
                  <a:pt x="323088" y="2286"/>
                </a:lnTo>
                <a:lnTo>
                  <a:pt x="3810" y="424434"/>
                </a:lnTo>
                <a:lnTo>
                  <a:pt x="762" y="428244"/>
                </a:lnTo>
                <a:lnTo>
                  <a:pt x="0" y="432816"/>
                </a:lnTo>
                <a:lnTo>
                  <a:pt x="4572" y="441960"/>
                </a:lnTo>
                <a:lnTo>
                  <a:pt x="8382" y="444246"/>
                </a:lnTo>
                <a:lnTo>
                  <a:pt x="13716" y="444246"/>
                </a:lnTo>
                <a:lnTo>
                  <a:pt x="13716" y="419100"/>
                </a:lnTo>
                <a:lnTo>
                  <a:pt x="39220" y="419100"/>
                </a:lnTo>
                <a:lnTo>
                  <a:pt x="330708" y="34644"/>
                </a:lnTo>
                <a:lnTo>
                  <a:pt x="330708" y="25908"/>
                </a:lnTo>
                <a:lnTo>
                  <a:pt x="341376" y="20574"/>
                </a:lnTo>
                <a:lnTo>
                  <a:pt x="341376" y="25908"/>
                </a:lnTo>
                <a:lnTo>
                  <a:pt x="956310" y="25908"/>
                </a:lnTo>
                <a:lnTo>
                  <a:pt x="956310" y="20574"/>
                </a:lnTo>
                <a:lnTo>
                  <a:pt x="966216" y="25908"/>
                </a:lnTo>
                <a:lnTo>
                  <a:pt x="966216" y="33670"/>
                </a:lnTo>
                <a:lnTo>
                  <a:pt x="1257740" y="419100"/>
                </a:lnTo>
                <a:lnTo>
                  <a:pt x="1283208" y="419100"/>
                </a:lnTo>
                <a:lnTo>
                  <a:pt x="1283208" y="444246"/>
                </a:lnTo>
                <a:lnTo>
                  <a:pt x="1288542" y="444246"/>
                </a:lnTo>
                <a:lnTo>
                  <a:pt x="1293114" y="441960"/>
                </a:lnTo>
                <a:lnTo>
                  <a:pt x="1294638" y="437388"/>
                </a:lnTo>
                <a:lnTo>
                  <a:pt x="1296924" y="432816"/>
                </a:lnTo>
                <a:close/>
              </a:path>
              <a:path w="1296924" h="444246">
                <a:moveTo>
                  <a:pt x="39220" y="419100"/>
                </a:moveTo>
                <a:lnTo>
                  <a:pt x="13716" y="419100"/>
                </a:lnTo>
                <a:lnTo>
                  <a:pt x="23622" y="439674"/>
                </a:lnTo>
                <a:lnTo>
                  <a:pt x="39220" y="419100"/>
                </a:lnTo>
                <a:close/>
              </a:path>
              <a:path w="1296924" h="444246">
                <a:moveTo>
                  <a:pt x="1283208" y="444246"/>
                </a:moveTo>
                <a:lnTo>
                  <a:pt x="1283208" y="419100"/>
                </a:lnTo>
                <a:lnTo>
                  <a:pt x="1273302" y="439674"/>
                </a:lnTo>
                <a:lnTo>
                  <a:pt x="1257740" y="419100"/>
                </a:lnTo>
                <a:lnTo>
                  <a:pt x="39220" y="419100"/>
                </a:lnTo>
                <a:lnTo>
                  <a:pt x="23622" y="439674"/>
                </a:lnTo>
                <a:lnTo>
                  <a:pt x="13716" y="419100"/>
                </a:lnTo>
                <a:lnTo>
                  <a:pt x="13716" y="444246"/>
                </a:lnTo>
                <a:lnTo>
                  <a:pt x="1283208" y="444246"/>
                </a:lnTo>
                <a:close/>
              </a:path>
              <a:path w="1296924" h="444246">
                <a:moveTo>
                  <a:pt x="341376" y="20574"/>
                </a:moveTo>
                <a:lnTo>
                  <a:pt x="330708" y="25908"/>
                </a:lnTo>
                <a:lnTo>
                  <a:pt x="337331" y="25908"/>
                </a:lnTo>
                <a:lnTo>
                  <a:pt x="341376" y="20574"/>
                </a:lnTo>
                <a:close/>
              </a:path>
              <a:path w="1296924" h="444246">
                <a:moveTo>
                  <a:pt x="337331" y="25908"/>
                </a:moveTo>
                <a:lnTo>
                  <a:pt x="330708" y="25908"/>
                </a:lnTo>
                <a:lnTo>
                  <a:pt x="330708" y="34644"/>
                </a:lnTo>
                <a:lnTo>
                  <a:pt x="337331" y="25908"/>
                </a:lnTo>
                <a:close/>
              </a:path>
              <a:path w="1296924" h="444246">
                <a:moveTo>
                  <a:pt x="341376" y="25908"/>
                </a:moveTo>
                <a:lnTo>
                  <a:pt x="341376" y="20574"/>
                </a:lnTo>
                <a:lnTo>
                  <a:pt x="337331" y="25908"/>
                </a:lnTo>
                <a:lnTo>
                  <a:pt x="341376" y="25908"/>
                </a:lnTo>
                <a:close/>
              </a:path>
              <a:path w="1296924" h="444246">
                <a:moveTo>
                  <a:pt x="966216" y="25908"/>
                </a:moveTo>
                <a:lnTo>
                  <a:pt x="956310" y="20574"/>
                </a:lnTo>
                <a:lnTo>
                  <a:pt x="960344" y="25908"/>
                </a:lnTo>
                <a:lnTo>
                  <a:pt x="966216" y="25908"/>
                </a:lnTo>
                <a:close/>
              </a:path>
              <a:path w="1296924" h="444246">
                <a:moveTo>
                  <a:pt x="960344" y="25908"/>
                </a:moveTo>
                <a:lnTo>
                  <a:pt x="956310" y="20574"/>
                </a:lnTo>
                <a:lnTo>
                  <a:pt x="956310" y="25908"/>
                </a:lnTo>
                <a:lnTo>
                  <a:pt x="960344" y="25908"/>
                </a:lnTo>
                <a:close/>
              </a:path>
              <a:path w="1296924" h="444246">
                <a:moveTo>
                  <a:pt x="966216" y="33670"/>
                </a:moveTo>
                <a:lnTo>
                  <a:pt x="966216" y="25908"/>
                </a:lnTo>
                <a:lnTo>
                  <a:pt x="960344" y="25908"/>
                </a:lnTo>
                <a:lnTo>
                  <a:pt x="966216" y="33670"/>
                </a:lnTo>
                <a:close/>
              </a:path>
              <a:path w="1296924" h="444246">
                <a:moveTo>
                  <a:pt x="1283208" y="419100"/>
                </a:moveTo>
                <a:lnTo>
                  <a:pt x="1257740" y="419100"/>
                </a:lnTo>
                <a:lnTo>
                  <a:pt x="1273302" y="439674"/>
                </a:lnTo>
                <a:lnTo>
                  <a:pt x="1283208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7095" y="2680671"/>
            <a:ext cx="1731818" cy="369122"/>
          </a:xfrm>
          <a:custGeom>
            <a:avLst/>
            <a:gdLst/>
            <a:ahLst/>
            <a:cxnLst/>
            <a:rect l="l" t="t" r="r" b="b"/>
            <a:pathLst>
              <a:path w="1905000" h="418338">
                <a:moveTo>
                  <a:pt x="1905000" y="418337"/>
                </a:moveTo>
                <a:lnTo>
                  <a:pt x="1587246" y="0"/>
                </a:lnTo>
                <a:lnTo>
                  <a:pt x="317753" y="0"/>
                </a:lnTo>
                <a:lnTo>
                  <a:pt x="0" y="418338"/>
                </a:lnTo>
                <a:lnTo>
                  <a:pt x="1905000" y="4183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74626" y="2669240"/>
            <a:ext cx="1756756" cy="391982"/>
          </a:xfrm>
          <a:custGeom>
            <a:avLst/>
            <a:gdLst/>
            <a:ahLst/>
            <a:cxnLst/>
            <a:rect l="l" t="t" r="r" b="b"/>
            <a:pathLst>
              <a:path w="1932432" h="444246">
                <a:moveTo>
                  <a:pt x="1932432" y="432816"/>
                </a:moveTo>
                <a:lnTo>
                  <a:pt x="1931670" y="427482"/>
                </a:lnTo>
                <a:lnTo>
                  <a:pt x="1928622" y="423672"/>
                </a:lnTo>
                <a:lnTo>
                  <a:pt x="1611630" y="5334"/>
                </a:lnTo>
                <a:lnTo>
                  <a:pt x="1609344" y="1524"/>
                </a:lnTo>
                <a:lnTo>
                  <a:pt x="1605534" y="0"/>
                </a:lnTo>
                <a:lnTo>
                  <a:pt x="327660" y="0"/>
                </a:lnTo>
                <a:lnTo>
                  <a:pt x="323850" y="1524"/>
                </a:lnTo>
                <a:lnTo>
                  <a:pt x="321564" y="5334"/>
                </a:lnTo>
                <a:lnTo>
                  <a:pt x="3810" y="423672"/>
                </a:lnTo>
                <a:lnTo>
                  <a:pt x="762" y="427482"/>
                </a:lnTo>
                <a:lnTo>
                  <a:pt x="0" y="432816"/>
                </a:lnTo>
                <a:lnTo>
                  <a:pt x="2286" y="437388"/>
                </a:lnTo>
                <a:lnTo>
                  <a:pt x="4572" y="441198"/>
                </a:lnTo>
                <a:lnTo>
                  <a:pt x="9144" y="444246"/>
                </a:lnTo>
                <a:lnTo>
                  <a:pt x="13716" y="444246"/>
                </a:lnTo>
                <a:lnTo>
                  <a:pt x="13716" y="419100"/>
                </a:lnTo>
                <a:lnTo>
                  <a:pt x="38670" y="419100"/>
                </a:lnTo>
                <a:lnTo>
                  <a:pt x="331470" y="33615"/>
                </a:lnTo>
                <a:lnTo>
                  <a:pt x="331470" y="25146"/>
                </a:lnTo>
                <a:lnTo>
                  <a:pt x="341376" y="20574"/>
                </a:lnTo>
                <a:lnTo>
                  <a:pt x="341376" y="25146"/>
                </a:lnTo>
                <a:lnTo>
                  <a:pt x="1591056" y="25146"/>
                </a:lnTo>
                <a:lnTo>
                  <a:pt x="1591056" y="20574"/>
                </a:lnTo>
                <a:lnTo>
                  <a:pt x="1600962" y="25146"/>
                </a:lnTo>
                <a:lnTo>
                  <a:pt x="1600962" y="33615"/>
                </a:lnTo>
                <a:lnTo>
                  <a:pt x="1893761" y="419099"/>
                </a:lnTo>
                <a:lnTo>
                  <a:pt x="1918716" y="419100"/>
                </a:lnTo>
                <a:lnTo>
                  <a:pt x="1918716" y="444246"/>
                </a:lnTo>
                <a:lnTo>
                  <a:pt x="1923288" y="444246"/>
                </a:lnTo>
                <a:lnTo>
                  <a:pt x="1927860" y="441198"/>
                </a:lnTo>
                <a:lnTo>
                  <a:pt x="1930146" y="437388"/>
                </a:lnTo>
                <a:lnTo>
                  <a:pt x="1932432" y="432816"/>
                </a:lnTo>
                <a:close/>
              </a:path>
              <a:path w="1932432" h="444246">
                <a:moveTo>
                  <a:pt x="38670" y="419100"/>
                </a:moveTo>
                <a:lnTo>
                  <a:pt x="13716" y="419100"/>
                </a:lnTo>
                <a:lnTo>
                  <a:pt x="23622" y="438912"/>
                </a:lnTo>
                <a:lnTo>
                  <a:pt x="38670" y="419100"/>
                </a:lnTo>
                <a:close/>
              </a:path>
              <a:path w="1932432" h="444246">
                <a:moveTo>
                  <a:pt x="1918716" y="444246"/>
                </a:moveTo>
                <a:lnTo>
                  <a:pt x="1918716" y="419100"/>
                </a:lnTo>
                <a:lnTo>
                  <a:pt x="1908810" y="438912"/>
                </a:lnTo>
                <a:lnTo>
                  <a:pt x="1893761" y="419100"/>
                </a:lnTo>
                <a:lnTo>
                  <a:pt x="38670" y="419100"/>
                </a:lnTo>
                <a:lnTo>
                  <a:pt x="23622" y="438912"/>
                </a:lnTo>
                <a:lnTo>
                  <a:pt x="13716" y="419100"/>
                </a:lnTo>
                <a:lnTo>
                  <a:pt x="13716" y="444246"/>
                </a:lnTo>
                <a:lnTo>
                  <a:pt x="1918716" y="444246"/>
                </a:lnTo>
                <a:close/>
              </a:path>
              <a:path w="1932432" h="444246">
                <a:moveTo>
                  <a:pt x="341376" y="20574"/>
                </a:moveTo>
                <a:lnTo>
                  <a:pt x="331470" y="25146"/>
                </a:lnTo>
                <a:lnTo>
                  <a:pt x="337903" y="25146"/>
                </a:lnTo>
                <a:lnTo>
                  <a:pt x="341376" y="20574"/>
                </a:lnTo>
                <a:close/>
              </a:path>
              <a:path w="1932432" h="444246">
                <a:moveTo>
                  <a:pt x="337903" y="25146"/>
                </a:moveTo>
                <a:lnTo>
                  <a:pt x="331470" y="25146"/>
                </a:lnTo>
                <a:lnTo>
                  <a:pt x="331470" y="33615"/>
                </a:lnTo>
                <a:lnTo>
                  <a:pt x="337903" y="25146"/>
                </a:lnTo>
                <a:close/>
              </a:path>
              <a:path w="1932432" h="444246">
                <a:moveTo>
                  <a:pt x="341376" y="25146"/>
                </a:moveTo>
                <a:lnTo>
                  <a:pt x="341376" y="20574"/>
                </a:lnTo>
                <a:lnTo>
                  <a:pt x="337903" y="25146"/>
                </a:lnTo>
                <a:lnTo>
                  <a:pt x="341376" y="25146"/>
                </a:lnTo>
                <a:close/>
              </a:path>
              <a:path w="1932432" h="444246">
                <a:moveTo>
                  <a:pt x="1600962" y="25146"/>
                </a:moveTo>
                <a:lnTo>
                  <a:pt x="1591056" y="20574"/>
                </a:lnTo>
                <a:lnTo>
                  <a:pt x="1594528" y="25146"/>
                </a:lnTo>
                <a:lnTo>
                  <a:pt x="1600962" y="25146"/>
                </a:lnTo>
                <a:close/>
              </a:path>
              <a:path w="1932432" h="444246">
                <a:moveTo>
                  <a:pt x="1594528" y="25146"/>
                </a:moveTo>
                <a:lnTo>
                  <a:pt x="1591056" y="20574"/>
                </a:lnTo>
                <a:lnTo>
                  <a:pt x="1591056" y="25146"/>
                </a:lnTo>
                <a:lnTo>
                  <a:pt x="1594528" y="25146"/>
                </a:lnTo>
                <a:close/>
              </a:path>
              <a:path w="1932432" h="444246">
                <a:moveTo>
                  <a:pt x="1600962" y="33615"/>
                </a:moveTo>
                <a:lnTo>
                  <a:pt x="1600962" y="25146"/>
                </a:lnTo>
                <a:lnTo>
                  <a:pt x="1594528" y="25146"/>
                </a:lnTo>
                <a:lnTo>
                  <a:pt x="1600962" y="33615"/>
                </a:lnTo>
                <a:close/>
              </a:path>
              <a:path w="1932432" h="444246">
                <a:moveTo>
                  <a:pt x="1918716" y="419100"/>
                </a:moveTo>
                <a:lnTo>
                  <a:pt x="1893761" y="419100"/>
                </a:lnTo>
                <a:lnTo>
                  <a:pt x="1908810" y="438912"/>
                </a:lnTo>
                <a:lnTo>
                  <a:pt x="1918716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21140" y="2405678"/>
            <a:ext cx="895003" cy="231961"/>
          </a:xfrm>
          <a:custGeom>
            <a:avLst/>
            <a:gdLst/>
            <a:ahLst/>
            <a:cxnLst/>
            <a:rect l="l" t="t" r="r" b="b"/>
            <a:pathLst>
              <a:path w="984503" h="262889">
                <a:moveTo>
                  <a:pt x="809244" y="175259"/>
                </a:moveTo>
                <a:lnTo>
                  <a:pt x="809244" y="0"/>
                </a:lnTo>
                <a:lnTo>
                  <a:pt x="0" y="0"/>
                </a:lnTo>
                <a:lnTo>
                  <a:pt x="0" y="175260"/>
                </a:lnTo>
                <a:lnTo>
                  <a:pt x="809244" y="175259"/>
                </a:lnTo>
                <a:close/>
              </a:path>
              <a:path w="984503" h="262889">
                <a:moveTo>
                  <a:pt x="984504" y="87629"/>
                </a:moveTo>
                <a:lnTo>
                  <a:pt x="809244" y="-88392"/>
                </a:lnTo>
                <a:lnTo>
                  <a:pt x="809244" y="262889"/>
                </a:lnTo>
                <a:lnTo>
                  <a:pt x="984504" y="8762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 bwMode="auto">
          <a:xfrm>
            <a:off x="-180526" y="260648"/>
            <a:ext cx="970497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994" indent="-207363" algn="l" defTabSz="407526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720" indent="-207363" algn="l" defTabSz="407526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10446" indent="-207363" algn="l" defTabSz="407526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5172" indent="-207363" algn="l" defTabSz="407526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737156"/>
            <a:endParaRPr lang="en-US" sz="2800" kern="0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6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591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12576" y="1236158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1377466">
              <a:lnSpc>
                <a:spcPts val="4698"/>
              </a:lnSpc>
            </a:pPr>
            <a:r>
              <a:rPr sz="3900" spc="-27" dirty="0">
                <a:solidFill>
                  <a:srgbClr val="FF0000"/>
                </a:solidFill>
                <a:latin typeface="Arial"/>
                <a:cs typeface="Arial"/>
              </a:rPr>
              <a:t>PaaS</a:t>
            </a:r>
            <a:r>
              <a:rPr sz="39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900" spc="-22" dirty="0">
                <a:solidFill>
                  <a:srgbClr val="FF0000"/>
                </a:solidFill>
                <a:latin typeface="Arial"/>
                <a:cs typeface="Arial"/>
              </a:rPr>
              <a:t>Example </a:t>
            </a:r>
            <a:r>
              <a:rPr sz="3900" spc="-13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576" y="2417804"/>
            <a:ext cx="3533486" cy="4269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lnSpc>
                <a:spcPts val="3419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Googl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Ap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Engine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930" y="5279315"/>
            <a:ext cx="4521200" cy="251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Build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web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applications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Google</a:t>
            </a:r>
            <a:r>
              <a:rPr spc="-27" dirty="0">
                <a:solidFill>
                  <a:srgbClr val="7E7E7E"/>
                </a:solidFill>
                <a:latin typeface="Arial"/>
                <a:cs typeface="Arial"/>
              </a:rPr>
              <a:t>’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Infrastructure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5936" y="2400547"/>
            <a:ext cx="4035828" cy="2756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639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2" y="908720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1307967">
              <a:lnSpc>
                <a:spcPts val="4698"/>
              </a:lnSpc>
            </a:pPr>
            <a:r>
              <a:rPr sz="3900" spc="-27" dirty="0">
                <a:solidFill>
                  <a:srgbClr val="FF0000"/>
                </a:solidFill>
                <a:latin typeface="Arial"/>
                <a:cs typeface="Arial"/>
              </a:rPr>
              <a:t>PaaS</a:t>
            </a:r>
            <a:r>
              <a:rPr sz="39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900" spc="-22" dirty="0">
                <a:solidFill>
                  <a:srgbClr val="FF0000"/>
                </a:solidFill>
                <a:latin typeface="Arial"/>
                <a:cs typeface="Arial"/>
              </a:rPr>
              <a:t>Example </a:t>
            </a:r>
            <a:r>
              <a:rPr sz="3900" spc="-13" dirty="0">
                <a:solidFill>
                  <a:srgbClr val="FF0000"/>
                </a:solidFill>
                <a:latin typeface="Arial"/>
                <a:cs typeface="Arial"/>
              </a:rPr>
              <a:t>II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857" y="1993945"/>
            <a:ext cx="5948795" cy="4269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lnSpc>
                <a:spcPts val="3419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Th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Faceboo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k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Develope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r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Platform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3891" y="2772623"/>
            <a:ext cx="4329545" cy="2672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3046" y="2473162"/>
            <a:ext cx="4341322" cy="2684033"/>
          </a:xfrm>
          <a:custGeom>
            <a:avLst/>
            <a:gdLst/>
            <a:ahLst/>
            <a:cxnLst/>
            <a:rect l="l" t="t" r="r" b="b"/>
            <a:pathLst>
              <a:path w="4775454" h="3041904">
                <a:moveTo>
                  <a:pt x="4775454" y="3041904"/>
                </a:moveTo>
                <a:lnTo>
                  <a:pt x="4775454" y="0"/>
                </a:lnTo>
                <a:lnTo>
                  <a:pt x="0" y="0"/>
                </a:lnTo>
                <a:lnTo>
                  <a:pt x="0" y="3041904"/>
                </a:lnTo>
                <a:lnTo>
                  <a:pt x="3048" y="3041904"/>
                </a:lnTo>
                <a:lnTo>
                  <a:pt x="3047" y="6096"/>
                </a:lnTo>
                <a:lnTo>
                  <a:pt x="6095" y="3048"/>
                </a:lnTo>
                <a:lnTo>
                  <a:pt x="6095" y="6096"/>
                </a:lnTo>
                <a:lnTo>
                  <a:pt x="4768596" y="6095"/>
                </a:lnTo>
                <a:lnTo>
                  <a:pt x="4768596" y="3047"/>
                </a:lnTo>
                <a:lnTo>
                  <a:pt x="4772406" y="6095"/>
                </a:lnTo>
                <a:lnTo>
                  <a:pt x="4772406" y="3041904"/>
                </a:lnTo>
                <a:lnTo>
                  <a:pt x="4775454" y="3041904"/>
                </a:lnTo>
                <a:close/>
              </a:path>
              <a:path w="4775454" h="3041904">
                <a:moveTo>
                  <a:pt x="6095" y="6096"/>
                </a:moveTo>
                <a:lnTo>
                  <a:pt x="6095" y="3048"/>
                </a:lnTo>
                <a:lnTo>
                  <a:pt x="3047" y="6096"/>
                </a:lnTo>
                <a:lnTo>
                  <a:pt x="6095" y="6096"/>
                </a:lnTo>
                <a:close/>
              </a:path>
              <a:path w="4775454" h="3041904">
                <a:moveTo>
                  <a:pt x="6096" y="3035046"/>
                </a:moveTo>
                <a:lnTo>
                  <a:pt x="6095" y="6096"/>
                </a:lnTo>
                <a:lnTo>
                  <a:pt x="3047" y="6096"/>
                </a:lnTo>
                <a:lnTo>
                  <a:pt x="3048" y="3035046"/>
                </a:lnTo>
                <a:lnTo>
                  <a:pt x="6096" y="3035046"/>
                </a:lnTo>
                <a:close/>
              </a:path>
              <a:path w="4775454" h="3041904">
                <a:moveTo>
                  <a:pt x="4772406" y="3035045"/>
                </a:moveTo>
                <a:lnTo>
                  <a:pt x="3048" y="3035046"/>
                </a:lnTo>
                <a:lnTo>
                  <a:pt x="6096" y="3038856"/>
                </a:lnTo>
                <a:lnTo>
                  <a:pt x="6096" y="3041904"/>
                </a:lnTo>
                <a:lnTo>
                  <a:pt x="4768596" y="3041904"/>
                </a:lnTo>
                <a:lnTo>
                  <a:pt x="4768596" y="3038855"/>
                </a:lnTo>
                <a:lnTo>
                  <a:pt x="4772406" y="3035045"/>
                </a:lnTo>
                <a:close/>
              </a:path>
              <a:path w="4775454" h="3041904">
                <a:moveTo>
                  <a:pt x="6096" y="3041904"/>
                </a:moveTo>
                <a:lnTo>
                  <a:pt x="6096" y="3038856"/>
                </a:lnTo>
                <a:lnTo>
                  <a:pt x="3048" y="3035046"/>
                </a:lnTo>
                <a:lnTo>
                  <a:pt x="3048" y="3041904"/>
                </a:lnTo>
                <a:lnTo>
                  <a:pt x="6096" y="3041904"/>
                </a:lnTo>
                <a:close/>
              </a:path>
              <a:path w="4775454" h="3041904">
                <a:moveTo>
                  <a:pt x="4772406" y="6095"/>
                </a:moveTo>
                <a:lnTo>
                  <a:pt x="4768596" y="3047"/>
                </a:lnTo>
                <a:lnTo>
                  <a:pt x="4768596" y="6095"/>
                </a:lnTo>
                <a:lnTo>
                  <a:pt x="4772406" y="6095"/>
                </a:lnTo>
                <a:close/>
              </a:path>
              <a:path w="4775454" h="3041904">
                <a:moveTo>
                  <a:pt x="4772406" y="3035045"/>
                </a:moveTo>
                <a:lnTo>
                  <a:pt x="4772406" y="6095"/>
                </a:lnTo>
                <a:lnTo>
                  <a:pt x="4768596" y="6095"/>
                </a:lnTo>
                <a:lnTo>
                  <a:pt x="4768596" y="3035045"/>
                </a:lnTo>
                <a:lnTo>
                  <a:pt x="4772406" y="3035045"/>
                </a:lnTo>
                <a:close/>
              </a:path>
              <a:path w="4775454" h="3041904">
                <a:moveTo>
                  <a:pt x="4772406" y="3041904"/>
                </a:moveTo>
                <a:lnTo>
                  <a:pt x="4772406" y="3035045"/>
                </a:lnTo>
                <a:lnTo>
                  <a:pt x="4768596" y="3038855"/>
                </a:lnTo>
                <a:lnTo>
                  <a:pt x="4768596" y="3041904"/>
                </a:lnTo>
                <a:lnTo>
                  <a:pt x="4772406" y="3041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2442" y="5553692"/>
            <a:ext cx="5382491" cy="251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Set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APIs that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allow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you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to create</a:t>
            </a:r>
            <a:r>
              <a:rPr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Facebook</a:t>
            </a:r>
            <a:r>
              <a:rPr spc="-9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E7E7E"/>
                </a:solidFill>
                <a:latin typeface="Arial"/>
                <a:cs typeface="Arial"/>
              </a:rPr>
              <a:t>Applications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925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36387" y="1209757"/>
            <a:ext cx="8226720" cy="1143480"/>
          </a:xfrm>
          <a:prstGeom prst="rect">
            <a:avLst/>
          </a:prstGeom>
        </p:spPr>
        <p:txBody>
          <a:bodyPr vert="horz" wrap="square" lIns="0" tIns="217385" rIns="0" bIns="0" rtlCol="0">
            <a:noAutofit/>
          </a:bodyPr>
          <a:lstStyle/>
          <a:p>
            <a:pPr marL="1714712"/>
            <a:r>
              <a:rPr sz="3900" spc="-22" dirty="0">
                <a:solidFill>
                  <a:srgbClr val="FF0000"/>
                </a:solidFill>
                <a:latin typeface="Arial"/>
                <a:cs typeface="Arial"/>
              </a:rPr>
              <a:t>IaaS</a:t>
            </a:r>
            <a:r>
              <a:rPr sz="39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900" spc="-18" dirty="0">
                <a:solidFill>
                  <a:srgbClr val="FF0000"/>
                </a:solidFill>
                <a:latin typeface="Arial"/>
                <a:cs typeface="Arial"/>
              </a:rPr>
              <a:t>(1/</a:t>
            </a:r>
            <a:r>
              <a:rPr lang="en-CA" sz="3900" spc="-18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3900" spc="-18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599" y="2376716"/>
            <a:ext cx="4571423" cy="12998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200" spc="-4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clou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provide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lease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4" dirty="0">
                <a:latin typeface="Arial"/>
                <a:cs typeface="Arial"/>
              </a:rPr>
              <a:t> users Virtua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Machin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Instance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(i.e., compute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1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infrastructure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1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usin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1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the </a:t>
            </a:r>
            <a:r>
              <a:rPr sz="2200" i="1" spc="-4" dirty="0">
                <a:latin typeface="Arial"/>
                <a:cs typeface="Arial"/>
              </a:rPr>
              <a:t>virtualizatio</a:t>
            </a:r>
            <a:r>
              <a:rPr sz="2200" i="1" dirty="0">
                <a:latin typeface="Arial"/>
                <a:cs typeface="Arial"/>
              </a:rPr>
              <a:t>n</a:t>
            </a:r>
            <a:r>
              <a:rPr sz="2200" i="1" spc="-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technology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562" y="4273514"/>
            <a:ext cx="4693227" cy="12998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200" spc="-4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4" dirty="0">
                <a:latin typeface="Arial"/>
                <a:cs typeface="Arial"/>
              </a:rPr>
              <a:t>use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4" dirty="0">
                <a:latin typeface="Arial"/>
                <a:cs typeface="Arial"/>
              </a:rPr>
              <a:t>ha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4" dirty="0">
                <a:latin typeface="Arial"/>
                <a:cs typeface="Arial"/>
              </a:rPr>
              <a:t>acces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a </a:t>
            </a:r>
            <a:r>
              <a:rPr sz="2200" spc="-4" dirty="0">
                <a:latin typeface="Arial"/>
                <a:cs typeface="Arial"/>
              </a:rPr>
              <a:t>standard Operatin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Syste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4" dirty="0">
                <a:latin typeface="Arial"/>
                <a:cs typeface="Arial"/>
              </a:rPr>
              <a:t> environmen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and ca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instal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configur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al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the layer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abov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7189" y="1707776"/>
            <a:ext cx="577042" cy="369794"/>
          </a:xfrm>
          <a:custGeom>
            <a:avLst/>
            <a:gdLst/>
            <a:ahLst/>
            <a:cxnLst/>
            <a:rect l="l" t="t" r="r" b="b"/>
            <a:pathLst>
              <a:path w="634746" h="419100">
                <a:moveTo>
                  <a:pt x="634746" y="419100"/>
                </a:moveTo>
                <a:lnTo>
                  <a:pt x="316991" y="0"/>
                </a:lnTo>
                <a:lnTo>
                  <a:pt x="0" y="419100"/>
                </a:lnTo>
                <a:lnTo>
                  <a:pt x="634746" y="419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4724" y="1696346"/>
            <a:ext cx="601979" cy="391982"/>
          </a:xfrm>
          <a:custGeom>
            <a:avLst/>
            <a:gdLst/>
            <a:ahLst/>
            <a:cxnLst/>
            <a:rect l="l" t="t" r="r" b="b"/>
            <a:pathLst>
              <a:path w="662177" h="444246">
                <a:moveTo>
                  <a:pt x="662178" y="432816"/>
                </a:moveTo>
                <a:lnTo>
                  <a:pt x="661416" y="427482"/>
                </a:lnTo>
                <a:lnTo>
                  <a:pt x="658368" y="423672"/>
                </a:lnTo>
                <a:lnTo>
                  <a:pt x="339090" y="2286"/>
                </a:lnTo>
                <a:lnTo>
                  <a:pt x="335280" y="0"/>
                </a:lnTo>
                <a:lnTo>
                  <a:pt x="326898" y="0"/>
                </a:lnTo>
                <a:lnTo>
                  <a:pt x="323088" y="2286"/>
                </a:lnTo>
                <a:lnTo>
                  <a:pt x="3810" y="423672"/>
                </a:lnTo>
                <a:lnTo>
                  <a:pt x="762" y="427482"/>
                </a:lnTo>
                <a:lnTo>
                  <a:pt x="0" y="432816"/>
                </a:lnTo>
                <a:lnTo>
                  <a:pt x="4572" y="441960"/>
                </a:lnTo>
                <a:lnTo>
                  <a:pt x="8382" y="444246"/>
                </a:lnTo>
                <a:lnTo>
                  <a:pt x="13716" y="444246"/>
                </a:lnTo>
                <a:lnTo>
                  <a:pt x="13716" y="419100"/>
                </a:lnTo>
                <a:lnTo>
                  <a:pt x="39220" y="419100"/>
                </a:lnTo>
                <a:lnTo>
                  <a:pt x="320802" y="47709"/>
                </a:lnTo>
                <a:lnTo>
                  <a:pt x="320802" y="20574"/>
                </a:lnTo>
                <a:lnTo>
                  <a:pt x="341376" y="20574"/>
                </a:lnTo>
                <a:lnTo>
                  <a:pt x="341376" y="47709"/>
                </a:lnTo>
                <a:lnTo>
                  <a:pt x="622957" y="419100"/>
                </a:lnTo>
                <a:lnTo>
                  <a:pt x="648462" y="419100"/>
                </a:lnTo>
                <a:lnTo>
                  <a:pt x="648462" y="444246"/>
                </a:lnTo>
                <a:lnTo>
                  <a:pt x="653034" y="444246"/>
                </a:lnTo>
                <a:lnTo>
                  <a:pt x="657606" y="441960"/>
                </a:lnTo>
                <a:lnTo>
                  <a:pt x="662178" y="432816"/>
                </a:lnTo>
                <a:close/>
              </a:path>
              <a:path w="662177" h="444246">
                <a:moveTo>
                  <a:pt x="39220" y="419100"/>
                </a:moveTo>
                <a:lnTo>
                  <a:pt x="13716" y="419100"/>
                </a:lnTo>
                <a:lnTo>
                  <a:pt x="23622" y="439674"/>
                </a:lnTo>
                <a:lnTo>
                  <a:pt x="39220" y="419100"/>
                </a:lnTo>
                <a:close/>
              </a:path>
              <a:path w="662177" h="444246">
                <a:moveTo>
                  <a:pt x="648462" y="444246"/>
                </a:moveTo>
                <a:lnTo>
                  <a:pt x="648462" y="419100"/>
                </a:lnTo>
                <a:lnTo>
                  <a:pt x="638556" y="439674"/>
                </a:lnTo>
                <a:lnTo>
                  <a:pt x="622957" y="419100"/>
                </a:lnTo>
                <a:lnTo>
                  <a:pt x="39220" y="419100"/>
                </a:lnTo>
                <a:lnTo>
                  <a:pt x="23622" y="439674"/>
                </a:lnTo>
                <a:lnTo>
                  <a:pt x="13716" y="419100"/>
                </a:lnTo>
                <a:lnTo>
                  <a:pt x="13716" y="444246"/>
                </a:lnTo>
                <a:lnTo>
                  <a:pt x="648462" y="444246"/>
                </a:lnTo>
                <a:close/>
              </a:path>
              <a:path w="662177" h="444246">
                <a:moveTo>
                  <a:pt x="341376" y="20574"/>
                </a:moveTo>
                <a:lnTo>
                  <a:pt x="320802" y="20574"/>
                </a:lnTo>
                <a:lnTo>
                  <a:pt x="331089" y="34141"/>
                </a:lnTo>
                <a:lnTo>
                  <a:pt x="341376" y="20574"/>
                </a:lnTo>
                <a:close/>
              </a:path>
              <a:path w="662177" h="444246">
                <a:moveTo>
                  <a:pt x="331089" y="34141"/>
                </a:moveTo>
                <a:lnTo>
                  <a:pt x="320802" y="20574"/>
                </a:lnTo>
                <a:lnTo>
                  <a:pt x="320802" y="47709"/>
                </a:lnTo>
                <a:lnTo>
                  <a:pt x="331089" y="34141"/>
                </a:lnTo>
                <a:close/>
              </a:path>
              <a:path w="662177" h="444246">
                <a:moveTo>
                  <a:pt x="341376" y="47709"/>
                </a:moveTo>
                <a:lnTo>
                  <a:pt x="341376" y="20574"/>
                </a:lnTo>
                <a:lnTo>
                  <a:pt x="331089" y="34141"/>
                </a:lnTo>
                <a:lnTo>
                  <a:pt x="341376" y="47709"/>
                </a:lnTo>
                <a:close/>
              </a:path>
              <a:path w="662177" h="444246">
                <a:moveTo>
                  <a:pt x="648462" y="419100"/>
                </a:moveTo>
                <a:lnTo>
                  <a:pt x="622957" y="419100"/>
                </a:lnTo>
                <a:lnTo>
                  <a:pt x="638556" y="439674"/>
                </a:lnTo>
                <a:lnTo>
                  <a:pt x="648462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1459" y="2077573"/>
            <a:ext cx="798033" cy="275665"/>
          </a:xfrm>
          <a:custGeom>
            <a:avLst/>
            <a:gdLst/>
            <a:ahLst/>
            <a:cxnLst/>
            <a:rect l="l" t="t" r="r" b="b"/>
            <a:pathLst>
              <a:path w="877836" h="312420">
                <a:moveTo>
                  <a:pt x="201121" y="47634"/>
                </a:moveTo>
                <a:lnTo>
                  <a:pt x="0" y="312420"/>
                </a:lnTo>
                <a:lnTo>
                  <a:pt x="6899" y="312420"/>
                </a:lnTo>
                <a:lnTo>
                  <a:pt x="22174" y="287020"/>
                </a:lnTo>
                <a:lnTo>
                  <a:pt x="52926" y="248920"/>
                </a:lnTo>
                <a:lnTo>
                  <a:pt x="68196" y="223520"/>
                </a:lnTo>
                <a:lnTo>
                  <a:pt x="75758" y="223520"/>
                </a:lnTo>
                <a:lnTo>
                  <a:pt x="77282" y="210820"/>
                </a:lnTo>
                <a:lnTo>
                  <a:pt x="79568" y="210820"/>
                </a:lnTo>
                <a:lnTo>
                  <a:pt x="87247" y="198120"/>
                </a:lnTo>
                <a:lnTo>
                  <a:pt x="94985" y="198120"/>
                </a:lnTo>
                <a:lnTo>
                  <a:pt x="102682" y="185420"/>
                </a:lnTo>
                <a:lnTo>
                  <a:pt x="133329" y="147320"/>
                </a:lnTo>
                <a:lnTo>
                  <a:pt x="156530" y="109220"/>
                </a:lnTo>
                <a:lnTo>
                  <a:pt x="161212" y="109220"/>
                </a:lnTo>
                <a:lnTo>
                  <a:pt x="168709" y="96520"/>
                </a:lnTo>
                <a:lnTo>
                  <a:pt x="176342" y="83820"/>
                </a:lnTo>
                <a:lnTo>
                  <a:pt x="179053" y="83820"/>
                </a:lnTo>
                <a:lnTo>
                  <a:pt x="186765" y="71120"/>
                </a:lnTo>
                <a:lnTo>
                  <a:pt x="194630" y="58420"/>
                </a:lnTo>
                <a:lnTo>
                  <a:pt x="196916" y="58420"/>
                </a:lnTo>
                <a:lnTo>
                  <a:pt x="201121" y="47634"/>
                </a:lnTo>
                <a:close/>
              </a:path>
              <a:path w="877836" h="312420">
                <a:moveTo>
                  <a:pt x="877836" y="7620"/>
                </a:moveTo>
                <a:lnTo>
                  <a:pt x="872048" y="0"/>
                </a:lnTo>
                <a:lnTo>
                  <a:pt x="237302" y="0"/>
                </a:lnTo>
                <a:lnTo>
                  <a:pt x="202575" y="45720"/>
                </a:lnTo>
                <a:lnTo>
                  <a:pt x="209575" y="45720"/>
                </a:lnTo>
                <a:lnTo>
                  <a:pt x="224914" y="20320"/>
                </a:lnTo>
                <a:lnTo>
                  <a:pt x="232730" y="7620"/>
                </a:lnTo>
                <a:lnTo>
                  <a:pt x="877836" y="7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3473" y="2072866"/>
            <a:ext cx="1154545" cy="378535"/>
          </a:xfrm>
          <a:custGeom>
            <a:avLst/>
            <a:gdLst/>
            <a:ahLst/>
            <a:cxnLst/>
            <a:rect l="l" t="t" r="r" b="b"/>
            <a:pathLst>
              <a:path w="1270000" h="429006">
                <a:moveTo>
                  <a:pt x="76199" y="330453"/>
                </a:moveTo>
                <a:lnTo>
                  <a:pt x="76199" y="320222"/>
                </a:lnTo>
                <a:lnTo>
                  <a:pt x="0" y="420624"/>
                </a:lnTo>
                <a:lnTo>
                  <a:pt x="0" y="429006"/>
                </a:lnTo>
                <a:lnTo>
                  <a:pt x="12699" y="419353"/>
                </a:lnTo>
                <a:lnTo>
                  <a:pt x="25399" y="393953"/>
                </a:lnTo>
                <a:lnTo>
                  <a:pt x="38099" y="381253"/>
                </a:lnTo>
                <a:lnTo>
                  <a:pt x="38099" y="372077"/>
                </a:lnTo>
                <a:lnTo>
                  <a:pt x="50799" y="365172"/>
                </a:lnTo>
                <a:lnTo>
                  <a:pt x="50799" y="368553"/>
                </a:lnTo>
                <a:lnTo>
                  <a:pt x="76199" y="330453"/>
                </a:lnTo>
                <a:close/>
              </a:path>
              <a:path w="1270000" h="429006">
                <a:moveTo>
                  <a:pt x="50799" y="368553"/>
                </a:moveTo>
                <a:lnTo>
                  <a:pt x="38099" y="372077"/>
                </a:lnTo>
                <a:lnTo>
                  <a:pt x="38099" y="381253"/>
                </a:lnTo>
                <a:lnTo>
                  <a:pt x="50799" y="368553"/>
                </a:lnTo>
                <a:close/>
              </a:path>
              <a:path w="1270000" h="429006">
                <a:moveTo>
                  <a:pt x="78073" y="317753"/>
                </a:moveTo>
                <a:lnTo>
                  <a:pt x="76199" y="317753"/>
                </a:lnTo>
                <a:lnTo>
                  <a:pt x="76199" y="320222"/>
                </a:lnTo>
                <a:lnTo>
                  <a:pt x="78073" y="317753"/>
                </a:lnTo>
                <a:close/>
              </a:path>
              <a:path w="1270000" h="429006">
                <a:moveTo>
                  <a:pt x="152399" y="228853"/>
                </a:moveTo>
                <a:lnTo>
                  <a:pt x="152399" y="219821"/>
                </a:lnTo>
                <a:lnTo>
                  <a:pt x="78073" y="317753"/>
                </a:lnTo>
                <a:lnTo>
                  <a:pt x="88899" y="317753"/>
                </a:lnTo>
                <a:lnTo>
                  <a:pt x="101599" y="292353"/>
                </a:lnTo>
                <a:lnTo>
                  <a:pt x="126999" y="254253"/>
                </a:lnTo>
                <a:lnTo>
                  <a:pt x="152399" y="228853"/>
                </a:lnTo>
                <a:close/>
              </a:path>
              <a:path w="1270000" h="429006">
                <a:moveTo>
                  <a:pt x="155183" y="216153"/>
                </a:moveTo>
                <a:lnTo>
                  <a:pt x="152399" y="216153"/>
                </a:lnTo>
                <a:lnTo>
                  <a:pt x="152399" y="219821"/>
                </a:lnTo>
                <a:lnTo>
                  <a:pt x="155183" y="216153"/>
                </a:lnTo>
                <a:close/>
              </a:path>
              <a:path w="1270000" h="429006">
                <a:moveTo>
                  <a:pt x="279399" y="63753"/>
                </a:moveTo>
                <a:lnTo>
                  <a:pt x="279399" y="52486"/>
                </a:lnTo>
                <a:lnTo>
                  <a:pt x="155183" y="216153"/>
                </a:lnTo>
                <a:lnTo>
                  <a:pt x="165099" y="216153"/>
                </a:lnTo>
                <a:lnTo>
                  <a:pt x="165099" y="203453"/>
                </a:lnTo>
                <a:lnTo>
                  <a:pt x="177799" y="203453"/>
                </a:lnTo>
                <a:lnTo>
                  <a:pt x="177799" y="190753"/>
                </a:lnTo>
                <a:lnTo>
                  <a:pt x="195640" y="172913"/>
                </a:lnTo>
                <a:lnTo>
                  <a:pt x="215899" y="138231"/>
                </a:lnTo>
                <a:lnTo>
                  <a:pt x="215899" y="152653"/>
                </a:lnTo>
                <a:lnTo>
                  <a:pt x="228599" y="127253"/>
                </a:lnTo>
                <a:lnTo>
                  <a:pt x="253999" y="101853"/>
                </a:lnTo>
                <a:lnTo>
                  <a:pt x="253999" y="89153"/>
                </a:lnTo>
                <a:lnTo>
                  <a:pt x="279399" y="63753"/>
                </a:lnTo>
                <a:close/>
              </a:path>
              <a:path w="1270000" h="429006">
                <a:moveTo>
                  <a:pt x="195640" y="172913"/>
                </a:moveTo>
                <a:lnTo>
                  <a:pt x="177799" y="190753"/>
                </a:lnTo>
                <a:lnTo>
                  <a:pt x="177799" y="203453"/>
                </a:lnTo>
                <a:lnTo>
                  <a:pt x="195640" y="172913"/>
                </a:lnTo>
                <a:close/>
              </a:path>
              <a:path w="1270000" h="429006">
                <a:moveTo>
                  <a:pt x="280487" y="51053"/>
                </a:moveTo>
                <a:lnTo>
                  <a:pt x="279399" y="51053"/>
                </a:lnTo>
                <a:lnTo>
                  <a:pt x="279399" y="52486"/>
                </a:lnTo>
                <a:lnTo>
                  <a:pt x="280487" y="51053"/>
                </a:lnTo>
                <a:close/>
              </a:path>
              <a:path w="1270000" h="429006">
                <a:moveTo>
                  <a:pt x="317499" y="12953"/>
                </a:moveTo>
                <a:lnTo>
                  <a:pt x="317499" y="2286"/>
                </a:lnTo>
                <a:lnTo>
                  <a:pt x="280487" y="51053"/>
                </a:lnTo>
                <a:lnTo>
                  <a:pt x="292099" y="51053"/>
                </a:lnTo>
                <a:lnTo>
                  <a:pt x="304799" y="25653"/>
                </a:lnTo>
                <a:lnTo>
                  <a:pt x="317499" y="12953"/>
                </a:lnTo>
                <a:close/>
              </a:path>
              <a:path w="1270000" h="429006">
                <a:moveTo>
                  <a:pt x="952499" y="9906"/>
                </a:moveTo>
                <a:lnTo>
                  <a:pt x="952499" y="0"/>
                </a:lnTo>
                <a:lnTo>
                  <a:pt x="317499" y="0"/>
                </a:lnTo>
                <a:lnTo>
                  <a:pt x="317499" y="9906"/>
                </a:lnTo>
                <a:lnTo>
                  <a:pt x="952499" y="9906"/>
                </a:lnTo>
                <a:close/>
              </a:path>
              <a:path w="1270000" h="429006">
                <a:moveTo>
                  <a:pt x="965199" y="12953"/>
                </a:moveTo>
                <a:lnTo>
                  <a:pt x="952499" y="2286"/>
                </a:lnTo>
                <a:lnTo>
                  <a:pt x="952499" y="12953"/>
                </a:lnTo>
                <a:lnTo>
                  <a:pt x="965199" y="12953"/>
                </a:lnTo>
                <a:close/>
              </a:path>
              <a:path w="1270000" h="429006">
                <a:moveTo>
                  <a:pt x="1079143" y="165353"/>
                </a:moveTo>
                <a:lnTo>
                  <a:pt x="965199" y="12953"/>
                </a:lnTo>
                <a:lnTo>
                  <a:pt x="952499" y="12953"/>
                </a:lnTo>
                <a:lnTo>
                  <a:pt x="952499" y="25653"/>
                </a:lnTo>
                <a:lnTo>
                  <a:pt x="965199" y="25653"/>
                </a:lnTo>
                <a:lnTo>
                  <a:pt x="965199" y="38353"/>
                </a:lnTo>
                <a:lnTo>
                  <a:pt x="977899" y="38353"/>
                </a:lnTo>
                <a:lnTo>
                  <a:pt x="977899" y="51053"/>
                </a:lnTo>
                <a:lnTo>
                  <a:pt x="990599" y="51053"/>
                </a:lnTo>
                <a:lnTo>
                  <a:pt x="990599" y="70936"/>
                </a:lnTo>
                <a:lnTo>
                  <a:pt x="1003299" y="76453"/>
                </a:lnTo>
                <a:lnTo>
                  <a:pt x="1003299" y="89153"/>
                </a:lnTo>
                <a:lnTo>
                  <a:pt x="1015999" y="89153"/>
                </a:lnTo>
                <a:lnTo>
                  <a:pt x="1015999" y="101853"/>
                </a:lnTo>
                <a:lnTo>
                  <a:pt x="1028699" y="101853"/>
                </a:lnTo>
                <a:lnTo>
                  <a:pt x="1028699" y="122193"/>
                </a:lnTo>
                <a:lnTo>
                  <a:pt x="1041399" y="127253"/>
                </a:lnTo>
                <a:lnTo>
                  <a:pt x="1041399" y="136764"/>
                </a:lnTo>
                <a:lnTo>
                  <a:pt x="1054099" y="139953"/>
                </a:lnTo>
                <a:lnTo>
                  <a:pt x="1054099" y="152653"/>
                </a:lnTo>
                <a:lnTo>
                  <a:pt x="1066799" y="152653"/>
                </a:lnTo>
                <a:lnTo>
                  <a:pt x="1066799" y="165353"/>
                </a:lnTo>
                <a:lnTo>
                  <a:pt x="1079143" y="165353"/>
                </a:lnTo>
                <a:close/>
              </a:path>
              <a:path w="1270000" h="429006">
                <a:moveTo>
                  <a:pt x="1079499" y="165830"/>
                </a:moveTo>
                <a:lnTo>
                  <a:pt x="1079499" y="165353"/>
                </a:lnTo>
                <a:lnTo>
                  <a:pt x="1079143" y="165353"/>
                </a:lnTo>
                <a:lnTo>
                  <a:pt x="1079499" y="165830"/>
                </a:lnTo>
                <a:close/>
              </a:path>
              <a:path w="1270000" h="429006">
                <a:moveTo>
                  <a:pt x="1117125" y="216153"/>
                </a:moveTo>
                <a:lnTo>
                  <a:pt x="1079499" y="165830"/>
                </a:lnTo>
                <a:lnTo>
                  <a:pt x="1079499" y="186913"/>
                </a:lnTo>
                <a:lnTo>
                  <a:pt x="1092199" y="190753"/>
                </a:lnTo>
                <a:lnTo>
                  <a:pt x="1092199" y="203453"/>
                </a:lnTo>
                <a:lnTo>
                  <a:pt x="1104899" y="203453"/>
                </a:lnTo>
                <a:lnTo>
                  <a:pt x="1104899" y="216153"/>
                </a:lnTo>
                <a:lnTo>
                  <a:pt x="1117125" y="216153"/>
                </a:lnTo>
                <a:close/>
              </a:path>
              <a:path w="1270000" h="429006">
                <a:moveTo>
                  <a:pt x="1117599" y="216788"/>
                </a:moveTo>
                <a:lnTo>
                  <a:pt x="1117599" y="216153"/>
                </a:lnTo>
                <a:lnTo>
                  <a:pt x="1117125" y="216153"/>
                </a:lnTo>
                <a:lnTo>
                  <a:pt x="1117599" y="216788"/>
                </a:lnTo>
                <a:close/>
              </a:path>
              <a:path w="1270000" h="429006">
                <a:moveTo>
                  <a:pt x="1155106" y="266953"/>
                </a:moveTo>
                <a:lnTo>
                  <a:pt x="1117599" y="216788"/>
                </a:lnTo>
                <a:lnTo>
                  <a:pt x="1117599" y="237061"/>
                </a:lnTo>
                <a:lnTo>
                  <a:pt x="1130299" y="241553"/>
                </a:lnTo>
                <a:lnTo>
                  <a:pt x="1130299" y="254253"/>
                </a:lnTo>
                <a:lnTo>
                  <a:pt x="1142999" y="254253"/>
                </a:lnTo>
                <a:lnTo>
                  <a:pt x="1142999" y="266953"/>
                </a:lnTo>
                <a:lnTo>
                  <a:pt x="1155106" y="266953"/>
                </a:lnTo>
                <a:close/>
              </a:path>
              <a:path w="1270000" h="429006">
                <a:moveTo>
                  <a:pt x="1155699" y="267747"/>
                </a:moveTo>
                <a:lnTo>
                  <a:pt x="1155699" y="266953"/>
                </a:lnTo>
                <a:lnTo>
                  <a:pt x="1155106" y="266953"/>
                </a:lnTo>
                <a:lnTo>
                  <a:pt x="1155699" y="267747"/>
                </a:lnTo>
                <a:close/>
              </a:path>
              <a:path w="1270000" h="429006">
                <a:moveTo>
                  <a:pt x="1193087" y="317753"/>
                </a:moveTo>
                <a:lnTo>
                  <a:pt x="1155699" y="267747"/>
                </a:lnTo>
                <a:lnTo>
                  <a:pt x="1155699" y="288024"/>
                </a:lnTo>
                <a:lnTo>
                  <a:pt x="1168399" y="292353"/>
                </a:lnTo>
                <a:lnTo>
                  <a:pt x="1168399" y="305053"/>
                </a:lnTo>
                <a:lnTo>
                  <a:pt x="1181099" y="305053"/>
                </a:lnTo>
                <a:lnTo>
                  <a:pt x="1181099" y="317753"/>
                </a:lnTo>
                <a:lnTo>
                  <a:pt x="1193087" y="317753"/>
                </a:lnTo>
                <a:close/>
              </a:path>
              <a:path w="1270000" h="429006">
                <a:moveTo>
                  <a:pt x="1193799" y="318706"/>
                </a:moveTo>
                <a:lnTo>
                  <a:pt x="1193799" y="317753"/>
                </a:lnTo>
                <a:lnTo>
                  <a:pt x="1193087" y="317753"/>
                </a:lnTo>
                <a:lnTo>
                  <a:pt x="1193799" y="318706"/>
                </a:lnTo>
                <a:close/>
              </a:path>
              <a:path w="1270000" h="429006">
                <a:moveTo>
                  <a:pt x="1231069" y="368553"/>
                </a:moveTo>
                <a:lnTo>
                  <a:pt x="1193799" y="318706"/>
                </a:lnTo>
                <a:lnTo>
                  <a:pt x="1193799" y="338276"/>
                </a:lnTo>
                <a:lnTo>
                  <a:pt x="1206499" y="343153"/>
                </a:lnTo>
                <a:lnTo>
                  <a:pt x="1206499" y="355853"/>
                </a:lnTo>
                <a:lnTo>
                  <a:pt x="1219199" y="355853"/>
                </a:lnTo>
                <a:lnTo>
                  <a:pt x="1219199" y="368553"/>
                </a:lnTo>
                <a:lnTo>
                  <a:pt x="1231069" y="368553"/>
                </a:lnTo>
                <a:close/>
              </a:path>
              <a:path w="1270000" h="429006">
                <a:moveTo>
                  <a:pt x="1231899" y="369665"/>
                </a:moveTo>
                <a:lnTo>
                  <a:pt x="1231899" y="368553"/>
                </a:lnTo>
                <a:lnTo>
                  <a:pt x="1231069" y="368553"/>
                </a:lnTo>
                <a:lnTo>
                  <a:pt x="1231899" y="369665"/>
                </a:lnTo>
                <a:close/>
              </a:path>
              <a:path w="1270000" h="429006">
                <a:moveTo>
                  <a:pt x="1269050" y="419353"/>
                </a:moveTo>
                <a:lnTo>
                  <a:pt x="1231899" y="369665"/>
                </a:lnTo>
                <a:lnTo>
                  <a:pt x="1231899" y="389533"/>
                </a:lnTo>
                <a:lnTo>
                  <a:pt x="1244599" y="393953"/>
                </a:lnTo>
                <a:lnTo>
                  <a:pt x="1244599" y="406653"/>
                </a:lnTo>
                <a:lnTo>
                  <a:pt x="1257299" y="406653"/>
                </a:lnTo>
                <a:lnTo>
                  <a:pt x="1257299" y="419353"/>
                </a:lnTo>
                <a:lnTo>
                  <a:pt x="1269050" y="419353"/>
                </a:lnTo>
                <a:close/>
              </a:path>
              <a:path w="1270000" h="429006">
                <a:moveTo>
                  <a:pt x="1269999" y="420624"/>
                </a:moveTo>
                <a:lnTo>
                  <a:pt x="1269999" y="419353"/>
                </a:lnTo>
                <a:lnTo>
                  <a:pt x="1269050" y="419353"/>
                </a:lnTo>
                <a:lnTo>
                  <a:pt x="1269999" y="420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8326" y="2077570"/>
            <a:ext cx="1154775" cy="369122"/>
          </a:xfrm>
          <a:custGeom>
            <a:avLst/>
            <a:gdLst/>
            <a:ahLst/>
            <a:cxnLst/>
            <a:rect l="l" t="t" r="r" b="b"/>
            <a:pathLst>
              <a:path w="1270253" h="418338">
                <a:moveTo>
                  <a:pt x="1270254" y="418337"/>
                </a:moveTo>
                <a:lnTo>
                  <a:pt x="952500" y="0"/>
                </a:lnTo>
                <a:lnTo>
                  <a:pt x="317753" y="0"/>
                </a:lnTo>
                <a:lnTo>
                  <a:pt x="0" y="418338"/>
                </a:lnTo>
                <a:lnTo>
                  <a:pt x="1270254" y="4183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03473" y="2072866"/>
            <a:ext cx="1163781" cy="378535"/>
          </a:xfrm>
          <a:custGeom>
            <a:avLst/>
            <a:gdLst/>
            <a:ahLst/>
            <a:cxnLst/>
            <a:rect l="l" t="t" r="r" b="b"/>
            <a:pathLst>
              <a:path w="1280159" h="429006">
                <a:moveTo>
                  <a:pt x="1280159" y="424434"/>
                </a:moveTo>
                <a:lnTo>
                  <a:pt x="1280159" y="422148"/>
                </a:lnTo>
                <a:lnTo>
                  <a:pt x="1279397" y="420624"/>
                </a:lnTo>
                <a:lnTo>
                  <a:pt x="961643" y="2286"/>
                </a:lnTo>
                <a:lnTo>
                  <a:pt x="960881" y="762"/>
                </a:lnTo>
                <a:lnTo>
                  <a:pt x="959357" y="0"/>
                </a:lnTo>
                <a:lnTo>
                  <a:pt x="321563" y="0"/>
                </a:lnTo>
                <a:lnTo>
                  <a:pt x="320039" y="762"/>
                </a:lnTo>
                <a:lnTo>
                  <a:pt x="319277" y="2286"/>
                </a:lnTo>
                <a:lnTo>
                  <a:pt x="1523" y="420624"/>
                </a:lnTo>
                <a:lnTo>
                  <a:pt x="761" y="422148"/>
                </a:lnTo>
                <a:lnTo>
                  <a:pt x="0" y="424434"/>
                </a:lnTo>
                <a:lnTo>
                  <a:pt x="1523" y="425958"/>
                </a:lnTo>
                <a:lnTo>
                  <a:pt x="2285" y="427482"/>
                </a:lnTo>
                <a:lnTo>
                  <a:pt x="3809" y="429006"/>
                </a:lnTo>
                <a:lnTo>
                  <a:pt x="5333" y="429006"/>
                </a:lnTo>
                <a:lnTo>
                  <a:pt x="5333" y="419100"/>
                </a:lnTo>
                <a:lnTo>
                  <a:pt x="14921" y="419100"/>
                </a:lnTo>
                <a:lnTo>
                  <a:pt x="323087" y="12645"/>
                </a:lnTo>
                <a:lnTo>
                  <a:pt x="323087" y="9906"/>
                </a:lnTo>
                <a:lnTo>
                  <a:pt x="326897" y="7620"/>
                </a:lnTo>
                <a:lnTo>
                  <a:pt x="326897" y="9906"/>
                </a:lnTo>
                <a:lnTo>
                  <a:pt x="954023" y="9906"/>
                </a:lnTo>
                <a:lnTo>
                  <a:pt x="954023" y="7620"/>
                </a:lnTo>
                <a:lnTo>
                  <a:pt x="957833" y="9906"/>
                </a:lnTo>
                <a:lnTo>
                  <a:pt x="957833" y="12645"/>
                </a:lnTo>
                <a:lnTo>
                  <a:pt x="1266000" y="419100"/>
                </a:lnTo>
                <a:lnTo>
                  <a:pt x="1275587" y="419100"/>
                </a:lnTo>
                <a:lnTo>
                  <a:pt x="1275587" y="429006"/>
                </a:lnTo>
                <a:lnTo>
                  <a:pt x="1277111" y="429006"/>
                </a:lnTo>
                <a:lnTo>
                  <a:pt x="1278635" y="427482"/>
                </a:lnTo>
                <a:lnTo>
                  <a:pt x="1280159" y="424434"/>
                </a:lnTo>
                <a:close/>
              </a:path>
              <a:path w="1280159" h="429006">
                <a:moveTo>
                  <a:pt x="14921" y="419100"/>
                </a:moveTo>
                <a:lnTo>
                  <a:pt x="5333" y="419100"/>
                </a:lnTo>
                <a:lnTo>
                  <a:pt x="9143" y="426720"/>
                </a:lnTo>
                <a:lnTo>
                  <a:pt x="14921" y="419100"/>
                </a:lnTo>
                <a:close/>
              </a:path>
              <a:path w="1280159" h="429006">
                <a:moveTo>
                  <a:pt x="1275587" y="429006"/>
                </a:moveTo>
                <a:lnTo>
                  <a:pt x="1275587" y="419100"/>
                </a:lnTo>
                <a:lnTo>
                  <a:pt x="1271777" y="426720"/>
                </a:lnTo>
                <a:lnTo>
                  <a:pt x="1266000" y="419100"/>
                </a:lnTo>
                <a:lnTo>
                  <a:pt x="14921" y="419100"/>
                </a:lnTo>
                <a:lnTo>
                  <a:pt x="9143" y="426720"/>
                </a:lnTo>
                <a:lnTo>
                  <a:pt x="5333" y="419100"/>
                </a:lnTo>
                <a:lnTo>
                  <a:pt x="5333" y="429006"/>
                </a:lnTo>
                <a:lnTo>
                  <a:pt x="1275587" y="429006"/>
                </a:lnTo>
                <a:close/>
              </a:path>
              <a:path w="1280159" h="429006">
                <a:moveTo>
                  <a:pt x="326897" y="7620"/>
                </a:moveTo>
                <a:lnTo>
                  <a:pt x="323087" y="9906"/>
                </a:lnTo>
                <a:lnTo>
                  <a:pt x="325164" y="9906"/>
                </a:lnTo>
                <a:lnTo>
                  <a:pt x="326897" y="7620"/>
                </a:lnTo>
                <a:close/>
              </a:path>
              <a:path w="1280159" h="429006">
                <a:moveTo>
                  <a:pt x="325164" y="9906"/>
                </a:moveTo>
                <a:lnTo>
                  <a:pt x="323087" y="9906"/>
                </a:lnTo>
                <a:lnTo>
                  <a:pt x="323087" y="12645"/>
                </a:lnTo>
                <a:lnTo>
                  <a:pt x="325164" y="9906"/>
                </a:lnTo>
                <a:close/>
              </a:path>
              <a:path w="1280159" h="429006">
                <a:moveTo>
                  <a:pt x="326897" y="9906"/>
                </a:moveTo>
                <a:lnTo>
                  <a:pt x="326897" y="7620"/>
                </a:lnTo>
                <a:lnTo>
                  <a:pt x="325164" y="9906"/>
                </a:lnTo>
                <a:lnTo>
                  <a:pt x="326897" y="9906"/>
                </a:lnTo>
                <a:close/>
              </a:path>
              <a:path w="1280159" h="429006">
                <a:moveTo>
                  <a:pt x="957833" y="9906"/>
                </a:moveTo>
                <a:lnTo>
                  <a:pt x="954023" y="7620"/>
                </a:lnTo>
                <a:lnTo>
                  <a:pt x="955757" y="9906"/>
                </a:lnTo>
                <a:lnTo>
                  <a:pt x="957833" y="9906"/>
                </a:lnTo>
                <a:close/>
              </a:path>
              <a:path w="1280159" h="429006">
                <a:moveTo>
                  <a:pt x="955757" y="9906"/>
                </a:moveTo>
                <a:lnTo>
                  <a:pt x="954023" y="7620"/>
                </a:lnTo>
                <a:lnTo>
                  <a:pt x="954023" y="9906"/>
                </a:lnTo>
                <a:lnTo>
                  <a:pt x="955757" y="9906"/>
                </a:lnTo>
                <a:close/>
              </a:path>
              <a:path w="1280159" h="429006">
                <a:moveTo>
                  <a:pt x="957833" y="12645"/>
                </a:moveTo>
                <a:lnTo>
                  <a:pt x="957833" y="9906"/>
                </a:lnTo>
                <a:lnTo>
                  <a:pt x="955757" y="9906"/>
                </a:lnTo>
                <a:lnTo>
                  <a:pt x="957833" y="12645"/>
                </a:lnTo>
                <a:close/>
              </a:path>
              <a:path w="1280159" h="429006">
                <a:moveTo>
                  <a:pt x="1275587" y="419100"/>
                </a:moveTo>
                <a:lnTo>
                  <a:pt x="1266000" y="419100"/>
                </a:lnTo>
                <a:lnTo>
                  <a:pt x="1271777" y="426720"/>
                </a:lnTo>
                <a:lnTo>
                  <a:pt x="1275587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9458" y="2446692"/>
            <a:ext cx="1449406" cy="36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5300" y="2442658"/>
            <a:ext cx="1731818" cy="377862"/>
          </a:xfrm>
          <a:custGeom>
            <a:avLst/>
            <a:gdLst/>
            <a:ahLst/>
            <a:cxnLst/>
            <a:rect l="l" t="t" r="r" b="b"/>
            <a:pathLst>
              <a:path w="1905000" h="428244">
                <a:moveTo>
                  <a:pt x="76200" y="330453"/>
                </a:moveTo>
                <a:lnTo>
                  <a:pt x="76200" y="320040"/>
                </a:lnTo>
                <a:lnTo>
                  <a:pt x="0" y="420624"/>
                </a:lnTo>
                <a:lnTo>
                  <a:pt x="0" y="428244"/>
                </a:lnTo>
                <a:lnTo>
                  <a:pt x="12700" y="419353"/>
                </a:lnTo>
                <a:lnTo>
                  <a:pt x="25400" y="393953"/>
                </a:lnTo>
                <a:lnTo>
                  <a:pt x="50800" y="355853"/>
                </a:lnTo>
                <a:lnTo>
                  <a:pt x="76200" y="330453"/>
                </a:lnTo>
                <a:close/>
              </a:path>
              <a:path w="1905000" h="428244">
                <a:moveTo>
                  <a:pt x="77931" y="317753"/>
                </a:moveTo>
                <a:lnTo>
                  <a:pt x="76200" y="317753"/>
                </a:lnTo>
                <a:lnTo>
                  <a:pt x="76200" y="320040"/>
                </a:lnTo>
                <a:lnTo>
                  <a:pt x="77931" y="317753"/>
                </a:lnTo>
                <a:close/>
              </a:path>
              <a:path w="1905000" h="428244">
                <a:moveTo>
                  <a:pt x="114300" y="279653"/>
                </a:moveTo>
                <a:lnTo>
                  <a:pt x="114300" y="269748"/>
                </a:lnTo>
                <a:lnTo>
                  <a:pt x="77931" y="317753"/>
                </a:lnTo>
                <a:lnTo>
                  <a:pt x="88900" y="317753"/>
                </a:lnTo>
                <a:lnTo>
                  <a:pt x="88900" y="305053"/>
                </a:lnTo>
                <a:lnTo>
                  <a:pt x="114300" y="279653"/>
                </a:lnTo>
                <a:close/>
              </a:path>
              <a:path w="1905000" h="428244">
                <a:moveTo>
                  <a:pt x="116416" y="266953"/>
                </a:moveTo>
                <a:lnTo>
                  <a:pt x="114300" y="266953"/>
                </a:lnTo>
                <a:lnTo>
                  <a:pt x="114300" y="269748"/>
                </a:lnTo>
                <a:lnTo>
                  <a:pt x="116416" y="266953"/>
                </a:lnTo>
                <a:close/>
              </a:path>
              <a:path w="1905000" h="428244">
                <a:moveTo>
                  <a:pt x="152400" y="228853"/>
                </a:moveTo>
                <a:lnTo>
                  <a:pt x="152400" y="219456"/>
                </a:lnTo>
                <a:lnTo>
                  <a:pt x="116416" y="266953"/>
                </a:lnTo>
                <a:lnTo>
                  <a:pt x="127000" y="266953"/>
                </a:lnTo>
                <a:lnTo>
                  <a:pt x="127000" y="254253"/>
                </a:lnTo>
                <a:lnTo>
                  <a:pt x="152400" y="228853"/>
                </a:lnTo>
                <a:close/>
              </a:path>
              <a:path w="1905000" h="428244">
                <a:moveTo>
                  <a:pt x="154901" y="216153"/>
                </a:moveTo>
                <a:lnTo>
                  <a:pt x="152400" y="216153"/>
                </a:lnTo>
                <a:lnTo>
                  <a:pt x="152400" y="219456"/>
                </a:lnTo>
                <a:lnTo>
                  <a:pt x="154901" y="216153"/>
                </a:lnTo>
                <a:close/>
              </a:path>
              <a:path w="1905000" h="428244">
                <a:moveTo>
                  <a:pt x="241300" y="114553"/>
                </a:moveTo>
                <a:lnTo>
                  <a:pt x="241300" y="102108"/>
                </a:lnTo>
                <a:lnTo>
                  <a:pt x="154901" y="216153"/>
                </a:lnTo>
                <a:lnTo>
                  <a:pt x="165100" y="216153"/>
                </a:lnTo>
                <a:lnTo>
                  <a:pt x="165100" y="203453"/>
                </a:lnTo>
                <a:lnTo>
                  <a:pt x="177800" y="187712"/>
                </a:lnTo>
                <a:lnTo>
                  <a:pt x="177800" y="203453"/>
                </a:lnTo>
                <a:lnTo>
                  <a:pt x="203200" y="152653"/>
                </a:lnTo>
                <a:lnTo>
                  <a:pt x="241300" y="114553"/>
                </a:lnTo>
                <a:close/>
              </a:path>
              <a:path w="1905000" h="428244">
                <a:moveTo>
                  <a:pt x="241492" y="101853"/>
                </a:moveTo>
                <a:lnTo>
                  <a:pt x="241300" y="101853"/>
                </a:lnTo>
                <a:lnTo>
                  <a:pt x="241300" y="102108"/>
                </a:lnTo>
                <a:lnTo>
                  <a:pt x="241492" y="101853"/>
                </a:lnTo>
                <a:close/>
              </a:path>
              <a:path w="1905000" h="428244">
                <a:moveTo>
                  <a:pt x="317500" y="12953"/>
                </a:moveTo>
                <a:lnTo>
                  <a:pt x="317500" y="1524"/>
                </a:lnTo>
                <a:lnTo>
                  <a:pt x="241492" y="101853"/>
                </a:lnTo>
                <a:lnTo>
                  <a:pt x="254000" y="101853"/>
                </a:lnTo>
                <a:lnTo>
                  <a:pt x="254000" y="89153"/>
                </a:lnTo>
                <a:lnTo>
                  <a:pt x="279400" y="63753"/>
                </a:lnTo>
                <a:lnTo>
                  <a:pt x="292100" y="41600"/>
                </a:lnTo>
                <a:lnTo>
                  <a:pt x="292100" y="44703"/>
                </a:lnTo>
                <a:lnTo>
                  <a:pt x="304800" y="25653"/>
                </a:lnTo>
                <a:lnTo>
                  <a:pt x="317500" y="12953"/>
                </a:lnTo>
                <a:close/>
              </a:path>
              <a:path w="1905000" h="428244">
                <a:moveTo>
                  <a:pt x="266700" y="82895"/>
                </a:moveTo>
                <a:lnTo>
                  <a:pt x="254000" y="89153"/>
                </a:lnTo>
                <a:lnTo>
                  <a:pt x="254000" y="101853"/>
                </a:lnTo>
                <a:lnTo>
                  <a:pt x="266700" y="82895"/>
                </a:lnTo>
                <a:close/>
              </a:path>
              <a:path w="1905000" h="428244">
                <a:moveTo>
                  <a:pt x="292100" y="44703"/>
                </a:moveTo>
                <a:lnTo>
                  <a:pt x="292100" y="41600"/>
                </a:lnTo>
                <a:lnTo>
                  <a:pt x="279400" y="63753"/>
                </a:lnTo>
                <a:lnTo>
                  <a:pt x="292100" y="44703"/>
                </a:lnTo>
                <a:close/>
              </a:path>
              <a:path w="1905000" h="428244">
                <a:moveTo>
                  <a:pt x="1587500" y="9906"/>
                </a:moveTo>
                <a:lnTo>
                  <a:pt x="1587500" y="0"/>
                </a:lnTo>
                <a:lnTo>
                  <a:pt x="317500" y="0"/>
                </a:lnTo>
                <a:lnTo>
                  <a:pt x="317500" y="9906"/>
                </a:lnTo>
                <a:lnTo>
                  <a:pt x="1587500" y="9906"/>
                </a:lnTo>
                <a:close/>
              </a:path>
              <a:path w="1905000" h="428244">
                <a:moveTo>
                  <a:pt x="1600200" y="12953"/>
                </a:moveTo>
                <a:lnTo>
                  <a:pt x="1587500" y="1524"/>
                </a:lnTo>
                <a:lnTo>
                  <a:pt x="1587500" y="12953"/>
                </a:lnTo>
                <a:lnTo>
                  <a:pt x="1600200" y="12953"/>
                </a:lnTo>
                <a:close/>
              </a:path>
              <a:path w="1905000" h="428244">
                <a:moveTo>
                  <a:pt x="1790106" y="266953"/>
                </a:moveTo>
                <a:lnTo>
                  <a:pt x="1600200" y="12953"/>
                </a:lnTo>
                <a:lnTo>
                  <a:pt x="1587500" y="12953"/>
                </a:lnTo>
                <a:lnTo>
                  <a:pt x="1587500" y="25653"/>
                </a:lnTo>
                <a:lnTo>
                  <a:pt x="1600200" y="25653"/>
                </a:lnTo>
                <a:lnTo>
                  <a:pt x="1600200" y="38353"/>
                </a:lnTo>
                <a:lnTo>
                  <a:pt x="1612900" y="38353"/>
                </a:lnTo>
                <a:lnTo>
                  <a:pt x="1612900" y="51053"/>
                </a:lnTo>
                <a:lnTo>
                  <a:pt x="1625600" y="51053"/>
                </a:lnTo>
                <a:lnTo>
                  <a:pt x="1625600" y="71089"/>
                </a:lnTo>
                <a:lnTo>
                  <a:pt x="1638300" y="76453"/>
                </a:lnTo>
                <a:lnTo>
                  <a:pt x="1638300" y="89153"/>
                </a:lnTo>
                <a:lnTo>
                  <a:pt x="1651000" y="89153"/>
                </a:lnTo>
                <a:lnTo>
                  <a:pt x="1651000" y="101853"/>
                </a:lnTo>
                <a:lnTo>
                  <a:pt x="1663700" y="101853"/>
                </a:lnTo>
                <a:lnTo>
                  <a:pt x="1663700" y="114553"/>
                </a:lnTo>
                <a:lnTo>
                  <a:pt x="1676400" y="127253"/>
                </a:lnTo>
                <a:lnTo>
                  <a:pt x="1676400" y="139953"/>
                </a:lnTo>
                <a:lnTo>
                  <a:pt x="1689100" y="139953"/>
                </a:lnTo>
                <a:lnTo>
                  <a:pt x="1689100" y="152653"/>
                </a:lnTo>
                <a:lnTo>
                  <a:pt x="1701800" y="152653"/>
                </a:lnTo>
                <a:lnTo>
                  <a:pt x="1701800" y="165353"/>
                </a:lnTo>
                <a:lnTo>
                  <a:pt x="1714500" y="178053"/>
                </a:lnTo>
                <a:lnTo>
                  <a:pt x="1714500" y="187079"/>
                </a:lnTo>
                <a:lnTo>
                  <a:pt x="1727200" y="190753"/>
                </a:lnTo>
                <a:lnTo>
                  <a:pt x="1727200" y="203453"/>
                </a:lnTo>
                <a:lnTo>
                  <a:pt x="1739900" y="203453"/>
                </a:lnTo>
                <a:lnTo>
                  <a:pt x="1739900" y="216153"/>
                </a:lnTo>
                <a:lnTo>
                  <a:pt x="1752600" y="228853"/>
                </a:lnTo>
                <a:lnTo>
                  <a:pt x="1752600" y="237717"/>
                </a:lnTo>
                <a:lnTo>
                  <a:pt x="1765300" y="241553"/>
                </a:lnTo>
                <a:lnTo>
                  <a:pt x="1765300" y="254253"/>
                </a:lnTo>
                <a:lnTo>
                  <a:pt x="1778000" y="254253"/>
                </a:lnTo>
                <a:lnTo>
                  <a:pt x="1778000" y="266953"/>
                </a:lnTo>
                <a:lnTo>
                  <a:pt x="1790106" y="266953"/>
                </a:lnTo>
                <a:close/>
              </a:path>
              <a:path w="1905000" h="428244">
                <a:moveTo>
                  <a:pt x="1790700" y="267747"/>
                </a:moveTo>
                <a:lnTo>
                  <a:pt x="1790700" y="266953"/>
                </a:lnTo>
                <a:lnTo>
                  <a:pt x="1790106" y="266953"/>
                </a:lnTo>
                <a:lnTo>
                  <a:pt x="1790700" y="267747"/>
                </a:lnTo>
                <a:close/>
              </a:path>
              <a:path w="1905000" h="428244">
                <a:moveTo>
                  <a:pt x="1828087" y="317753"/>
                </a:moveTo>
                <a:lnTo>
                  <a:pt x="1790700" y="267747"/>
                </a:lnTo>
                <a:lnTo>
                  <a:pt x="1790700" y="288699"/>
                </a:lnTo>
                <a:lnTo>
                  <a:pt x="1803400" y="292353"/>
                </a:lnTo>
                <a:lnTo>
                  <a:pt x="1803400" y="305053"/>
                </a:lnTo>
                <a:lnTo>
                  <a:pt x="1816100" y="305053"/>
                </a:lnTo>
                <a:lnTo>
                  <a:pt x="1816100" y="317753"/>
                </a:lnTo>
                <a:lnTo>
                  <a:pt x="1828087" y="317753"/>
                </a:lnTo>
                <a:close/>
              </a:path>
              <a:path w="1905000" h="428244">
                <a:moveTo>
                  <a:pt x="1828800" y="318706"/>
                </a:moveTo>
                <a:lnTo>
                  <a:pt x="1828800" y="317753"/>
                </a:lnTo>
                <a:lnTo>
                  <a:pt x="1828087" y="317753"/>
                </a:lnTo>
                <a:lnTo>
                  <a:pt x="1828800" y="318706"/>
                </a:lnTo>
                <a:close/>
              </a:path>
              <a:path w="1905000" h="428244">
                <a:moveTo>
                  <a:pt x="1866069" y="368553"/>
                </a:moveTo>
                <a:lnTo>
                  <a:pt x="1828800" y="318706"/>
                </a:lnTo>
                <a:lnTo>
                  <a:pt x="1828800" y="339071"/>
                </a:lnTo>
                <a:lnTo>
                  <a:pt x="1841500" y="343153"/>
                </a:lnTo>
                <a:lnTo>
                  <a:pt x="1841500" y="355853"/>
                </a:lnTo>
                <a:lnTo>
                  <a:pt x="1854200" y="355853"/>
                </a:lnTo>
                <a:lnTo>
                  <a:pt x="1854200" y="368553"/>
                </a:lnTo>
                <a:lnTo>
                  <a:pt x="1866069" y="368553"/>
                </a:lnTo>
                <a:close/>
              </a:path>
              <a:path w="1905000" h="428244">
                <a:moveTo>
                  <a:pt x="1866900" y="369665"/>
                </a:moveTo>
                <a:lnTo>
                  <a:pt x="1866900" y="368553"/>
                </a:lnTo>
                <a:lnTo>
                  <a:pt x="1866069" y="368553"/>
                </a:lnTo>
                <a:lnTo>
                  <a:pt x="1866900" y="369665"/>
                </a:lnTo>
                <a:close/>
              </a:path>
              <a:path w="1905000" h="428244">
                <a:moveTo>
                  <a:pt x="1904050" y="419353"/>
                </a:moveTo>
                <a:lnTo>
                  <a:pt x="1866900" y="369665"/>
                </a:lnTo>
                <a:lnTo>
                  <a:pt x="1866900" y="389444"/>
                </a:lnTo>
                <a:lnTo>
                  <a:pt x="1879600" y="393953"/>
                </a:lnTo>
                <a:lnTo>
                  <a:pt x="1879600" y="406653"/>
                </a:lnTo>
                <a:lnTo>
                  <a:pt x="1892300" y="406653"/>
                </a:lnTo>
                <a:lnTo>
                  <a:pt x="1892300" y="419353"/>
                </a:lnTo>
                <a:lnTo>
                  <a:pt x="1904050" y="419353"/>
                </a:lnTo>
                <a:close/>
              </a:path>
              <a:path w="1905000" h="428244">
                <a:moveTo>
                  <a:pt x="1905000" y="420624"/>
                </a:moveTo>
                <a:lnTo>
                  <a:pt x="1905000" y="419353"/>
                </a:lnTo>
                <a:lnTo>
                  <a:pt x="1904050" y="419353"/>
                </a:lnTo>
                <a:lnTo>
                  <a:pt x="1905000" y="420624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9458" y="2446692"/>
            <a:ext cx="1731818" cy="369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5302" y="2442658"/>
            <a:ext cx="1740823" cy="377862"/>
          </a:xfrm>
          <a:custGeom>
            <a:avLst/>
            <a:gdLst/>
            <a:ahLst/>
            <a:cxnLst/>
            <a:rect l="l" t="t" r="r" b="b"/>
            <a:pathLst>
              <a:path w="1914905" h="428244">
                <a:moveTo>
                  <a:pt x="1914906" y="424434"/>
                </a:moveTo>
                <a:lnTo>
                  <a:pt x="1914906" y="422148"/>
                </a:lnTo>
                <a:lnTo>
                  <a:pt x="1913382" y="420624"/>
                </a:lnTo>
                <a:lnTo>
                  <a:pt x="1596390" y="1524"/>
                </a:lnTo>
                <a:lnTo>
                  <a:pt x="1595628" y="762"/>
                </a:lnTo>
                <a:lnTo>
                  <a:pt x="1594104" y="0"/>
                </a:lnTo>
                <a:lnTo>
                  <a:pt x="320802" y="0"/>
                </a:lnTo>
                <a:lnTo>
                  <a:pt x="319278" y="762"/>
                </a:lnTo>
                <a:lnTo>
                  <a:pt x="318516" y="1524"/>
                </a:lnTo>
                <a:lnTo>
                  <a:pt x="762" y="420624"/>
                </a:lnTo>
                <a:lnTo>
                  <a:pt x="0" y="422148"/>
                </a:lnTo>
                <a:lnTo>
                  <a:pt x="0" y="424434"/>
                </a:lnTo>
                <a:lnTo>
                  <a:pt x="1524" y="427482"/>
                </a:lnTo>
                <a:lnTo>
                  <a:pt x="3048" y="428244"/>
                </a:lnTo>
                <a:lnTo>
                  <a:pt x="4572" y="428244"/>
                </a:lnTo>
                <a:lnTo>
                  <a:pt x="4572" y="419100"/>
                </a:lnTo>
                <a:lnTo>
                  <a:pt x="14159" y="419100"/>
                </a:lnTo>
                <a:lnTo>
                  <a:pt x="322326" y="12645"/>
                </a:lnTo>
                <a:lnTo>
                  <a:pt x="322326" y="9906"/>
                </a:lnTo>
                <a:lnTo>
                  <a:pt x="326136" y="7620"/>
                </a:lnTo>
                <a:lnTo>
                  <a:pt x="326136" y="9906"/>
                </a:lnTo>
                <a:lnTo>
                  <a:pt x="1588770" y="9906"/>
                </a:lnTo>
                <a:lnTo>
                  <a:pt x="1588770" y="7620"/>
                </a:lnTo>
                <a:lnTo>
                  <a:pt x="1592580" y="9906"/>
                </a:lnTo>
                <a:lnTo>
                  <a:pt x="1592580" y="12657"/>
                </a:lnTo>
                <a:lnTo>
                  <a:pt x="1899998" y="419100"/>
                </a:lnTo>
                <a:lnTo>
                  <a:pt x="1909572" y="419100"/>
                </a:lnTo>
                <a:lnTo>
                  <a:pt x="1909572" y="428244"/>
                </a:lnTo>
                <a:lnTo>
                  <a:pt x="1911858" y="428244"/>
                </a:lnTo>
                <a:lnTo>
                  <a:pt x="1913382" y="427482"/>
                </a:lnTo>
                <a:lnTo>
                  <a:pt x="1914906" y="424434"/>
                </a:lnTo>
                <a:close/>
              </a:path>
              <a:path w="1914905" h="428244">
                <a:moveTo>
                  <a:pt x="14159" y="419100"/>
                </a:moveTo>
                <a:lnTo>
                  <a:pt x="4572" y="419100"/>
                </a:lnTo>
                <a:lnTo>
                  <a:pt x="8382" y="426720"/>
                </a:lnTo>
                <a:lnTo>
                  <a:pt x="14159" y="419100"/>
                </a:lnTo>
                <a:close/>
              </a:path>
              <a:path w="1914905" h="428244">
                <a:moveTo>
                  <a:pt x="1909572" y="428244"/>
                </a:moveTo>
                <a:lnTo>
                  <a:pt x="1909572" y="419100"/>
                </a:lnTo>
                <a:lnTo>
                  <a:pt x="1905762" y="426720"/>
                </a:lnTo>
                <a:lnTo>
                  <a:pt x="1899998" y="419100"/>
                </a:lnTo>
                <a:lnTo>
                  <a:pt x="14159" y="419100"/>
                </a:lnTo>
                <a:lnTo>
                  <a:pt x="8382" y="426720"/>
                </a:lnTo>
                <a:lnTo>
                  <a:pt x="4572" y="419100"/>
                </a:lnTo>
                <a:lnTo>
                  <a:pt x="4572" y="428244"/>
                </a:lnTo>
                <a:lnTo>
                  <a:pt x="1909572" y="428244"/>
                </a:lnTo>
                <a:close/>
              </a:path>
              <a:path w="1914905" h="428244">
                <a:moveTo>
                  <a:pt x="326136" y="7620"/>
                </a:moveTo>
                <a:lnTo>
                  <a:pt x="322326" y="9906"/>
                </a:lnTo>
                <a:lnTo>
                  <a:pt x="324402" y="9906"/>
                </a:lnTo>
                <a:lnTo>
                  <a:pt x="326136" y="7620"/>
                </a:lnTo>
                <a:close/>
              </a:path>
              <a:path w="1914905" h="428244">
                <a:moveTo>
                  <a:pt x="324402" y="9906"/>
                </a:moveTo>
                <a:lnTo>
                  <a:pt x="322326" y="9906"/>
                </a:lnTo>
                <a:lnTo>
                  <a:pt x="322326" y="12645"/>
                </a:lnTo>
                <a:lnTo>
                  <a:pt x="324402" y="9906"/>
                </a:lnTo>
                <a:close/>
              </a:path>
              <a:path w="1914905" h="428244">
                <a:moveTo>
                  <a:pt x="326136" y="9906"/>
                </a:moveTo>
                <a:lnTo>
                  <a:pt x="326136" y="7620"/>
                </a:lnTo>
                <a:lnTo>
                  <a:pt x="324402" y="9906"/>
                </a:lnTo>
                <a:lnTo>
                  <a:pt x="326136" y="9906"/>
                </a:lnTo>
                <a:close/>
              </a:path>
              <a:path w="1914905" h="428244">
                <a:moveTo>
                  <a:pt x="1592580" y="9906"/>
                </a:moveTo>
                <a:lnTo>
                  <a:pt x="1588770" y="7620"/>
                </a:lnTo>
                <a:lnTo>
                  <a:pt x="1590499" y="9906"/>
                </a:lnTo>
                <a:lnTo>
                  <a:pt x="1592580" y="9906"/>
                </a:lnTo>
                <a:close/>
              </a:path>
              <a:path w="1914905" h="428244">
                <a:moveTo>
                  <a:pt x="1590499" y="9906"/>
                </a:moveTo>
                <a:lnTo>
                  <a:pt x="1588770" y="7620"/>
                </a:lnTo>
                <a:lnTo>
                  <a:pt x="1588770" y="9906"/>
                </a:lnTo>
                <a:lnTo>
                  <a:pt x="1590499" y="9906"/>
                </a:lnTo>
                <a:close/>
              </a:path>
              <a:path w="1914905" h="428244">
                <a:moveTo>
                  <a:pt x="1592580" y="12657"/>
                </a:moveTo>
                <a:lnTo>
                  <a:pt x="1592580" y="9906"/>
                </a:lnTo>
                <a:lnTo>
                  <a:pt x="1590499" y="9906"/>
                </a:lnTo>
                <a:lnTo>
                  <a:pt x="1592580" y="12657"/>
                </a:lnTo>
                <a:close/>
              </a:path>
              <a:path w="1914905" h="428244">
                <a:moveTo>
                  <a:pt x="1909572" y="419100"/>
                </a:moveTo>
                <a:lnTo>
                  <a:pt x="1899998" y="419100"/>
                </a:lnTo>
                <a:lnTo>
                  <a:pt x="1905762" y="426720"/>
                </a:lnTo>
                <a:lnTo>
                  <a:pt x="1909572" y="41910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10829" y="5786272"/>
            <a:ext cx="750455" cy="158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z="900" spc="-4" dirty="0">
                <a:latin typeface="Calibri"/>
                <a:cs typeface="Calibri"/>
              </a:rPr>
              <a:t>Clou</a:t>
            </a:r>
            <a:r>
              <a:rPr sz="900" dirty="0">
                <a:latin typeface="Calibri"/>
                <a:cs typeface="Calibri"/>
              </a:rPr>
              <a:t>d</a:t>
            </a:r>
            <a:r>
              <a:rPr sz="900" spc="-9" dirty="0">
                <a:latin typeface="Calibri"/>
                <a:cs typeface="Calibri"/>
              </a:rPr>
              <a:t> Provider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7273" y="4408394"/>
            <a:ext cx="1146233" cy="1331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4273" y="4450309"/>
            <a:ext cx="93799" cy="75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36329" y="4493562"/>
            <a:ext cx="142009" cy="1107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5958" y="4291853"/>
            <a:ext cx="218937" cy="212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0237" y="2994388"/>
            <a:ext cx="2343727" cy="16533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7960" y="3074000"/>
            <a:ext cx="1865427" cy="411031"/>
          </a:xfrm>
          <a:custGeom>
            <a:avLst/>
            <a:gdLst/>
            <a:ahLst/>
            <a:cxnLst/>
            <a:rect l="l" t="t" r="r" b="b"/>
            <a:pathLst>
              <a:path w="2051970" h="465835">
                <a:moveTo>
                  <a:pt x="4460" y="454989"/>
                </a:moveTo>
                <a:lnTo>
                  <a:pt x="0" y="455676"/>
                </a:lnTo>
                <a:lnTo>
                  <a:pt x="2257" y="465835"/>
                </a:lnTo>
                <a:lnTo>
                  <a:pt x="3810" y="465835"/>
                </a:lnTo>
                <a:lnTo>
                  <a:pt x="4460" y="454989"/>
                </a:lnTo>
                <a:close/>
              </a:path>
              <a:path w="2051970" h="465835">
                <a:moveTo>
                  <a:pt x="2051970" y="135635"/>
                </a:moveTo>
                <a:lnTo>
                  <a:pt x="2051304" y="130302"/>
                </a:lnTo>
                <a:lnTo>
                  <a:pt x="2049018" y="118110"/>
                </a:lnTo>
                <a:lnTo>
                  <a:pt x="2040636" y="120205"/>
                </a:lnTo>
                <a:lnTo>
                  <a:pt x="2040636" y="122935"/>
                </a:lnTo>
                <a:lnTo>
                  <a:pt x="2043684" y="122935"/>
                </a:lnTo>
                <a:lnTo>
                  <a:pt x="2043684" y="135635"/>
                </a:lnTo>
                <a:lnTo>
                  <a:pt x="2051970" y="135635"/>
                </a:lnTo>
                <a:close/>
              </a:path>
              <a:path w="2051970" h="465835">
                <a:moveTo>
                  <a:pt x="607641" y="107640"/>
                </a:moveTo>
                <a:lnTo>
                  <a:pt x="605790" y="106680"/>
                </a:lnTo>
                <a:lnTo>
                  <a:pt x="601980" y="113664"/>
                </a:lnTo>
                <a:lnTo>
                  <a:pt x="601980" y="115457"/>
                </a:lnTo>
                <a:lnTo>
                  <a:pt x="603211" y="116095"/>
                </a:lnTo>
                <a:lnTo>
                  <a:pt x="604266" y="110235"/>
                </a:lnTo>
                <a:lnTo>
                  <a:pt x="607641" y="107640"/>
                </a:lnTo>
                <a:close/>
              </a:path>
              <a:path w="2051970" h="465835">
                <a:moveTo>
                  <a:pt x="1107096" y="40544"/>
                </a:moveTo>
                <a:lnTo>
                  <a:pt x="1102614" y="38100"/>
                </a:lnTo>
                <a:lnTo>
                  <a:pt x="1099266" y="44422"/>
                </a:lnTo>
                <a:lnTo>
                  <a:pt x="1103376" y="46735"/>
                </a:lnTo>
                <a:lnTo>
                  <a:pt x="1107096" y="40544"/>
                </a:lnTo>
                <a:close/>
              </a:path>
              <a:path w="2051970" h="465835">
                <a:moveTo>
                  <a:pt x="1544574" y="6858"/>
                </a:moveTo>
                <a:lnTo>
                  <a:pt x="1536954" y="0"/>
                </a:lnTo>
                <a:lnTo>
                  <a:pt x="1533909" y="3377"/>
                </a:lnTo>
                <a:lnTo>
                  <a:pt x="1537716" y="8635"/>
                </a:lnTo>
                <a:lnTo>
                  <a:pt x="1542288" y="8635"/>
                </a:lnTo>
                <a:lnTo>
                  <a:pt x="1543926" y="7505"/>
                </a:lnTo>
                <a:lnTo>
                  <a:pt x="1544574" y="6858"/>
                </a:lnTo>
                <a:close/>
              </a:path>
            </a:pathLst>
          </a:custGeom>
          <a:solidFill>
            <a:srgbClr val="1856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20297" y="4301441"/>
            <a:ext cx="609956" cy="1344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30261" y="3147233"/>
            <a:ext cx="2330158" cy="12102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6600" y="3057588"/>
            <a:ext cx="1307966" cy="11990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5460" y="4561253"/>
            <a:ext cx="81721" cy="800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3859" y="4450310"/>
            <a:ext cx="163468" cy="1593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7686" y="4281565"/>
            <a:ext cx="245885" cy="2386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20237" y="2994391"/>
            <a:ext cx="2343727" cy="1656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6443" y="2516621"/>
            <a:ext cx="894310" cy="232633"/>
          </a:xfrm>
          <a:custGeom>
            <a:avLst/>
            <a:gdLst/>
            <a:ahLst/>
            <a:cxnLst/>
            <a:rect l="l" t="t" r="r" b="b"/>
            <a:pathLst>
              <a:path w="983742" h="263651">
                <a:moveTo>
                  <a:pt x="808482" y="175259"/>
                </a:moveTo>
                <a:lnTo>
                  <a:pt x="808482" y="0"/>
                </a:lnTo>
                <a:lnTo>
                  <a:pt x="0" y="0"/>
                </a:lnTo>
                <a:lnTo>
                  <a:pt x="0" y="175260"/>
                </a:lnTo>
                <a:lnTo>
                  <a:pt x="808482" y="175259"/>
                </a:lnTo>
                <a:close/>
              </a:path>
              <a:path w="983742" h="263651">
                <a:moveTo>
                  <a:pt x="983741" y="87629"/>
                </a:moveTo>
                <a:lnTo>
                  <a:pt x="808482" y="-87630"/>
                </a:lnTo>
                <a:lnTo>
                  <a:pt x="808482" y="263652"/>
                </a:lnTo>
                <a:lnTo>
                  <a:pt x="983741" y="87629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Footer Placeholder 4"/>
          <p:cNvSpPr txBox="1">
            <a:spLocks/>
          </p:cNvSpPr>
          <p:nvPr/>
        </p:nvSpPr>
        <p:spPr bwMode="auto">
          <a:xfrm>
            <a:off x="3081590" y="6345326"/>
            <a:ext cx="3146595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Distributed Systems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427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261" y="2684033"/>
            <a:ext cx="7187737" cy="337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0275" y="6152702"/>
            <a:ext cx="1451725" cy="4283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spc="-4" dirty="0">
                <a:solidFill>
                  <a:srgbClr val="CC6500"/>
                </a:solidFill>
                <a:latin typeface="Tahoma"/>
                <a:cs typeface="Tahoma"/>
              </a:rPr>
              <a:t>HAR</a:t>
            </a:r>
            <a:r>
              <a:rPr spc="-22" dirty="0">
                <a:solidFill>
                  <a:srgbClr val="CC6500"/>
                </a:solidFill>
                <a:latin typeface="Tahoma"/>
                <a:cs typeface="Tahoma"/>
              </a:rPr>
              <a:t>D</a:t>
            </a:r>
            <a:r>
              <a:rPr spc="-36" dirty="0">
                <a:solidFill>
                  <a:srgbClr val="CC6500"/>
                </a:solidFill>
                <a:latin typeface="Tahoma"/>
                <a:cs typeface="Tahoma"/>
              </a:rPr>
              <a:t>W</a:t>
            </a:r>
            <a:r>
              <a:rPr dirty="0">
                <a:solidFill>
                  <a:srgbClr val="CC6500"/>
                </a:solidFill>
                <a:latin typeface="Tahoma"/>
                <a:cs typeface="Tahoma"/>
              </a:rPr>
              <a:t>A</a:t>
            </a:r>
            <a:r>
              <a:rPr spc="-4" dirty="0">
                <a:solidFill>
                  <a:srgbClr val="CC6500"/>
                </a:solidFill>
                <a:latin typeface="Tahoma"/>
                <a:cs typeface="Tahoma"/>
              </a:rPr>
              <a:t>RE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3638" y="3630709"/>
            <a:ext cx="900545" cy="444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9480" y="3626675"/>
            <a:ext cx="909550" cy="452493"/>
          </a:xfrm>
          <a:custGeom>
            <a:avLst/>
            <a:gdLst/>
            <a:ahLst/>
            <a:cxnLst/>
            <a:rect l="l" t="t" r="r" b="b"/>
            <a:pathLst>
              <a:path w="1000505" h="512825">
                <a:moveTo>
                  <a:pt x="1000506" y="424433"/>
                </a:moveTo>
                <a:lnTo>
                  <a:pt x="1000506" y="88391"/>
                </a:lnTo>
                <a:lnTo>
                  <a:pt x="999744" y="79247"/>
                </a:lnTo>
                <a:lnTo>
                  <a:pt x="987238" y="42462"/>
                </a:lnTo>
                <a:lnTo>
                  <a:pt x="958805" y="13717"/>
                </a:lnTo>
                <a:lnTo>
                  <a:pt x="920496" y="761"/>
                </a:lnTo>
                <a:lnTo>
                  <a:pt x="911352" y="0"/>
                </a:lnTo>
                <a:lnTo>
                  <a:pt x="84271" y="234"/>
                </a:lnTo>
                <a:lnTo>
                  <a:pt x="45289" y="11481"/>
                </a:lnTo>
                <a:lnTo>
                  <a:pt x="16593" y="37597"/>
                </a:lnTo>
                <a:lnTo>
                  <a:pt x="761" y="80009"/>
                </a:lnTo>
                <a:lnTo>
                  <a:pt x="0" y="89153"/>
                </a:lnTo>
                <a:lnTo>
                  <a:pt x="0" y="424433"/>
                </a:lnTo>
                <a:lnTo>
                  <a:pt x="8822" y="463447"/>
                </a:lnTo>
                <a:lnTo>
                  <a:pt x="9906" y="465238"/>
                </a:lnTo>
                <a:lnTo>
                  <a:pt x="9906" y="80771"/>
                </a:lnTo>
                <a:lnTo>
                  <a:pt x="11429" y="72389"/>
                </a:lnTo>
                <a:lnTo>
                  <a:pt x="30163" y="35712"/>
                </a:lnTo>
                <a:lnTo>
                  <a:pt x="64217" y="13587"/>
                </a:lnTo>
                <a:lnTo>
                  <a:pt x="919734" y="9905"/>
                </a:lnTo>
                <a:lnTo>
                  <a:pt x="932793" y="12494"/>
                </a:lnTo>
                <a:lnTo>
                  <a:pt x="967507" y="32722"/>
                </a:lnTo>
                <a:lnTo>
                  <a:pt x="988028" y="67402"/>
                </a:lnTo>
                <a:lnTo>
                  <a:pt x="990600" y="80771"/>
                </a:lnTo>
                <a:lnTo>
                  <a:pt x="990600" y="464431"/>
                </a:lnTo>
                <a:lnTo>
                  <a:pt x="993221" y="459441"/>
                </a:lnTo>
                <a:lnTo>
                  <a:pt x="997553" y="446511"/>
                </a:lnTo>
                <a:lnTo>
                  <a:pt x="999744" y="432815"/>
                </a:lnTo>
                <a:lnTo>
                  <a:pt x="1000506" y="424433"/>
                </a:lnTo>
                <a:close/>
              </a:path>
              <a:path w="1000505" h="512825">
                <a:moveTo>
                  <a:pt x="990600" y="464431"/>
                </a:moveTo>
                <a:lnTo>
                  <a:pt x="990600" y="432815"/>
                </a:lnTo>
                <a:lnTo>
                  <a:pt x="988020" y="445080"/>
                </a:lnTo>
                <a:lnTo>
                  <a:pt x="983380" y="457772"/>
                </a:lnTo>
                <a:lnTo>
                  <a:pt x="957399" y="488810"/>
                </a:lnTo>
                <a:lnTo>
                  <a:pt x="919734" y="502919"/>
                </a:lnTo>
                <a:lnTo>
                  <a:pt x="911352" y="503681"/>
                </a:lnTo>
                <a:lnTo>
                  <a:pt x="82595" y="503240"/>
                </a:lnTo>
                <a:lnTo>
                  <a:pt x="44610" y="489996"/>
                </a:lnTo>
                <a:lnTo>
                  <a:pt x="18219" y="460399"/>
                </a:lnTo>
                <a:lnTo>
                  <a:pt x="9906" y="432053"/>
                </a:lnTo>
                <a:lnTo>
                  <a:pt x="9906" y="465238"/>
                </a:lnTo>
                <a:lnTo>
                  <a:pt x="52385" y="504935"/>
                </a:lnTo>
                <a:lnTo>
                  <a:pt x="89154" y="512825"/>
                </a:lnTo>
                <a:lnTo>
                  <a:pt x="921258" y="512825"/>
                </a:lnTo>
                <a:lnTo>
                  <a:pt x="958523" y="499553"/>
                </a:lnTo>
                <a:lnTo>
                  <a:pt x="986958" y="471362"/>
                </a:lnTo>
                <a:lnTo>
                  <a:pt x="990600" y="464431"/>
                </a:lnTo>
                <a:close/>
              </a:path>
            </a:pathLst>
          </a:custGeom>
          <a:solidFill>
            <a:srgbClr val="FF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55" y="3630706"/>
            <a:ext cx="929640" cy="445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1298" y="3626675"/>
            <a:ext cx="937952" cy="453837"/>
          </a:xfrm>
          <a:custGeom>
            <a:avLst/>
            <a:gdLst/>
            <a:ahLst/>
            <a:cxnLst/>
            <a:rect l="l" t="t" r="r" b="b"/>
            <a:pathLst>
              <a:path w="1031747" h="514350">
                <a:moveTo>
                  <a:pt x="1031747" y="434339"/>
                </a:moveTo>
                <a:lnTo>
                  <a:pt x="1031747" y="80009"/>
                </a:lnTo>
                <a:lnTo>
                  <a:pt x="1029281" y="66942"/>
                </a:lnTo>
                <a:lnTo>
                  <a:pt x="1010529" y="30922"/>
                </a:lnTo>
                <a:lnTo>
                  <a:pt x="978466" y="7344"/>
                </a:lnTo>
                <a:lnTo>
                  <a:pt x="943356" y="0"/>
                </a:lnTo>
                <a:lnTo>
                  <a:pt x="83745" y="383"/>
                </a:lnTo>
                <a:lnTo>
                  <a:pt x="44789" y="11868"/>
                </a:lnTo>
                <a:lnTo>
                  <a:pt x="16424" y="37939"/>
                </a:lnTo>
                <a:lnTo>
                  <a:pt x="761" y="80009"/>
                </a:lnTo>
                <a:lnTo>
                  <a:pt x="0" y="89153"/>
                </a:lnTo>
                <a:lnTo>
                  <a:pt x="0" y="425957"/>
                </a:lnTo>
                <a:lnTo>
                  <a:pt x="9322" y="464867"/>
                </a:lnTo>
                <a:lnTo>
                  <a:pt x="9906" y="465911"/>
                </a:lnTo>
                <a:lnTo>
                  <a:pt x="9906" y="80771"/>
                </a:lnTo>
                <a:lnTo>
                  <a:pt x="12953" y="65531"/>
                </a:lnTo>
                <a:lnTo>
                  <a:pt x="38861" y="27431"/>
                </a:lnTo>
                <a:lnTo>
                  <a:pt x="76450" y="10593"/>
                </a:lnTo>
                <a:lnTo>
                  <a:pt x="951738" y="9905"/>
                </a:lnTo>
                <a:lnTo>
                  <a:pt x="964592" y="12580"/>
                </a:lnTo>
                <a:lnTo>
                  <a:pt x="999391" y="33072"/>
                </a:lnTo>
                <a:lnTo>
                  <a:pt x="1019677" y="68122"/>
                </a:lnTo>
                <a:lnTo>
                  <a:pt x="1022604" y="89153"/>
                </a:lnTo>
                <a:lnTo>
                  <a:pt x="1022604" y="464930"/>
                </a:lnTo>
                <a:lnTo>
                  <a:pt x="1024564" y="461190"/>
                </a:lnTo>
                <a:lnTo>
                  <a:pt x="1029052" y="448278"/>
                </a:lnTo>
                <a:lnTo>
                  <a:pt x="1031747" y="434339"/>
                </a:lnTo>
                <a:close/>
              </a:path>
              <a:path w="1031747" h="514350">
                <a:moveTo>
                  <a:pt x="1022604" y="464930"/>
                </a:moveTo>
                <a:lnTo>
                  <a:pt x="1022604" y="425957"/>
                </a:lnTo>
                <a:lnTo>
                  <a:pt x="1021841" y="434339"/>
                </a:lnTo>
                <a:lnTo>
                  <a:pt x="1019776" y="447181"/>
                </a:lnTo>
                <a:lnTo>
                  <a:pt x="999076" y="481820"/>
                </a:lnTo>
                <a:lnTo>
                  <a:pt x="964401" y="502145"/>
                </a:lnTo>
                <a:lnTo>
                  <a:pt x="942594" y="505205"/>
                </a:lnTo>
                <a:lnTo>
                  <a:pt x="82631" y="504819"/>
                </a:lnTo>
                <a:lnTo>
                  <a:pt x="44644" y="491561"/>
                </a:lnTo>
                <a:lnTo>
                  <a:pt x="18180" y="461851"/>
                </a:lnTo>
                <a:lnTo>
                  <a:pt x="9906" y="433577"/>
                </a:lnTo>
                <a:lnTo>
                  <a:pt x="9906" y="465911"/>
                </a:lnTo>
                <a:lnTo>
                  <a:pt x="39624" y="499109"/>
                </a:lnTo>
                <a:lnTo>
                  <a:pt x="77378" y="513959"/>
                </a:lnTo>
                <a:lnTo>
                  <a:pt x="89154" y="514349"/>
                </a:lnTo>
                <a:lnTo>
                  <a:pt x="952500" y="514349"/>
                </a:lnTo>
                <a:lnTo>
                  <a:pt x="990691" y="500672"/>
                </a:lnTo>
                <a:lnTo>
                  <a:pt x="1018383" y="472982"/>
                </a:lnTo>
                <a:lnTo>
                  <a:pt x="1022604" y="46493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4411" y="3630709"/>
            <a:ext cx="937953" cy="444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0257" y="3626675"/>
            <a:ext cx="946957" cy="452493"/>
          </a:xfrm>
          <a:custGeom>
            <a:avLst/>
            <a:gdLst/>
            <a:ahLst/>
            <a:cxnLst/>
            <a:rect l="l" t="t" r="r" b="b"/>
            <a:pathLst>
              <a:path w="1041653" h="512825">
                <a:moveTo>
                  <a:pt x="1041654" y="424433"/>
                </a:moveTo>
                <a:lnTo>
                  <a:pt x="1041654" y="88391"/>
                </a:lnTo>
                <a:lnTo>
                  <a:pt x="1040891" y="79247"/>
                </a:lnTo>
                <a:lnTo>
                  <a:pt x="1028386" y="42462"/>
                </a:lnTo>
                <a:lnTo>
                  <a:pt x="999953" y="13717"/>
                </a:lnTo>
                <a:lnTo>
                  <a:pt x="961644" y="761"/>
                </a:lnTo>
                <a:lnTo>
                  <a:pt x="952500" y="0"/>
                </a:lnTo>
                <a:lnTo>
                  <a:pt x="84309" y="229"/>
                </a:lnTo>
                <a:lnTo>
                  <a:pt x="45316" y="11455"/>
                </a:lnTo>
                <a:lnTo>
                  <a:pt x="16421" y="37585"/>
                </a:lnTo>
                <a:lnTo>
                  <a:pt x="0" y="89153"/>
                </a:lnTo>
                <a:lnTo>
                  <a:pt x="0" y="424433"/>
                </a:lnTo>
                <a:lnTo>
                  <a:pt x="8385" y="462606"/>
                </a:lnTo>
                <a:lnTo>
                  <a:pt x="9906" y="465150"/>
                </a:lnTo>
                <a:lnTo>
                  <a:pt x="9906" y="80771"/>
                </a:lnTo>
                <a:lnTo>
                  <a:pt x="11429" y="72389"/>
                </a:lnTo>
                <a:lnTo>
                  <a:pt x="28936" y="36494"/>
                </a:lnTo>
                <a:lnTo>
                  <a:pt x="64133" y="13607"/>
                </a:lnTo>
                <a:lnTo>
                  <a:pt x="960882" y="9905"/>
                </a:lnTo>
                <a:lnTo>
                  <a:pt x="973941" y="12494"/>
                </a:lnTo>
                <a:lnTo>
                  <a:pt x="1008655" y="32722"/>
                </a:lnTo>
                <a:lnTo>
                  <a:pt x="1029176" y="67402"/>
                </a:lnTo>
                <a:lnTo>
                  <a:pt x="1031747" y="80771"/>
                </a:lnTo>
                <a:lnTo>
                  <a:pt x="1031747" y="464431"/>
                </a:lnTo>
                <a:lnTo>
                  <a:pt x="1034369" y="459441"/>
                </a:lnTo>
                <a:lnTo>
                  <a:pt x="1038701" y="446511"/>
                </a:lnTo>
                <a:lnTo>
                  <a:pt x="1040891" y="432815"/>
                </a:lnTo>
                <a:lnTo>
                  <a:pt x="1041654" y="424433"/>
                </a:lnTo>
                <a:close/>
              </a:path>
              <a:path w="1041653" h="512825">
                <a:moveTo>
                  <a:pt x="1031747" y="464431"/>
                </a:moveTo>
                <a:lnTo>
                  <a:pt x="1031747" y="432815"/>
                </a:lnTo>
                <a:lnTo>
                  <a:pt x="1029168" y="445080"/>
                </a:lnTo>
                <a:lnTo>
                  <a:pt x="1024528" y="457772"/>
                </a:lnTo>
                <a:lnTo>
                  <a:pt x="998547" y="488810"/>
                </a:lnTo>
                <a:lnTo>
                  <a:pt x="960882" y="502919"/>
                </a:lnTo>
                <a:lnTo>
                  <a:pt x="952500" y="503681"/>
                </a:lnTo>
                <a:lnTo>
                  <a:pt x="82510" y="503250"/>
                </a:lnTo>
                <a:lnTo>
                  <a:pt x="44554" y="489972"/>
                </a:lnTo>
                <a:lnTo>
                  <a:pt x="18225" y="460397"/>
                </a:lnTo>
                <a:lnTo>
                  <a:pt x="9906" y="432053"/>
                </a:lnTo>
                <a:lnTo>
                  <a:pt x="9906" y="465150"/>
                </a:lnTo>
                <a:lnTo>
                  <a:pt x="51152" y="504610"/>
                </a:lnTo>
                <a:lnTo>
                  <a:pt x="88392" y="512825"/>
                </a:lnTo>
                <a:lnTo>
                  <a:pt x="962406" y="512825"/>
                </a:lnTo>
                <a:lnTo>
                  <a:pt x="999671" y="499553"/>
                </a:lnTo>
                <a:lnTo>
                  <a:pt x="1028106" y="471362"/>
                </a:lnTo>
                <a:lnTo>
                  <a:pt x="1031747" y="464431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1368027" y="934332"/>
            <a:ext cx="8226720" cy="1143480"/>
          </a:xfrm>
          <a:prstGeom prst="rect">
            <a:avLst/>
          </a:prstGeom>
        </p:spPr>
        <p:txBody>
          <a:bodyPr vert="horz" wrap="square" lIns="0" tIns="217385" rIns="0" bIns="0" rtlCol="0">
            <a:noAutofit/>
          </a:bodyPr>
          <a:lstStyle/>
          <a:p>
            <a:pPr marL="1714712">
              <a:lnSpc>
                <a:spcPts val="4698"/>
              </a:lnSpc>
            </a:pPr>
            <a:r>
              <a:rPr sz="3900" spc="-22" dirty="0">
                <a:solidFill>
                  <a:srgbClr val="FF0000"/>
                </a:solidFill>
                <a:latin typeface="Arial"/>
                <a:cs typeface="Arial"/>
              </a:rPr>
              <a:t>IaaS</a:t>
            </a:r>
            <a:r>
              <a:rPr sz="39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900" spc="-18" dirty="0">
                <a:solidFill>
                  <a:srgbClr val="FF0000"/>
                </a:solidFill>
                <a:latin typeface="Arial"/>
                <a:cs typeface="Arial"/>
              </a:rPr>
              <a:t>(2/</a:t>
            </a:r>
            <a:r>
              <a:rPr lang="en-CA" sz="3900" spc="-18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3900" spc="-18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531" y="1961981"/>
            <a:ext cx="5931477" cy="7502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500" dirty="0">
                <a:latin typeface="Arial"/>
                <a:cs typeface="Arial"/>
              </a:rPr>
              <a:t>The virtualization technology is a major enabler</a:t>
            </a:r>
            <a:r>
              <a:rPr sz="2500" spc="1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-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IaaS</a:t>
            </a:r>
          </a:p>
        </p:txBody>
      </p:sp>
      <p:sp>
        <p:nvSpPr>
          <p:cNvPr id="13" name="object 13"/>
          <p:cNvSpPr/>
          <p:nvPr/>
        </p:nvSpPr>
        <p:spPr>
          <a:xfrm>
            <a:off x="7435734" y="1506070"/>
            <a:ext cx="577042" cy="369794"/>
          </a:xfrm>
          <a:custGeom>
            <a:avLst/>
            <a:gdLst/>
            <a:ahLst/>
            <a:cxnLst/>
            <a:rect l="l" t="t" r="r" b="b"/>
            <a:pathLst>
              <a:path w="634746" h="419100">
                <a:moveTo>
                  <a:pt x="634746" y="419100"/>
                </a:moveTo>
                <a:lnTo>
                  <a:pt x="316991" y="0"/>
                </a:lnTo>
                <a:lnTo>
                  <a:pt x="0" y="419100"/>
                </a:lnTo>
                <a:lnTo>
                  <a:pt x="634746" y="419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3268" y="1494640"/>
            <a:ext cx="601979" cy="391982"/>
          </a:xfrm>
          <a:custGeom>
            <a:avLst/>
            <a:gdLst/>
            <a:ahLst/>
            <a:cxnLst/>
            <a:rect l="l" t="t" r="r" b="b"/>
            <a:pathLst>
              <a:path w="662177" h="444246">
                <a:moveTo>
                  <a:pt x="662178" y="432816"/>
                </a:moveTo>
                <a:lnTo>
                  <a:pt x="661416" y="427482"/>
                </a:lnTo>
                <a:lnTo>
                  <a:pt x="658368" y="423672"/>
                </a:lnTo>
                <a:lnTo>
                  <a:pt x="339090" y="2286"/>
                </a:lnTo>
                <a:lnTo>
                  <a:pt x="335280" y="0"/>
                </a:lnTo>
                <a:lnTo>
                  <a:pt x="326898" y="0"/>
                </a:lnTo>
                <a:lnTo>
                  <a:pt x="323088" y="2286"/>
                </a:lnTo>
                <a:lnTo>
                  <a:pt x="3810" y="423672"/>
                </a:lnTo>
                <a:lnTo>
                  <a:pt x="762" y="427482"/>
                </a:lnTo>
                <a:lnTo>
                  <a:pt x="0" y="432816"/>
                </a:lnTo>
                <a:lnTo>
                  <a:pt x="4572" y="441960"/>
                </a:lnTo>
                <a:lnTo>
                  <a:pt x="8382" y="444246"/>
                </a:lnTo>
                <a:lnTo>
                  <a:pt x="13716" y="444246"/>
                </a:lnTo>
                <a:lnTo>
                  <a:pt x="13716" y="419100"/>
                </a:lnTo>
                <a:lnTo>
                  <a:pt x="39220" y="419100"/>
                </a:lnTo>
                <a:lnTo>
                  <a:pt x="320802" y="47709"/>
                </a:lnTo>
                <a:lnTo>
                  <a:pt x="320802" y="20574"/>
                </a:lnTo>
                <a:lnTo>
                  <a:pt x="341376" y="20574"/>
                </a:lnTo>
                <a:lnTo>
                  <a:pt x="341376" y="47709"/>
                </a:lnTo>
                <a:lnTo>
                  <a:pt x="622957" y="419100"/>
                </a:lnTo>
                <a:lnTo>
                  <a:pt x="648462" y="419100"/>
                </a:lnTo>
                <a:lnTo>
                  <a:pt x="648462" y="444246"/>
                </a:lnTo>
                <a:lnTo>
                  <a:pt x="653034" y="444246"/>
                </a:lnTo>
                <a:lnTo>
                  <a:pt x="657606" y="441960"/>
                </a:lnTo>
                <a:lnTo>
                  <a:pt x="662178" y="432816"/>
                </a:lnTo>
                <a:close/>
              </a:path>
              <a:path w="662177" h="444246">
                <a:moveTo>
                  <a:pt x="39220" y="419100"/>
                </a:moveTo>
                <a:lnTo>
                  <a:pt x="13716" y="419100"/>
                </a:lnTo>
                <a:lnTo>
                  <a:pt x="23622" y="439674"/>
                </a:lnTo>
                <a:lnTo>
                  <a:pt x="39220" y="419100"/>
                </a:lnTo>
                <a:close/>
              </a:path>
              <a:path w="662177" h="444246">
                <a:moveTo>
                  <a:pt x="648462" y="444246"/>
                </a:moveTo>
                <a:lnTo>
                  <a:pt x="648462" y="419100"/>
                </a:lnTo>
                <a:lnTo>
                  <a:pt x="638556" y="439674"/>
                </a:lnTo>
                <a:lnTo>
                  <a:pt x="622957" y="419100"/>
                </a:lnTo>
                <a:lnTo>
                  <a:pt x="39220" y="419100"/>
                </a:lnTo>
                <a:lnTo>
                  <a:pt x="23622" y="439674"/>
                </a:lnTo>
                <a:lnTo>
                  <a:pt x="13716" y="419100"/>
                </a:lnTo>
                <a:lnTo>
                  <a:pt x="13716" y="444246"/>
                </a:lnTo>
                <a:lnTo>
                  <a:pt x="648462" y="444246"/>
                </a:lnTo>
                <a:close/>
              </a:path>
              <a:path w="662177" h="444246">
                <a:moveTo>
                  <a:pt x="341376" y="20574"/>
                </a:moveTo>
                <a:lnTo>
                  <a:pt x="320802" y="20574"/>
                </a:lnTo>
                <a:lnTo>
                  <a:pt x="331089" y="34141"/>
                </a:lnTo>
                <a:lnTo>
                  <a:pt x="341376" y="20574"/>
                </a:lnTo>
                <a:close/>
              </a:path>
              <a:path w="662177" h="444246">
                <a:moveTo>
                  <a:pt x="331089" y="34141"/>
                </a:moveTo>
                <a:lnTo>
                  <a:pt x="320802" y="20574"/>
                </a:lnTo>
                <a:lnTo>
                  <a:pt x="320802" y="47709"/>
                </a:lnTo>
                <a:lnTo>
                  <a:pt x="331089" y="34141"/>
                </a:lnTo>
                <a:close/>
              </a:path>
              <a:path w="662177" h="444246">
                <a:moveTo>
                  <a:pt x="341376" y="47709"/>
                </a:moveTo>
                <a:lnTo>
                  <a:pt x="341376" y="20574"/>
                </a:lnTo>
                <a:lnTo>
                  <a:pt x="331089" y="34141"/>
                </a:lnTo>
                <a:lnTo>
                  <a:pt x="341376" y="47709"/>
                </a:lnTo>
                <a:close/>
              </a:path>
              <a:path w="662177" h="444246">
                <a:moveTo>
                  <a:pt x="648462" y="419100"/>
                </a:moveTo>
                <a:lnTo>
                  <a:pt x="622957" y="419100"/>
                </a:lnTo>
                <a:lnTo>
                  <a:pt x="638556" y="439674"/>
                </a:lnTo>
                <a:lnTo>
                  <a:pt x="648462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0007" y="1875864"/>
            <a:ext cx="798033" cy="275665"/>
          </a:xfrm>
          <a:custGeom>
            <a:avLst/>
            <a:gdLst/>
            <a:ahLst/>
            <a:cxnLst/>
            <a:rect l="l" t="t" r="r" b="b"/>
            <a:pathLst>
              <a:path w="877836" h="312420">
                <a:moveTo>
                  <a:pt x="201121" y="47634"/>
                </a:moveTo>
                <a:lnTo>
                  <a:pt x="0" y="312420"/>
                </a:lnTo>
                <a:lnTo>
                  <a:pt x="6899" y="312420"/>
                </a:lnTo>
                <a:lnTo>
                  <a:pt x="22174" y="287020"/>
                </a:lnTo>
                <a:lnTo>
                  <a:pt x="52926" y="248920"/>
                </a:lnTo>
                <a:lnTo>
                  <a:pt x="68196" y="223520"/>
                </a:lnTo>
                <a:lnTo>
                  <a:pt x="75758" y="223520"/>
                </a:lnTo>
                <a:lnTo>
                  <a:pt x="77282" y="210820"/>
                </a:lnTo>
                <a:lnTo>
                  <a:pt x="79568" y="210820"/>
                </a:lnTo>
                <a:lnTo>
                  <a:pt x="87247" y="198120"/>
                </a:lnTo>
                <a:lnTo>
                  <a:pt x="94985" y="198120"/>
                </a:lnTo>
                <a:lnTo>
                  <a:pt x="102682" y="185420"/>
                </a:lnTo>
                <a:lnTo>
                  <a:pt x="133329" y="147320"/>
                </a:lnTo>
                <a:lnTo>
                  <a:pt x="156530" y="109220"/>
                </a:lnTo>
                <a:lnTo>
                  <a:pt x="161212" y="109220"/>
                </a:lnTo>
                <a:lnTo>
                  <a:pt x="168709" y="96520"/>
                </a:lnTo>
                <a:lnTo>
                  <a:pt x="176342" y="83820"/>
                </a:lnTo>
                <a:lnTo>
                  <a:pt x="179053" y="83820"/>
                </a:lnTo>
                <a:lnTo>
                  <a:pt x="186765" y="71120"/>
                </a:lnTo>
                <a:lnTo>
                  <a:pt x="194630" y="58420"/>
                </a:lnTo>
                <a:lnTo>
                  <a:pt x="196916" y="58420"/>
                </a:lnTo>
                <a:lnTo>
                  <a:pt x="201121" y="47634"/>
                </a:lnTo>
                <a:close/>
              </a:path>
              <a:path w="877836" h="312420">
                <a:moveTo>
                  <a:pt x="877836" y="7620"/>
                </a:moveTo>
                <a:lnTo>
                  <a:pt x="872048" y="0"/>
                </a:lnTo>
                <a:lnTo>
                  <a:pt x="237302" y="0"/>
                </a:lnTo>
                <a:lnTo>
                  <a:pt x="202575" y="45720"/>
                </a:lnTo>
                <a:lnTo>
                  <a:pt x="209575" y="45720"/>
                </a:lnTo>
                <a:lnTo>
                  <a:pt x="224914" y="20320"/>
                </a:lnTo>
                <a:lnTo>
                  <a:pt x="232730" y="7620"/>
                </a:lnTo>
                <a:lnTo>
                  <a:pt x="877836" y="7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42018" y="1871160"/>
            <a:ext cx="1154545" cy="378535"/>
          </a:xfrm>
          <a:custGeom>
            <a:avLst/>
            <a:gdLst/>
            <a:ahLst/>
            <a:cxnLst/>
            <a:rect l="l" t="t" r="r" b="b"/>
            <a:pathLst>
              <a:path w="1270000" h="429006">
                <a:moveTo>
                  <a:pt x="76199" y="330453"/>
                </a:moveTo>
                <a:lnTo>
                  <a:pt x="76199" y="320222"/>
                </a:lnTo>
                <a:lnTo>
                  <a:pt x="0" y="420624"/>
                </a:lnTo>
                <a:lnTo>
                  <a:pt x="0" y="429006"/>
                </a:lnTo>
                <a:lnTo>
                  <a:pt x="12699" y="419353"/>
                </a:lnTo>
                <a:lnTo>
                  <a:pt x="25399" y="393953"/>
                </a:lnTo>
                <a:lnTo>
                  <a:pt x="38099" y="381253"/>
                </a:lnTo>
                <a:lnTo>
                  <a:pt x="38099" y="372077"/>
                </a:lnTo>
                <a:lnTo>
                  <a:pt x="50799" y="365172"/>
                </a:lnTo>
                <a:lnTo>
                  <a:pt x="50799" y="368553"/>
                </a:lnTo>
                <a:lnTo>
                  <a:pt x="76199" y="330453"/>
                </a:lnTo>
                <a:close/>
              </a:path>
              <a:path w="1270000" h="429006">
                <a:moveTo>
                  <a:pt x="50799" y="368553"/>
                </a:moveTo>
                <a:lnTo>
                  <a:pt x="38099" y="372077"/>
                </a:lnTo>
                <a:lnTo>
                  <a:pt x="38099" y="381253"/>
                </a:lnTo>
                <a:lnTo>
                  <a:pt x="50799" y="368553"/>
                </a:lnTo>
                <a:close/>
              </a:path>
              <a:path w="1270000" h="429006">
                <a:moveTo>
                  <a:pt x="78073" y="317753"/>
                </a:moveTo>
                <a:lnTo>
                  <a:pt x="76199" y="317753"/>
                </a:lnTo>
                <a:lnTo>
                  <a:pt x="76199" y="320222"/>
                </a:lnTo>
                <a:lnTo>
                  <a:pt x="78073" y="317753"/>
                </a:lnTo>
                <a:close/>
              </a:path>
              <a:path w="1270000" h="429006">
                <a:moveTo>
                  <a:pt x="152399" y="228853"/>
                </a:moveTo>
                <a:lnTo>
                  <a:pt x="152399" y="219821"/>
                </a:lnTo>
                <a:lnTo>
                  <a:pt x="78073" y="317753"/>
                </a:lnTo>
                <a:lnTo>
                  <a:pt x="88899" y="317753"/>
                </a:lnTo>
                <a:lnTo>
                  <a:pt x="101599" y="292353"/>
                </a:lnTo>
                <a:lnTo>
                  <a:pt x="126999" y="254253"/>
                </a:lnTo>
                <a:lnTo>
                  <a:pt x="152399" y="228853"/>
                </a:lnTo>
                <a:close/>
              </a:path>
              <a:path w="1270000" h="429006">
                <a:moveTo>
                  <a:pt x="155183" y="216153"/>
                </a:moveTo>
                <a:lnTo>
                  <a:pt x="152399" y="216153"/>
                </a:lnTo>
                <a:lnTo>
                  <a:pt x="152399" y="219821"/>
                </a:lnTo>
                <a:lnTo>
                  <a:pt x="155183" y="216153"/>
                </a:lnTo>
                <a:close/>
              </a:path>
              <a:path w="1270000" h="429006">
                <a:moveTo>
                  <a:pt x="279399" y="63753"/>
                </a:moveTo>
                <a:lnTo>
                  <a:pt x="279399" y="52486"/>
                </a:lnTo>
                <a:lnTo>
                  <a:pt x="155183" y="216153"/>
                </a:lnTo>
                <a:lnTo>
                  <a:pt x="165099" y="216153"/>
                </a:lnTo>
                <a:lnTo>
                  <a:pt x="165099" y="203453"/>
                </a:lnTo>
                <a:lnTo>
                  <a:pt x="177799" y="203453"/>
                </a:lnTo>
                <a:lnTo>
                  <a:pt x="177799" y="190753"/>
                </a:lnTo>
                <a:lnTo>
                  <a:pt x="195640" y="172913"/>
                </a:lnTo>
                <a:lnTo>
                  <a:pt x="215899" y="138231"/>
                </a:lnTo>
                <a:lnTo>
                  <a:pt x="215899" y="152653"/>
                </a:lnTo>
                <a:lnTo>
                  <a:pt x="228599" y="127253"/>
                </a:lnTo>
                <a:lnTo>
                  <a:pt x="253999" y="101853"/>
                </a:lnTo>
                <a:lnTo>
                  <a:pt x="253999" y="89153"/>
                </a:lnTo>
                <a:lnTo>
                  <a:pt x="279399" y="63753"/>
                </a:lnTo>
                <a:close/>
              </a:path>
              <a:path w="1270000" h="429006">
                <a:moveTo>
                  <a:pt x="195640" y="172913"/>
                </a:moveTo>
                <a:lnTo>
                  <a:pt x="177799" y="190753"/>
                </a:lnTo>
                <a:lnTo>
                  <a:pt x="177799" y="203453"/>
                </a:lnTo>
                <a:lnTo>
                  <a:pt x="195640" y="172913"/>
                </a:lnTo>
                <a:close/>
              </a:path>
              <a:path w="1270000" h="429006">
                <a:moveTo>
                  <a:pt x="280487" y="51053"/>
                </a:moveTo>
                <a:lnTo>
                  <a:pt x="279399" y="51053"/>
                </a:lnTo>
                <a:lnTo>
                  <a:pt x="279399" y="52486"/>
                </a:lnTo>
                <a:lnTo>
                  <a:pt x="280487" y="51053"/>
                </a:lnTo>
                <a:close/>
              </a:path>
              <a:path w="1270000" h="429006">
                <a:moveTo>
                  <a:pt x="317499" y="12953"/>
                </a:moveTo>
                <a:lnTo>
                  <a:pt x="317499" y="2286"/>
                </a:lnTo>
                <a:lnTo>
                  <a:pt x="280487" y="51053"/>
                </a:lnTo>
                <a:lnTo>
                  <a:pt x="292099" y="51053"/>
                </a:lnTo>
                <a:lnTo>
                  <a:pt x="304799" y="25653"/>
                </a:lnTo>
                <a:lnTo>
                  <a:pt x="317499" y="12953"/>
                </a:lnTo>
                <a:close/>
              </a:path>
              <a:path w="1270000" h="429006">
                <a:moveTo>
                  <a:pt x="952499" y="9906"/>
                </a:moveTo>
                <a:lnTo>
                  <a:pt x="952499" y="0"/>
                </a:lnTo>
                <a:lnTo>
                  <a:pt x="317499" y="0"/>
                </a:lnTo>
                <a:lnTo>
                  <a:pt x="317499" y="9906"/>
                </a:lnTo>
                <a:lnTo>
                  <a:pt x="952499" y="9906"/>
                </a:lnTo>
                <a:close/>
              </a:path>
              <a:path w="1270000" h="429006">
                <a:moveTo>
                  <a:pt x="965199" y="12953"/>
                </a:moveTo>
                <a:lnTo>
                  <a:pt x="952499" y="2286"/>
                </a:lnTo>
                <a:lnTo>
                  <a:pt x="952499" y="12953"/>
                </a:lnTo>
                <a:lnTo>
                  <a:pt x="965199" y="12953"/>
                </a:lnTo>
                <a:close/>
              </a:path>
              <a:path w="1270000" h="429006">
                <a:moveTo>
                  <a:pt x="1079143" y="165353"/>
                </a:moveTo>
                <a:lnTo>
                  <a:pt x="965199" y="12953"/>
                </a:lnTo>
                <a:lnTo>
                  <a:pt x="952499" y="12953"/>
                </a:lnTo>
                <a:lnTo>
                  <a:pt x="952499" y="25653"/>
                </a:lnTo>
                <a:lnTo>
                  <a:pt x="965199" y="25653"/>
                </a:lnTo>
                <a:lnTo>
                  <a:pt x="965199" y="38353"/>
                </a:lnTo>
                <a:lnTo>
                  <a:pt x="977899" y="38353"/>
                </a:lnTo>
                <a:lnTo>
                  <a:pt x="977899" y="51053"/>
                </a:lnTo>
                <a:lnTo>
                  <a:pt x="990599" y="51053"/>
                </a:lnTo>
                <a:lnTo>
                  <a:pt x="990599" y="70936"/>
                </a:lnTo>
                <a:lnTo>
                  <a:pt x="1003299" y="76453"/>
                </a:lnTo>
                <a:lnTo>
                  <a:pt x="1003299" y="89153"/>
                </a:lnTo>
                <a:lnTo>
                  <a:pt x="1015999" y="89153"/>
                </a:lnTo>
                <a:lnTo>
                  <a:pt x="1015999" y="101853"/>
                </a:lnTo>
                <a:lnTo>
                  <a:pt x="1028699" y="101853"/>
                </a:lnTo>
                <a:lnTo>
                  <a:pt x="1028699" y="122193"/>
                </a:lnTo>
                <a:lnTo>
                  <a:pt x="1041399" y="127253"/>
                </a:lnTo>
                <a:lnTo>
                  <a:pt x="1041399" y="136764"/>
                </a:lnTo>
                <a:lnTo>
                  <a:pt x="1054099" y="139953"/>
                </a:lnTo>
                <a:lnTo>
                  <a:pt x="1054099" y="152653"/>
                </a:lnTo>
                <a:lnTo>
                  <a:pt x="1066799" y="152653"/>
                </a:lnTo>
                <a:lnTo>
                  <a:pt x="1066799" y="165353"/>
                </a:lnTo>
                <a:lnTo>
                  <a:pt x="1079143" y="165353"/>
                </a:lnTo>
                <a:close/>
              </a:path>
              <a:path w="1270000" h="429006">
                <a:moveTo>
                  <a:pt x="1079499" y="165830"/>
                </a:moveTo>
                <a:lnTo>
                  <a:pt x="1079499" y="165353"/>
                </a:lnTo>
                <a:lnTo>
                  <a:pt x="1079143" y="165353"/>
                </a:lnTo>
                <a:lnTo>
                  <a:pt x="1079499" y="165830"/>
                </a:lnTo>
                <a:close/>
              </a:path>
              <a:path w="1270000" h="429006">
                <a:moveTo>
                  <a:pt x="1117125" y="216153"/>
                </a:moveTo>
                <a:lnTo>
                  <a:pt x="1079499" y="165830"/>
                </a:lnTo>
                <a:lnTo>
                  <a:pt x="1079499" y="186913"/>
                </a:lnTo>
                <a:lnTo>
                  <a:pt x="1092199" y="190753"/>
                </a:lnTo>
                <a:lnTo>
                  <a:pt x="1092199" y="203453"/>
                </a:lnTo>
                <a:lnTo>
                  <a:pt x="1104899" y="203453"/>
                </a:lnTo>
                <a:lnTo>
                  <a:pt x="1104899" y="216153"/>
                </a:lnTo>
                <a:lnTo>
                  <a:pt x="1117125" y="216153"/>
                </a:lnTo>
                <a:close/>
              </a:path>
              <a:path w="1270000" h="429006">
                <a:moveTo>
                  <a:pt x="1117599" y="216788"/>
                </a:moveTo>
                <a:lnTo>
                  <a:pt x="1117599" y="216153"/>
                </a:lnTo>
                <a:lnTo>
                  <a:pt x="1117125" y="216153"/>
                </a:lnTo>
                <a:lnTo>
                  <a:pt x="1117599" y="216788"/>
                </a:lnTo>
                <a:close/>
              </a:path>
              <a:path w="1270000" h="429006">
                <a:moveTo>
                  <a:pt x="1155106" y="266953"/>
                </a:moveTo>
                <a:lnTo>
                  <a:pt x="1117599" y="216788"/>
                </a:lnTo>
                <a:lnTo>
                  <a:pt x="1117599" y="237061"/>
                </a:lnTo>
                <a:lnTo>
                  <a:pt x="1130299" y="241553"/>
                </a:lnTo>
                <a:lnTo>
                  <a:pt x="1130299" y="254253"/>
                </a:lnTo>
                <a:lnTo>
                  <a:pt x="1142999" y="254253"/>
                </a:lnTo>
                <a:lnTo>
                  <a:pt x="1142999" y="266953"/>
                </a:lnTo>
                <a:lnTo>
                  <a:pt x="1155106" y="266953"/>
                </a:lnTo>
                <a:close/>
              </a:path>
              <a:path w="1270000" h="429006">
                <a:moveTo>
                  <a:pt x="1155699" y="267747"/>
                </a:moveTo>
                <a:lnTo>
                  <a:pt x="1155699" y="266953"/>
                </a:lnTo>
                <a:lnTo>
                  <a:pt x="1155106" y="266953"/>
                </a:lnTo>
                <a:lnTo>
                  <a:pt x="1155699" y="267747"/>
                </a:lnTo>
                <a:close/>
              </a:path>
              <a:path w="1270000" h="429006">
                <a:moveTo>
                  <a:pt x="1193087" y="317753"/>
                </a:moveTo>
                <a:lnTo>
                  <a:pt x="1155699" y="267747"/>
                </a:lnTo>
                <a:lnTo>
                  <a:pt x="1155699" y="288024"/>
                </a:lnTo>
                <a:lnTo>
                  <a:pt x="1168399" y="292353"/>
                </a:lnTo>
                <a:lnTo>
                  <a:pt x="1168399" y="305053"/>
                </a:lnTo>
                <a:lnTo>
                  <a:pt x="1181099" y="305053"/>
                </a:lnTo>
                <a:lnTo>
                  <a:pt x="1181099" y="317753"/>
                </a:lnTo>
                <a:lnTo>
                  <a:pt x="1193087" y="317753"/>
                </a:lnTo>
                <a:close/>
              </a:path>
              <a:path w="1270000" h="429006">
                <a:moveTo>
                  <a:pt x="1193799" y="318706"/>
                </a:moveTo>
                <a:lnTo>
                  <a:pt x="1193799" y="317753"/>
                </a:lnTo>
                <a:lnTo>
                  <a:pt x="1193087" y="317753"/>
                </a:lnTo>
                <a:lnTo>
                  <a:pt x="1193799" y="318706"/>
                </a:lnTo>
                <a:close/>
              </a:path>
              <a:path w="1270000" h="429006">
                <a:moveTo>
                  <a:pt x="1231069" y="368553"/>
                </a:moveTo>
                <a:lnTo>
                  <a:pt x="1193799" y="318706"/>
                </a:lnTo>
                <a:lnTo>
                  <a:pt x="1193799" y="338276"/>
                </a:lnTo>
                <a:lnTo>
                  <a:pt x="1206499" y="343153"/>
                </a:lnTo>
                <a:lnTo>
                  <a:pt x="1206499" y="355853"/>
                </a:lnTo>
                <a:lnTo>
                  <a:pt x="1219199" y="355853"/>
                </a:lnTo>
                <a:lnTo>
                  <a:pt x="1219199" y="368553"/>
                </a:lnTo>
                <a:lnTo>
                  <a:pt x="1231069" y="368553"/>
                </a:lnTo>
                <a:close/>
              </a:path>
              <a:path w="1270000" h="429006">
                <a:moveTo>
                  <a:pt x="1231899" y="369665"/>
                </a:moveTo>
                <a:lnTo>
                  <a:pt x="1231899" y="368553"/>
                </a:lnTo>
                <a:lnTo>
                  <a:pt x="1231069" y="368553"/>
                </a:lnTo>
                <a:lnTo>
                  <a:pt x="1231899" y="369665"/>
                </a:lnTo>
                <a:close/>
              </a:path>
              <a:path w="1270000" h="429006">
                <a:moveTo>
                  <a:pt x="1269050" y="419353"/>
                </a:moveTo>
                <a:lnTo>
                  <a:pt x="1231899" y="369665"/>
                </a:lnTo>
                <a:lnTo>
                  <a:pt x="1231899" y="389533"/>
                </a:lnTo>
                <a:lnTo>
                  <a:pt x="1244599" y="393953"/>
                </a:lnTo>
                <a:lnTo>
                  <a:pt x="1244599" y="406653"/>
                </a:lnTo>
                <a:lnTo>
                  <a:pt x="1257299" y="406653"/>
                </a:lnTo>
                <a:lnTo>
                  <a:pt x="1257299" y="419353"/>
                </a:lnTo>
                <a:lnTo>
                  <a:pt x="1269050" y="419353"/>
                </a:lnTo>
                <a:close/>
              </a:path>
              <a:path w="1270000" h="429006">
                <a:moveTo>
                  <a:pt x="1269999" y="420624"/>
                </a:moveTo>
                <a:lnTo>
                  <a:pt x="1269999" y="419353"/>
                </a:lnTo>
                <a:lnTo>
                  <a:pt x="1269050" y="419353"/>
                </a:lnTo>
                <a:lnTo>
                  <a:pt x="1269999" y="420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46871" y="1875867"/>
            <a:ext cx="1154775" cy="369122"/>
          </a:xfrm>
          <a:custGeom>
            <a:avLst/>
            <a:gdLst/>
            <a:ahLst/>
            <a:cxnLst/>
            <a:rect l="l" t="t" r="r" b="b"/>
            <a:pathLst>
              <a:path w="1270253" h="418338">
                <a:moveTo>
                  <a:pt x="1270254" y="418337"/>
                </a:moveTo>
                <a:lnTo>
                  <a:pt x="952500" y="0"/>
                </a:lnTo>
                <a:lnTo>
                  <a:pt x="317753" y="0"/>
                </a:lnTo>
                <a:lnTo>
                  <a:pt x="0" y="418338"/>
                </a:lnTo>
                <a:lnTo>
                  <a:pt x="1270254" y="4183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2018" y="1871160"/>
            <a:ext cx="1163781" cy="378535"/>
          </a:xfrm>
          <a:custGeom>
            <a:avLst/>
            <a:gdLst/>
            <a:ahLst/>
            <a:cxnLst/>
            <a:rect l="l" t="t" r="r" b="b"/>
            <a:pathLst>
              <a:path w="1280159" h="429006">
                <a:moveTo>
                  <a:pt x="1280159" y="424434"/>
                </a:moveTo>
                <a:lnTo>
                  <a:pt x="1280159" y="422148"/>
                </a:lnTo>
                <a:lnTo>
                  <a:pt x="1279397" y="420624"/>
                </a:lnTo>
                <a:lnTo>
                  <a:pt x="961643" y="2286"/>
                </a:lnTo>
                <a:lnTo>
                  <a:pt x="960881" y="762"/>
                </a:lnTo>
                <a:lnTo>
                  <a:pt x="959357" y="0"/>
                </a:lnTo>
                <a:lnTo>
                  <a:pt x="321563" y="0"/>
                </a:lnTo>
                <a:lnTo>
                  <a:pt x="320039" y="762"/>
                </a:lnTo>
                <a:lnTo>
                  <a:pt x="319277" y="2286"/>
                </a:lnTo>
                <a:lnTo>
                  <a:pt x="1523" y="420624"/>
                </a:lnTo>
                <a:lnTo>
                  <a:pt x="761" y="422148"/>
                </a:lnTo>
                <a:lnTo>
                  <a:pt x="0" y="424434"/>
                </a:lnTo>
                <a:lnTo>
                  <a:pt x="1523" y="425958"/>
                </a:lnTo>
                <a:lnTo>
                  <a:pt x="2285" y="427482"/>
                </a:lnTo>
                <a:lnTo>
                  <a:pt x="3809" y="429006"/>
                </a:lnTo>
                <a:lnTo>
                  <a:pt x="5333" y="429006"/>
                </a:lnTo>
                <a:lnTo>
                  <a:pt x="5333" y="419100"/>
                </a:lnTo>
                <a:lnTo>
                  <a:pt x="14921" y="419100"/>
                </a:lnTo>
                <a:lnTo>
                  <a:pt x="323087" y="12645"/>
                </a:lnTo>
                <a:lnTo>
                  <a:pt x="323087" y="9906"/>
                </a:lnTo>
                <a:lnTo>
                  <a:pt x="326897" y="7620"/>
                </a:lnTo>
                <a:lnTo>
                  <a:pt x="326897" y="9906"/>
                </a:lnTo>
                <a:lnTo>
                  <a:pt x="954023" y="9906"/>
                </a:lnTo>
                <a:lnTo>
                  <a:pt x="954023" y="7620"/>
                </a:lnTo>
                <a:lnTo>
                  <a:pt x="957833" y="9906"/>
                </a:lnTo>
                <a:lnTo>
                  <a:pt x="957833" y="12645"/>
                </a:lnTo>
                <a:lnTo>
                  <a:pt x="1266000" y="419100"/>
                </a:lnTo>
                <a:lnTo>
                  <a:pt x="1275587" y="419100"/>
                </a:lnTo>
                <a:lnTo>
                  <a:pt x="1275587" y="429006"/>
                </a:lnTo>
                <a:lnTo>
                  <a:pt x="1277111" y="429006"/>
                </a:lnTo>
                <a:lnTo>
                  <a:pt x="1278635" y="427482"/>
                </a:lnTo>
                <a:lnTo>
                  <a:pt x="1280159" y="424434"/>
                </a:lnTo>
                <a:close/>
              </a:path>
              <a:path w="1280159" h="429006">
                <a:moveTo>
                  <a:pt x="14921" y="419100"/>
                </a:moveTo>
                <a:lnTo>
                  <a:pt x="5333" y="419100"/>
                </a:lnTo>
                <a:lnTo>
                  <a:pt x="9143" y="426720"/>
                </a:lnTo>
                <a:lnTo>
                  <a:pt x="14921" y="419100"/>
                </a:lnTo>
                <a:close/>
              </a:path>
              <a:path w="1280159" h="429006">
                <a:moveTo>
                  <a:pt x="1275587" y="429006"/>
                </a:moveTo>
                <a:lnTo>
                  <a:pt x="1275587" y="419100"/>
                </a:lnTo>
                <a:lnTo>
                  <a:pt x="1271777" y="426720"/>
                </a:lnTo>
                <a:lnTo>
                  <a:pt x="1266000" y="419100"/>
                </a:lnTo>
                <a:lnTo>
                  <a:pt x="14921" y="419100"/>
                </a:lnTo>
                <a:lnTo>
                  <a:pt x="9143" y="426720"/>
                </a:lnTo>
                <a:lnTo>
                  <a:pt x="5333" y="419100"/>
                </a:lnTo>
                <a:lnTo>
                  <a:pt x="5333" y="429006"/>
                </a:lnTo>
                <a:lnTo>
                  <a:pt x="1275587" y="429006"/>
                </a:lnTo>
                <a:close/>
              </a:path>
              <a:path w="1280159" h="429006">
                <a:moveTo>
                  <a:pt x="326897" y="7620"/>
                </a:moveTo>
                <a:lnTo>
                  <a:pt x="323087" y="9906"/>
                </a:lnTo>
                <a:lnTo>
                  <a:pt x="325164" y="9906"/>
                </a:lnTo>
                <a:lnTo>
                  <a:pt x="326897" y="7620"/>
                </a:lnTo>
                <a:close/>
              </a:path>
              <a:path w="1280159" h="429006">
                <a:moveTo>
                  <a:pt x="325164" y="9906"/>
                </a:moveTo>
                <a:lnTo>
                  <a:pt x="323087" y="9906"/>
                </a:lnTo>
                <a:lnTo>
                  <a:pt x="323087" y="12645"/>
                </a:lnTo>
                <a:lnTo>
                  <a:pt x="325164" y="9906"/>
                </a:lnTo>
                <a:close/>
              </a:path>
              <a:path w="1280159" h="429006">
                <a:moveTo>
                  <a:pt x="326897" y="9906"/>
                </a:moveTo>
                <a:lnTo>
                  <a:pt x="326897" y="7620"/>
                </a:lnTo>
                <a:lnTo>
                  <a:pt x="325164" y="9906"/>
                </a:lnTo>
                <a:lnTo>
                  <a:pt x="326897" y="9906"/>
                </a:lnTo>
                <a:close/>
              </a:path>
              <a:path w="1280159" h="429006">
                <a:moveTo>
                  <a:pt x="957833" y="9906"/>
                </a:moveTo>
                <a:lnTo>
                  <a:pt x="954023" y="7620"/>
                </a:lnTo>
                <a:lnTo>
                  <a:pt x="955757" y="9906"/>
                </a:lnTo>
                <a:lnTo>
                  <a:pt x="957833" y="9906"/>
                </a:lnTo>
                <a:close/>
              </a:path>
              <a:path w="1280159" h="429006">
                <a:moveTo>
                  <a:pt x="955757" y="9906"/>
                </a:moveTo>
                <a:lnTo>
                  <a:pt x="954023" y="7620"/>
                </a:lnTo>
                <a:lnTo>
                  <a:pt x="954023" y="9906"/>
                </a:lnTo>
                <a:lnTo>
                  <a:pt x="955757" y="9906"/>
                </a:lnTo>
                <a:close/>
              </a:path>
              <a:path w="1280159" h="429006">
                <a:moveTo>
                  <a:pt x="957833" y="12645"/>
                </a:moveTo>
                <a:lnTo>
                  <a:pt x="957833" y="9906"/>
                </a:lnTo>
                <a:lnTo>
                  <a:pt x="955757" y="9906"/>
                </a:lnTo>
                <a:lnTo>
                  <a:pt x="957833" y="12645"/>
                </a:lnTo>
                <a:close/>
              </a:path>
              <a:path w="1280159" h="429006">
                <a:moveTo>
                  <a:pt x="1275587" y="419100"/>
                </a:moveTo>
                <a:lnTo>
                  <a:pt x="1266000" y="419100"/>
                </a:lnTo>
                <a:lnTo>
                  <a:pt x="1271777" y="426720"/>
                </a:lnTo>
                <a:lnTo>
                  <a:pt x="1275587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3844" y="2240955"/>
            <a:ext cx="1731818" cy="377862"/>
          </a:xfrm>
          <a:custGeom>
            <a:avLst/>
            <a:gdLst/>
            <a:ahLst/>
            <a:cxnLst/>
            <a:rect l="l" t="t" r="r" b="b"/>
            <a:pathLst>
              <a:path w="1905000" h="428244">
                <a:moveTo>
                  <a:pt x="76200" y="330453"/>
                </a:moveTo>
                <a:lnTo>
                  <a:pt x="76200" y="320040"/>
                </a:lnTo>
                <a:lnTo>
                  <a:pt x="0" y="420624"/>
                </a:lnTo>
                <a:lnTo>
                  <a:pt x="0" y="428244"/>
                </a:lnTo>
                <a:lnTo>
                  <a:pt x="12700" y="419353"/>
                </a:lnTo>
                <a:lnTo>
                  <a:pt x="25400" y="393953"/>
                </a:lnTo>
                <a:lnTo>
                  <a:pt x="50800" y="355853"/>
                </a:lnTo>
                <a:lnTo>
                  <a:pt x="76200" y="330453"/>
                </a:lnTo>
                <a:close/>
              </a:path>
              <a:path w="1905000" h="428244">
                <a:moveTo>
                  <a:pt x="77931" y="317753"/>
                </a:moveTo>
                <a:lnTo>
                  <a:pt x="76200" y="317753"/>
                </a:lnTo>
                <a:lnTo>
                  <a:pt x="76200" y="320040"/>
                </a:lnTo>
                <a:lnTo>
                  <a:pt x="77931" y="317753"/>
                </a:lnTo>
                <a:close/>
              </a:path>
              <a:path w="1905000" h="428244">
                <a:moveTo>
                  <a:pt x="114300" y="279653"/>
                </a:moveTo>
                <a:lnTo>
                  <a:pt x="114300" y="269748"/>
                </a:lnTo>
                <a:lnTo>
                  <a:pt x="77931" y="317753"/>
                </a:lnTo>
                <a:lnTo>
                  <a:pt x="88900" y="317753"/>
                </a:lnTo>
                <a:lnTo>
                  <a:pt x="88900" y="305053"/>
                </a:lnTo>
                <a:lnTo>
                  <a:pt x="114300" y="279653"/>
                </a:lnTo>
                <a:close/>
              </a:path>
              <a:path w="1905000" h="428244">
                <a:moveTo>
                  <a:pt x="116416" y="266953"/>
                </a:moveTo>
                <a:lnTo>
                  <a:pt x="114300" y="266953"/>
                </a:lnTo>
                <a:lnTo>
                  <a:pt x="114300" y="269748"/>
                </a:lnTo>
                <a:lnTo>
                  <a:pt x="116416" y="266953"/>
                </a:lnTo>
                <a:close/>
              </a:path>
              <a:path w="1905000" h="428244">
                <a:moveTo>
                  <a:pt x="152400" y="228853"/>
                </a:moveTo>
                <a:lnTo>
                  <a:pt x="152400" y="219456"/>
                </a:lnTo>
                <a:lnTo>
                  <a:pt x="116416" y="266953"/>
                </a:lnTo>
                <a:lnTo>
                  <a:pt x="127000" y="266953"/>
                </a:lnTo>
                <a:lnTo>
                  <a:pt x="127000" y="254253"/>
                </a:lnTo>
                <a:lnTo>
                  <a:pt x="152400" y="228853"/>
                </a:lnTo>
                <a:close/>
              </a:path>
              <a:path w="1905000" h="428244">
                <a:moveTo>
                  <a:pt x="154901" y="216153"/>
                </a:moveTo>
                <a:lnTo>
                  <a:pt x="152400" y="216153"/>
                </a:lnTo>
                <a:lnTo>
                  <a:pt x="152400" y="219456"/>
                </a:lnTo>
                <a:lnTo>
                  <a:pt x="154901" y="216153"/>
                </a:lnTo>
                <a:close/>
              </a:path>
              <a:path w="1905000" h="428244">
                <a:moveTo>
                  <a:pt x="241300" y="114553"/>
                </a:moveTo>
                <a:lnTo>
                  <a:pt x="241300" y="102108"/>
                </a:lnTo>
                <a:lnTo>
                  <a:pt x="154901" y="216153"/>
                </a:lnTo>
                <a:lnTo>
                  <a:pt x="165100" y="216153"/>
                </a:lnTo>
                <a:lnTo>
                  <a:pt x="165100" y="203453"/>
                </a:lnTo>
                <a:lnTo>
                  <a:pt x="177800" y="187712"/>
                </a:lnTo>
                <a:lnTo>
                  <a:pt x="177800" y="203453"/>
                </a:lnTo>
                <a:lnTo>
                  <a:pt x="203200" y="152653"/>
                </a:lnTo>
                <a:lnTo>
                  <a:pt x="241300" y="114553"/>
                </a:lnTo>
                <a:close/>
              </a:path>
              <a:path w="1905000" h="428244">
                <a:moveTo>
                  <a:pt x="241492" y="101853"/>
                </a:moveTo>
                <a:lnTo>
                  <a:pt x="241300" y="101853"/>
                </a:lnTo>
                <a:lnTo>
                  <a:pt x="241300" y="102108"/>
                </a:lnTo>
                <a:lnTo>
                  <a:pt x="241492" y="101853"/>
                </a:lnTo>
                <a:close/>
              </a:path>
              <a:path w="1905000" h="428244">
                <a:moveTo>
                  <a:pt x="317500" y="12953"/>
                </a:moveTo>
                <a:lnTo>
                  <a:pt x="317500" y="1524"/>
                </a:lnTo>
                <a:lnTo>
                  <a:pt x="241492" y="101853"/>
                </a:lnTo>
                <a:lnTo>
                  <a:pt x="254000" y="101853"/>
                </a:lnTo>
                <a:lnTo>
                  <a:pt x="254000" y="89153"/>
                </a:lnTo>
                <a:lnTo>
                  <a:pt x="279400" y="63753"/>
                </a:lnTo>
                <a:lnTo>
                  <a:pt x="292100" y="41600"/>
                </a:lnTo>
                <a:lnTo>
                  <a:pt x="292100" y="44703"/>
                </a:lnTo>
                <a:lnTo>
                  <a:pt x="304800" y="25653"/>
                </a:lnTo>
                <a:lnTo>
                  <a:pt x="317500" y="12953"/>
                </a:lnTo>
                <a:close/>
              </a:path>
              <a:path w="1905000" h="428244">
                <a:moveTo>
                  <a:pt x="266700" y="82895"/>
                </a:moveTo>
                <a:lnTo>
                  <a:pt x="254000" y="89153"/>
                </a:lnTo>
                <a:lnTo>
                  <a:pt x="254000" y="101853"/>
                </a:lnTo>
                <a:lnTo>
                  <a:pt x="266700" y="82895"/>
                </a:lnTo>
                <a:close/>
              </a:path>
              <a:path w="1905000" h="428244">
                <a:moveTo>
                  <a:pt x="292100" y="44703"/>
                </a:moveTo>
                <a:lnTo>
                  <a:pt x="292100" y="41600"/>
                </a:lnTo>
                <a:lnTo>
                  <a:pt x="279400" y="63753"/>
                </a:lnTo>
                <a:lnTo>
                  <a:pt x="292100" y="44703"/>
                </a:lnTo>
                <a:close/>
              </a:path>
              <a:path w="1905000" h="428244">
                <a:moveTo>
                  <a:pt x="1587500" y="9906"/>
                </a:moveTo>
                <a:lnTo>
                  <a:pt x="1587500" y="0"/>
                </a:lnTo>
                <a:lnTo>
                  <a:pt x="317500" y="0"/>
                </a:lnTo>
                <a:lnTo>
                  <a:pt x="317500" y="9906"/>
                </a:lnTo>
                <a:lnTo>
                  <a:pt x="1587500" y="9906"/>
                </a:lnTo>
                <a:close/>
              </a:path>
              <a:path w="1905000" h="428244">
                <a:moveTo>
                  <a:pt x="1600200" y="12953"/>
                </a:moveTo>
                <a:lnTo>
                  <a:pt x="1587500" y="1524"/>
                </a:lnTo>
                <a:lnTo>
                  <a:pt x="1587500" y="12953"/>
                </a:lnTo>
                <a:lnTo>
                  <a:pt x="1600200" y="12953"/>
                </a:lnTo>
                <a:close/>
              </a:path>
              <a:path w="1905000" h="428244">
                <a:moveTo>
                  <a:pt x="1790106" y="266953"/>
                </a:moveTo>
                <a:lnTo>
                  <a:pt x="1600200" y="12953"/>
                </a:lnTo>
                <a:lnTo>
                  <a:pt x="1587500" y="12953"/>
                </a:lnTo>
                <a:lnTo>
                  <a:pt x="1587500" y="25653"/>
                </a:lnTo>
                <a:lnTo>
                  <a:pt x="1600200" y="25653"/>
                </a:lnTo>
                <a:lnTo>
                  <a:pt x="1600200" y="38353"/>
                </a:lnTo>
                <a:lnTo>
                  <a:pt x="1612900" y="38353"/>
                </a:lnTo>
                <a:lnTo>
                  <a:pt x="1612900" y="51053"/>
                </a:lnTo>
                <a:lnTo>
                  <a:pt x="1625600" y="51053"/>
                </a:lnTo>
                <a:lnTo>
                  <a:pt x="1625600" y="71089"/>
                </a:lnTo>
                <a:lnTo>
                  <a:pt x="1638300" y="76453"/>
                </a:lnTo>
                <a:lnTo>
                  <a:pt x="1638300" y="89153"/>
                </a:lnTo>
                <a:lnTo>
                  <a:pt x="1651000" y="89153"/>
                </a:lnTo>
                <a:lnTo>
                  <a:pt x="1651000" y="101853"/>
                </a:lnTo>
                <a:lnTo>
                  <a:pt x="1663700" y="101853"/>
                </a:lnTo>
                <a:lnTo>
                  <a:pt x="1663700" y="114553"/>
                </a:lnTo>
                <a:lnTo>
                  <a:pt x="1676400" y="127253"/>
                </a:lnTo>
                <a:lnTo>
                  <a:pt x="1676400" y="139953"/>
                </a:lnTo>
                <a:lnTo>
                  <a:pt x="1689100" y="139953"/>
                </a:lnTo>
                <a:lnTo>
                  <a:pt x="1689100" y="152653"/>
                </a:lnTo>
                <a:lnTo>
                  <a:pt x="1701800" y="152653"/>
                </a:lnTo>
                <a:lnTo>
                  <a:pt x="1701800" y="165353"/>
                </a:lnTo>
                <a:lnTo>
                  <a:pt x="1714500" y="178053"/>
                </a:lnTo>
                <a:lnTo>
                  <a:pt x="1714500" y="187079"/>
                </a:lnTo>
                <a:lnTo>
                  <a:pt x="1727200" y="190753"/>
                </a:lnTo>
                <a:lnTo>
                  <a:pt x="1727200" y="203453"/>
                </a:lnTo>
                <a:lnTo>
                  <a:pt x="1739900" y="203453"/>
                </a:lnTo>
                <a:lnTo>
                  <a:pt x="1739900" y="216153"/>
                </a:lnTo>
                <a:lnTo>
                  <a:pt x="1752600" y="228853"/>
                </a:lnTo>
                <a:lnTo>
                  <a:pt x="1752600" y="237717"/>
                </a:lnTo>
                <a:lnTo>
                  <a:pt x="1765300" y="241553"/>
                </a:lnTo>
                <a:lnTo>
                  <a:pt x="1765300" y="254253"/>
                </a:lnTo>
                <a:lnTo>
                  <a:pt x="1778000" y="254253"/>
                </a:lnTo>
                <a:lnTo>
                  <a:pt x="1778000" y="266953"/>
                </a:lnTo>
                <a:lnTo>
                  <a:pt x="1790106" y="266953"/>
                </a:lnTo>
                <a:close/>
              </a:path>
              <a:path w="1905000" h="428244">
                <a:moveTo>
                  <a:pt x="1790700" y="267747"/>
                </a:moveTo>
                <a:lnTo>
                  <a:pt x="1790700" y="266953"/>
                </a:lnTo>
                <a:lnTo>
                  <a:pt x="1790106" y="266953"/>
                </a:lnTo>
                <a:lnTo>
                  <a:pt x="1790700" y="267747"/>
                </a:lnTo>
                <a:close/>
              </a:path>
              <a:path w="1905000" h="428244">
                <a:moveTo>
                  <a:pt x="1828087" y="317753"/>
                </a:moveTo>
                <a:lnTo>
                  <a:pt x="1790700" y="267747"/>
                </a:lnTo>
                <a:lnTo>
                  <a:pt x="1790700" y="288699"/>
                </a:lnTo>
                <a:lnTo>
                  <a:pt x="1803400" y="292353"/>
                </a:lnTo>
                <a:lnTo>
                  <a:pt x="1803400" y="305053"/>
                </a:lnTo>
                <a:lnTo>
                  <a:pt x="1816100" y="305053"/>
                </a:lnTo>
                <a:lnTo>
                  <a:pt x="1816100" y="317753"/>
                </a:lnTo>
                <a:lnTo>
                  <a:pt x="1828087" y="317753"/>
                </a:lnTo>
                <a:close/>
              </a:path>
              <a:path w="1905000" h="428244">
                <a:moveTo>
                  <a:pt x="1828800" y="318706"/>
                </a:moveTo>
                <a:lnTo>
                  <a:pt x="1828800" y="317753"/>
                </a:lnTo>
                <a:lnTo>
                  <a:pt x="1828087" y="317753"/>
                </a:lnTo>
                <a:lnTo>
                  <a:pt x="1828800" y="318706"/>
                </a:lnTo>
                <a:close/>
              </a:path>
              <a:path w="1905000" h="428244">
                <a:moveTo>
                  <a:pt x="1866069" y="368553"/>
                </a:moveTo>
                <a:lnTo>
                  <a:pt x="1828800" y="318706"/>
                </a:lnTo>
                <a:lnTo>
                  <a:pt x="1828800" y="339071"/>
                </a:lnTo>
                <a:lnTo>
                  <a:pt x="1841500" y="343153"/>
                </a:lnTo>
                <a:lnTo>
                  <a:pt x="1841500" y="355853"/>
                </a:lnTo>
                <a:lnTo>
                  <a:pt x="1854200" y="355853"/>
                </a:lnTo>
                <a:lnTo>
                  <a:pt x="1854200" y="368553"/>
                </a:lnTo>
                <a:lnTo>
                  <a:pt x="1866069" y="368553"/>
                </a:lnTo>
                <a:close/>
              </a:path>
              <a:path w="1905000" h="428244">
                <a:moveTo>
                  <a:pt x="1866900" y="369665"/>
                </a:moveTo>
                <a:lnTo>
                  <a:pt x="1866900" y="368553"/>
                </a:lnTo>
                <a:lnTo>
                  <a:pt x="1866069" y="368553"/>
                </a:lnTo>
                <a:lnTo>
                  <a:pt x="1866900" y="369665"/>
                </a:lnTo>
                <a:close/>
              </a:path>
              <a:path w="1905000" h="428244">
                <a:moveTo>
                  <a:pt x="1904050" y="419353"/>
                </a:moveTo>
                <a:lnTo>
                  <a:pt x="1866900" y="369665"/>
                </a:lnTo>
                <a:lnTo>
                  <a:pt x="1866900" y="389444"/>
                </a:lnTo>
                <a:lnTo>
                  <a:pt x="1879600" y="393953"/>
                </a:lnTo>
                <a:lnTo>
                  <a:pt x="1879600" y="406653"/>
                </a:lnTo>
                <a:lnTo>
                  <a:pt x="1892300" y="406653"/>
                </a:lnTo>
                <a:lnTo>
                  <a:pt x="1892300" y="419353"/>
                </a:lnTo>
                <a:lnTo>
                  <a:pt x="1904050" y="419353"/>
                </a:lnTo>
                <a:close/>
              </a:path>
              <a:path w="1905000" h="428244">
                <a:moveTo>
                  <a:pt x="1905000" y="420624"/>
                </a:moveTo>
                <a:lnTo>
                  <a:pt x="1905000" y="419353"/>
                </a:lnTo>
                <a:lnTo>
                  <a:pt x="1904050" y="419353"/>
                </a:lnTo>
                <a:lnTo>
                  <a:pt x="1905000" y="420624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695" y="2244989"/>
            <a:ext cx="1731125" cy="369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3846" y="2240955"/>
            <a:ext cx="1740823" cy="377862"/>
          </a:xfrm>
          <a:custGeom>
            <a:avLst/>
            <a:gdLst/>
            <a:ahLst/>
            <a:cxnLst/>
            <a:rect l="l" t="t" r="r" b="b"/>
            <a:pathLst>
              <a:path w="1914905" h="428244">
                <a:moveTo>
                  <a:pt x="1914906" y="424434"/>
                </a:moveTo>
                <a:lnTo>
                  <a:pt x="1914906" y="422148"/>
                </a:lnTo>
                <a:lnTo>
                  <a:pt x="1913382" y="420624"/>
                </a:lnTo>
                <a:lnTo>
                  <a:pt x="1596390" y="1524"/>
                </a:lnTo>
                <a:lnTo>
                  <a:pt x="1595628" y="762"/>
                </a:lnTo>
                <a:lnTo>
                  <a:pt x="1594104" y="0"/>
                </a:lnTo>
                <a:lnTo>
                  <a:pt x="320802" y="0"/>
                </a:lnTo>
                <a:lnTo>
                  <a:pt x="319278" y="762"/>
                </a:lnTo>
                <a:lnTo>
                  <a:pt x="318516" y="1524"/>
                </a:lnTo>
                <a:lnTo>
                  <a:pt x="762" y="420624"/>
                </a:lnTo>
                <a:lnTo>
                  <a:pt x="0" y="422148"/>
                </a:lnTo>
                <a:lnTo>
                  <a:pt x="0" y="424434"/>
                </a:lnTo>
                <a:lnTo>
                  <a:pt x="1524" y="427482"/>
                </a:lnTo>
                <a:lnTo>
                  <a:pt x="3048" y="428244"/>
                </a:lnTo>
                <a:lnTo>
                  <a:pt x="4572" y="428244"/>
                </a:lnTo>
                <a:lnTo>
                  <a:pt x="4572" y="419100"/>
                </a:lnTo>
                <a:lnTo>
                  <a:pt x="14159" y="419100"/>
                </a:lnTo>
                <a:lnTo>
                  <a:pt x="322326" y="12645"/>
                </a:lnTo>
                <a:lnTo>
                  <a:pt x="322326" y="9906"/>
                </a:lnTo>
                <a:lnTo>
                  <a:pt x="326136" y="7620"/>
                </a:lnTo>
                <a:lnTo>
                  <a:pt x="326136" y="9906"/>
                </a:lnTo>
                <a:lnTo>
                  <a:pt x="1588770" y="9906"/>
                </a:lnTo>
                <a:lnTo>
                  <a:pt x="1588770" y="7620"/>
                </a:lnTo>
                <a:lnTo>
                  <a:pt x="1592580" y="9906"/>
                </a:lnTo>
                <a:lnTo>
                  <a:pt x="1592580" y="12657"/>
                </a:lnTo>
                <a:lnTo>
                  <a:pt x="1899998" y="419100"/>
                </a:lnTo>
                <a:lnTo>
                  <a:pt x="1909572" y="419100"/>
                </a:lnTo>
                <a:lnTo>
                  <a:pt x="1909572" y="428244"/>
                </a:lnTo>
                <a:lnTo>
                  <a:pt x="1911858" y="428244"/>
                </a:lnTo>
                <a:lnTo>
                  <a:pt x="1913382" y="427482"/>
                </a:lnTo>
                <a:lnTo>
                  <a:pt x="1914906" y="424434"/>
                </a:lnTo>
                <a:close/>
              </a:path>
              <a:path w="1914905" h="428244">
                <a:moveTo>
                  <a:pt x="14159" y="419100"/>
                </a:moveTo>
                <a:lnTo>
                  <a:pt x="4572" y="419100"/>
                </a:lnTo>
                <a:lnTo>
                  <a:pt x="8382" y="426720"/>
                </a:lnTo>
                <a:lnTo>
                  <a:pt x="14159" y="419100"/>
                </a:lnTo>
                <a:close/>
              </a:path>
              <a:path w="1914905" h="428244">
                <a:moveTo>
                  <a:pt x="1909572" y="428244"/>
                </a:moveTo>
                <a:lnTo>
                  <a:pt x="1909572" y="419100"/>
                </a:lnTo>
                <a:lnTo>
                  <a:pt x="1905762" y="426720"/>
                </a:lnTo>
                <a:lnTo>
                  <a:pt x="1899998" y="419100"/>
                </a:lnTo>
                <a:lnTo>
                  <a:pt x="14159" y="419100"/>
                </a:lnTo>
                <a:lnTo>
                  <a:pt x="8382" y="426720"/>
                </a:lnTo>
                <a:lnTo>
                  <a:pt x="4572" y="419100"/>
                </a:lnTo>
                <a:lnTo>
                  <a:pt x="4572" y="428244"/>
                </a:lnTo>
                <a:lnTo>
                  <a:pt x="1909572" y="428244"/>
                </a:lnTo>
                <a:close/>
              </a:path>
              <a:path w="1914905" h="428244">
                <a:moveTo>
                  <a:pt x="326136" y="7620"/>
                </a:moveTo>
                <a:lnTo>
                  <a:pt x="322326" y="9906"/>
                </a:lnTo>
                <a:lnTo>
                  <a:pt x="324402" y="9906"/>
                </a:lnTo>
                <a:lnTo>
                  <a:pt x="326136" y="7620"/>
                </a:lnTo>
                <a:close/>
              </a:path>
              <a:path w="1914905" h="428244">
                <a:moveTo>
                  <a:pt x="324402" y="9906"/>
                </a:moveTo>
                <a:lnTo>
                  <a:pt x="322326" y="9906"/>
                </a:lnTo>
                <a:lnTo>
                  <a:pt x="322326" y="12645"/>
                </a:lnTo>
                <a:lnTo>
                  <a:pt x="324402" y="9906"/>
                </a:lnTo>
                <a:close/>
              </a:path>
              <a:path w="1914905" h="428244">
                <a:moveTo>
                  <a:pt x="326136" y="9906"/>
                </a:moveTo>
                <a:lnTo>
                  <a:pt x="326136" y="7620"/>
                </a:lnTo>
                <a:lnTo>
                  <a:pt x="324402" y="9906"/>
                </a:lnTo>
                <a:lnTo>
                  <a:pt x="326136" y="9906"/>
                </a:lnTo>
                <a:close/>
              </a:path>
              <a:path w="1914905" h="428244">
                <a:moveTo>
                  <a:pt x="1592580" y="9906"/>
                </a:moveTo>
                <a:lnTo>
                  <a:pt x="1588770" y="7620"/>
                </a:lnTo>
                <a:lnTo>
                  <a:pt x="1590499" y="9906"/>
                </a:lnTo>
                <a:lnTo>
                  <a:pt x="1592580" y="9906"/>
                </a:lnTo>
                <a:close/>
              </a:path>
              <a:path w="1914905" h="428244">
                <a:moveTo>
                  <a:pt x="1590499" y="9906"/>
                </a:moveTo>
                <a:lnTo>
                  <a:pt x="1588770" y="7620"/>
                </a:lnTo>
                <a:lnTo>
                  <a:pt x="1588770" y="9906"/>
                </a:lnTo>
                <a:lnTo>
                  <a:pt x="1590499" y="9906"/>
                </a:lnTo>
                <a:close/>
              </a:path>
              <a:path w="1914905" h="428244">
                <a:moveTo>
                  <a:pt x="1592580" y="12657"/>
                </a:moveTo>
                <a:lnTo>
                  <a:pt x="1592580" y="9906"/>
                </a:lnTo>
                <a:lnTo>
                  <a:pt x="1590499" y="9906"/>
                </a:lnTo>
                <a:lnTo>
                  <a:pt x="1592580" y="12657"/>
                </a:lnTo>
                <a:close/>
              </a:path>
              <a:path w="1914905" h="428244">
                <a:moveTo>
                  <a:pt x="1909572" y="419100"/>
                </a:moveTo>
                <a:lnTo>
                  <a:pt x="1899998" y="419100"/>
                </a:lnTo>
                <a:lnTo>
                  <a:pt x="1905762" y="426720"/>
                </a:lnTo>
                <a:lnTo>
                  <a:pt x="1909572" y="41910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6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596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856" y="1474220"/>
            <a:ext cx="3188276" cy="586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>
              <a:lnSpc>
                <a:spcPts val="4698"/>
              </a:lnSpc>
            </a:pPr>
            <a:r>
              <a:rPr sz="3900" spc="-22" dirty="0">
                <a:solidFill>
                  <a:srgbClr val="FF0000"/>
                </a:solidFill>
                <a:latin typeface="Arial"/>
                <a:cs typeface="Arial"/>
              </a:rPr>
              <a:t>IaaS</a:t>
            </a:r>
            <a:r>
              <a:rPr sz="39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900" spc="-22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854" y="2100401"/>
            <a:ext cx="7269546" cy="320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lnSpc>
                <a:spcPts val="2562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200" spc="-4" dirty="0">
                <a:latin typeface="Arial"/>
                <a:cs typeface="Arial"/>
              </a:rPr>
              <a:t>Amazo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We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Servic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Elasti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Comput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Clou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(EC2)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0365" y="2712440"/>
            <a:ext cx="5078083" cy="309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idx="11"/>
          </p:nvPr>
        </p:nvSpPr>
        <p:spPr>
          <a:xfrm>
            <a:off x="476827" y="6276638"/>
            <a:ext cx="2366981" cy="320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lang="en-US" sz="900">
                <a:solidFill>
                  <a:schemeClr val="bg1"/>
                </a:solidFill>
                <a:latin typeface="Arial"/>
                <a:cs typeface="Arial"/>
              </a:rPr>
              <a:t>Software Engineering for Distributed Systems Course</a:t>
            </a:r>
            <a:endParaRPr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E9AB685-426D-4A4B-937B-15AB1A9B80C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959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854" y="1846058"/>
            <a:ext cx="5901394" cy="3167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2">
              <a:buClr>
                <a:srgbClr val="7E7E7E"/>
              </a:buClr>
              <a:tabLst>
                <a:tab pos="318447" algn="l"/>
              </a:tabLst>
            </a:pPr>
            <a:r>
              <a:rPr lang="en-US" sz="3200" spc="-22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lang="en-US" sz="3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spc="-22" dirty="0">
                <a:solidFill>
                  <a:srgbClr val="FF0000"/>
                </a:solidFill>
                <a:latin typeface="Arial"/>
                <a:cs typeface="Arial"/>
              </a:rPr>
              <a:t>Service</a:t>
            </a:r>
            <a:r>
              <a:rPr lang="en-US" sz="3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spc="-22" dirty="0">
                <a:solidFill>
                  <a:srgbClr val="FF0000"/>
                </a:solidFill>
                <a:latin typeface="Arial"/>
                <a:cs typeface="Arial"/>
              </a:rPr>
              <a:t>Models</a:t>
            </a:r>
          </a:p>
          <a:p>
            <a:pPr marL="11392">
              <a:buClr>
                <a:srgbClr val="7E7E7E"/>
              </a:buClr>
              <a:tabLst>
                <a:tab pos="318447" algn="l"/>
              </a:tabLst>
            </a:pPr>
            <a:endParaRPr lang="en-US" sz="2900" spc="-22" dirty="0">
              <a:latin typeface="Arial"/>
              <a:cs typeface="Arial"/>
            </a:endParaRPr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lang="en-US" sz="2900" spc="-22" dirty="0">
                <a:latin typeface="Arial"/>
                <a:cs typeface="Arial"/>
              </a:rPr>
              <a:t>Database</a:t>
            </a:r>
            <a:r>
              <a:rPr sz="2900" spc="-22" dirty="0">
                <a:latin typeface="Arial"/>
                <a:cs typeface="Arial"/>
              </a:rPr>
              <a:t>-as-a-Service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 dirty="0"/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lang="en-US" sz="2900" spc="-22" dirty="0">
                <a:latin typeface="Arial"/>
                <a:cs typeface="Arial"/>
              </a:rPr>
              <a:t>Sensing</a:t>
            </a:r>
            <a:r>
              <a:rPr sz="2900" spc="-22" dirty="0">
                <a:latin typeface="Arial"/>
                <a:cs typeface="Arial"/>
              </a:rPr>
              <a:t>-as-a-Service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 dirty="0"/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latin typeface="Arial"/>
                <a:cs typeface="Arial"/>
              </a:rPr>
              <a:t>XaaS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583"/>
              </a:lnSpc>
              <a:spcBef>
                <a:spcPts val="29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lvl="1" indent="-256351">
              <a:lnSpc>
                <a:spcPts val="2993"/>
              </a:lnSpc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latin typeface="Arial"/>
                <a:cs typeface="Arial"/>
              </a:rPr>
              <a:t>“X”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as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459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 txBox="1">
            <a:spLocks noGrp="1"/>
          </p:cNvSpPr>
          <p:nvPr>
            <p:ph type="sldNum" idx="12"/>
          </p:nvPr>
        </p:nvSpPr>
        <p:spPr>
          <a:xfrm>
            <a:off x="8491908" y="6276641"/>
            <a:ext cx="175682" cy="144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57"/>
            <a:fld id="{81D60167-4931-47E6-BA6A-407CBD079E47}" type="slidenum">
              <a:rPr sz="900" dirty="0">
                <a:latin typeface="Arial"/>
                <a:cs typeface="Arial"/>
              </a:rPr>
              <a:pPr marL="23357"/>
              <a:t>49</a:t>
            </a:fld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3365" y="4839597"/>
            <a:ext cx="118455" cy="461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0211" y="4834892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5333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1" y="533400"/>
                </a:lnTo>
                <a:lnTo>
                  <a:pt x="4572" y="135635"/>
                </a:lnTo>
                <a:lnTo>
                  <a:pt x="4572" y="131064"/>
                </a:lnTo>
                <a:lnTo>
                  <a:pt x="9143" y="131064"/>
                </a:lnTo>
                <a:lnTo>
                  <a:pt x="134873" y="5333"/>
                </a:lnTo>
                <a:lnTo>
                  <a:pt x="2359914" y="5333"/>
                </a:lnTo>
                <a:lnTo>
                  <a:pt x="2363724" y="1523"/>
                </a:lnTo>
                <a:lnTo>
                  <a:pt x="2367533" y="5333"/>
                </a:lnTo>
                <a:lnTo>
                  <a:pt x="2372106" y="5333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6758" y="12205"/>
                </a:lnTo>
                <a:lnTo>
                  <a:pt x="2366009" y="398525"/>
                </a:lnTo>
                <a:lnTo>
                  <a:pt x="2236469" y="528065"/>
                </a:lnTo>
                <a:lnTo>
                  <a:pt x="4571" y="528827"/>
                </a:lnTo>
                <a:lnTo>
                  <a:pt x="2242592" y="528827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241042" y="530369"/>
                </a:moveTo>
                <a:lnTo>
                  <a:pt x="2241042" y="528827"/>
                </a:lnTo>
                <a:lnTo>
                  <a:pt x="4571" y="528827"/>
                </a:lnTo>
                <a:lnTo>
                  <a:pt x="4571" y="533400"/>
                </a:lnTo>
                <a:lnTo>
                  <a:pt x="2237994" y="533399"/>
                </a:lnTo>
                <a:lnTo>
                  <a:pt x="2241042" y="530369"/>
                </a:lnTo>
                <a:close/>
              </a:path>
              <a:path w="2372105" h="533400">
                <a:moveTo>
                  <a:pt x="9143" y="131064"/>
                </a:moveTo>
                <a:lnTo>
                  <a:pt x="4572" y="131064"/>
                </a:lnTo>
                <a:lnTo>
                  <a:pt x="4572" y="135635"/>
                </a:lnTo>
                <a:lnTo>
                  <a:pt x="9143" y="131064"/>
                </a:lnTo>
                <a:close/>
              </a:path>
              <a:path w="2372105" h="533400">
                <a:moveTo>
                  <a:pt x="2242592" y="528827"/>
                </a:moveTo>
                <a:lnTo>
                  <a:pt x="2231136" y="528827"/>
                </a:lnTo>
                <a:lnTo>
                  <a:pt x="2241042" y="528827"/>
                </a:lnTo>
                <a:lnTo>
                  <a:pt x="2241042" y="530369"/>
                </a:lnTo>
                <a:lnTo>
                  <a:pt x="2242592" y="528827"/>
                </a:lnTo>
                <a:close/>
              </a:path>
              <a:path w="2372105" h="533400">
                <a:moveTo>
                  <a:pt x="2367533" y="5333"/>
                </a:moveTo>
                <a:lnTo>
                  <a:pt x="2363724" y="1523"/>
                </a:lnTo>
                <a:lnTo>
                  <a:pt x="2359914" y="5333"/>
                </a:lnTo>
                <a:lnTo>
                  <a:pt x="2367533" y="5333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7533" y="5333"/>
                </a:lnTo>
                <a:lnTo>
                  <a:pt x="2366771" y="5333"/>
                </a:lnTo>
                <a:lnTo>
                  <a:pt x="2366758" y="12205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72106" y="400049"/>
                </a:moveTo>
                <a:lnTo>
                  <a:pt x="2372106" y="5333"/>
                </a:lnTo>
                <a:lnTo>
                  <a:pt x="2367533" y="5333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4366" y="4954569"/>
            <a:ext cx="2028998" cy="346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3365" y="4839597"/>
            <a:ext cx="118455" cy="461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4363" y="4839600"/>
            <a:ext cx="2147455" cy="114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0211" y="4834892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00049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2" y="533400"/>
                </a:lnTo>
                <a:lnTo>
                  <a:pt x="4572" y="131064"/>
                </a:lnTo>
                <a:lnTo>
                  <a:pt x="16764" y="131064"/>
                </a:lnTo>
                <a:lnTo>
                  <a:pt x="135636" y="12192"/>
                </a:lnTo>
                <a:lnTo>
                  <a:pt x="135636" y="9906"/>
                </a:lnTo>
                <a:lnTo>
                  <a:pt x="139446" y="8382"/>
                </a:lnTo>
                <a:lnTo>
                  <a:pt x="139445" y="9906"/>
                </a:lnTo>
                <a:lnTo>
                  <a:pt x="2355342" y="9905"/>
                </a:lnTo>
                <a:lnTo>
                  <a:pt x="2363724" y="1523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  <a:path w="2372105" h="533400">
                <a:moveTo>
                  <a:pt x="16764" y="131064"/>
                </a:moveTo>
                <a:lnTo>
                  <a:pt x="4572" y="131064"/>
                </a:lnTo>
                <a:lnTo>
                  <a:pt x="4572" y="140970"/>
                </a:lnTo>
                <a:lnTo>
                  <a:pt x="8382" y="140970"/>
                </a:lnTo>
                <a:lnTo>
                  <a:pt x="8382" y="139446"/>
                </a:lnTo>
                <a:lnTo>
                  <a:pt x="9906" y="135636"/>
                </a:lnTo>
                <a:lnTo>
                  <a:pt x="9905" y="137922"/>
                </a:lnTo>
                <a:lnTo>
                  <a:pt x="16764" y="131064"/>
                </a:lnTo>
                <a:close/>
              </a:path>
              <a:path w="2372105" h="533400">
                <a:moveTo>
                  <a:pt x="9905" y="524256"/>
                </a:moveTo>
                <a:lnTo>
                  <a:pt x="9905" y="140970"/>
                </a:lnTo>
                <a:lnTo>
                  <a:pt x="4572" y="140970"/>
                </a:lnTo>
                <a:lnTo>
                  <a:pt x="4572" y="524256"/>
                </a:lnTo>
                <a:lnTo>
                  <a:pt x="9905" y="524256"/>
                </a:lnTo>
                <a:close/>
              </a:path>
              <a:path w="2372105" h="533400">
                <a:moveTo>
                  <a:pt x="2234184" y="524255"/>
                </a:moveTo>
                <a:lnTo>
                  <a:pt x="4572" y="524256"/>
                </a:lnTo>
                <a:lnTo>
                  <a:pt x="9906" y="528828"/>
                </a:lnTo>
                <a:lnTo>
                  <a:pt x="9906" y="533400"/>
                </a:lnTo>
                <a:lnTo>
                  <a:pt x="2231135" y="533399"/>
                </a:lnTo>
                <a:lnTo>
                  <a:pt x="2231136" y="528827"/>
                </a:lnTo>
                <a:lnTo>
                  <a:pt x="2232660" y="528827"/>
                </a:lnTo>
                <a:lnTo>
                  <a:pt x="2232660" y="525779"/>
                </a:lnTo>
                <a:lnTo>
                  <a:pt x="2234184" y="524255"/>
                </a:lnTo>
                <a:close/>
              </a:path>
              <a:path w="2372105" h="533400">
                <a:moveTo>
                  <a:pt x="9906" y="533400"/>
                </a:moveTo>
                <a:lnTo>
                  <a:pt x="9906" y="528828"/>
                </a:lnTo>
                <a:lnTo>
                  <a:pt x="4572" y="52425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2372105" h="533400">
                <a:moveTo>
                  <a:pt x="9905" y="137922"/>
                </a:moveTo>
                <a:lnTo>
                  <a:pt x="9906" y="135636"/>
                </a:lnTo>
                <a:lnTo>
                  <a:pt x="8382" y="139446"/>
                </a:lnTo>
                <a:lnTo>
                  <a:pt x="9905" y="137922"/>
                </a:lnTo>
                <a:close/>
              </a:path>
              <a:path w="2372105" h="533400">
                <a:moveTo>
                  <a:pt x="2234184" y="131063"/>
                </a:moveTo>
                <a:lnTo>
                  <a:pt x="16764" y="131064"/>
                </a:lnTo>
                <a:lnTo>
                  <a:pt x="8382" y="139446"/>
                </a:lnTo>
                <a:lnTo>
                  <a:pt x="8382" y="140970"/>
                </a:lnTo>
                <a:lnTo>
                  <a:pt x="2231135" y="140969"/>
                </a:lnTo>
                <a:lnTo>
                  <a:pt x="2231136" y="135635"/>
                </a:lnTo>
                <a:lnTo>
                  <a:pt x="2232660" y="135635"/>
                </a:lnTo>
                <a:lnTo>
                  <a:pt x="2232660" y="132587"/>
                </a:lnTo>
                <a:lnTo>
                  <a:pt x="2234184" y="131063"/>
                </a:lnTo>
                <a:close/>
              </a:path>
              <a:path w="2372105" h="533400">
                <a:moveTo>
                  <a:pt x="139446" y="8382"/>
                </a:moveTo>
                <a:lnTo>
                  <a:pt x="135636" y="9906"/>
                </a:lnTo>
                <a:lnTo>
                  <a:pt x="137921" y="9906"/>
                </a:lnTo>
                <a:lnTo>
                  <a:pt x="139446" y="8382"/>
                </a:lnTo>
                <a:close/>
              </a:path>
              <a:path w="2372105" h="533400">
                <a:moveTo>
                  <a:pt x="137921" y="9906"/>
                </a:moveTo>
                <a:lnTo>
                  <a:pt x="135636" y="9906"/>
                </a:lnTo>
                <a:lnTo>
                  <a:pt x="135636" y="12192"/>
                </a:lnTo>
                <a:lnTo>
                  <a:pt x="137921" y="9906"/>
                </a:lnTo>
                <a:close/>
              </a:path>
              <a:path w="2372105" h="533400">
                <a:moveTo>
                  <a:pt x="139445" y="9906"/>
                </a:moveTo>
                <a:lnTo>
                  <a:pt x="139446" y="8382"/>
                </a:lnTo>
                <a:lnTo>
                  <a:pt x="137921" y="9906"/>
                </a:lnTo>
                <a:lnTo>
                  <a:pt x="139445" y="9906"/>
                </a:lnTo>
                <a:close/>
              </a:path>
              <a:path w="2372105" h="533400">
                <a:moveTo>
                  <a:pt x="2241042" y="137921"/>
                </a:moveTo>
                <a:lnTo>
                  <a:pt x="2241042" y="135635"/>
                </a:lnTo>
                <a:lnTo>
                  <a:pt x="2231136" y="135635"/>
                </a:lnTo>
                <a:lnTo>
                  <a:pt x="2231135" y="140969"/>
                </a:lnTo>
                <a:lnTo>
                  <a:pt x="2237994" y="140969"/>
                </a:lnTo>
                <a:lnTo>
                  <a:pt x="2241042" y="137921"/>
                </a:lnTo>
                <a:close/>
              </a:path>
              <a:path w="2372105" h="533400">
                <a:moveTo>
                  <a:pt x="2241042" y="517397"/>
                </a:moveTo>
                <a:lnTo>
                  <a:pt x="2241042" y="137921"/>
                </a:lnTo>
                <a:lnTo>
                  <a:pt x="2237994" y="140969"/>
                </a:lnTo>
                <a:lnTo>
                  <a:pt x="2231135" y="140969"/>
                </a:lnTo>
                <a:lnTo>
                  <a:pt x="2231135" y="524255"/>
                </a:lnTo>
                <a:lnTo>
                  <a:pt x="2234184" y="524255"/>
                </a:lnTo>
                <a:lnTo>
                  <a:pt x="2241042" y="517397"/>
                </a:lnTo>
                <a:close/>
              </a:path>
              <a:path w="2372105" h="533400">
                <a:moveTo>
                  <a:pt x="2241042" y="530369"/>
                </a:moveTo>
                <a:lnTo>
                  <a:pt x="2241042" y="528827"/>
                </a:lnTo>
                <a:lnTo>
                  <a:pt x="2231136" y="528827"/>
                </a:lnTo>
                <a:lnTo>
                  <a:pt x="2231135" y="533399"/>
                </a:lnTo>
                <a:lnTo>
                  <a:pt x="2237994" y="533399"/>
                </a:lnTo>
                <a:lnTo>
                  <a:pt x="2241042" y="530369"/>
                </a:lnTo>
                <a:close/>
              </a:path>
              <a:path w="2372105" h="533400">
                <a:moveTo>
                  <a:pt x="2236470" y="131063"/>
                </a:moveTo>
                <a:lnTo>
                  <a:pt x="2234184" y="131063"/>
                </a:lnTo>
                <a:lnTo>
                  <a:pt x="2232660" y="132587"/>
                </a:lnTo>
                <a:lnTo>
                  <a:pt x="2236470" y="131063"/>
                </a:lnTo>
                <a:close/>
              </a:path>
              <a:path w="2372105" h="533400">
                <a:moveTo>
                  <a:pt x="2236470" y="135635"/>
                </a:moveTo>
                <a:lnTo>
                  <a:pt x="2236470" y="131063"/>
                </a:lnTo>
                <a:lnTo>
                  <a:pt x="2232660" y="132587"/>
                </a:lnTo>
                <a:lnTo>
                  <a:pt x="2232660" y="135635"/>
                </a:lnTo>
                <a:lnTo>
                  <a:pt x="2236470" y="135635"/>
                </a:lnTo>
                <a:close/>
              </a:path>
              <a:path w="2372105" h="533400">
                <a:moveTo>
                  <a:pt x="2236470" y="524255"/>
                </a:moveTo>
                <a:lnTo>
                  <a:pt x="2234184" y="524255"/>
                </a:lnTo>
                <a:lnTo>
                  <a:pt x="2232660" y="525779"/>
                </a:lnTo>
                <a:lnTo>
                  <a:pt x="2236470" y="524255"/>
                </a:lnTo>
                <a:close/>
              </a:path>
              <a:path w="2372105" h="533400">
                <a:moveTo>
                  <a:pt x="2236470" y="528827"/>
                </a:moveTo>
                <a:lnTo>
                  <a:pt x="2236470" y="524255"/>
                </a:lnTo>
                <a:lnTo>
                  <a:pt x="2232660" y="525779"/>
                </a:lnTo>
                <a:lnTo>
                  <a:pt x="2232660" y="528827"/>
                </a:lnTo>
                <a:lnTo>
                  <a:pt x="2236470" y="528827"/>
                </a:lnTo>
                <a:close/>
              </a:path>
              <a:path w="2372105" h="533400">
                <a:moveTo>
                  <a:pt x="2366772" y="12191"/>
                </a:moveTo>
                <a:lnTo>
                  <a:pt x="2366772" y="9905"/>
                </a:lnTo>
                <a:lnTo>
                  <a:pt x="2355342" y="9905"/>
                </a:lnTo>
                <a:lnTo>
                  <a:pt x="2234184" y="131063"/>
                </a:lnTo>
                <a:lnTo>
                  <a:pt x="2236470" y="131063"/>
                </a:lnTo>
                <a:lnTo>
                  <a:pt x="2236470" y="135635"/>
                </a:lnTo>
                <a:lnTo>
                  <a:pt x="2241042" y="135635"/>
                </a:lnTo>
                <a:lnTo>
                  <a:pt x="2241042" y="137921"/>
                </a:lnTo>
                <a:lnTo>
                  <a:pt x="2366772" y="12191"/>
                </a:lnTo>
                <a:close/>
              </a:path>
              <a:path w="2372105" h="533400">
                <a:moveTo>
                  <a:pt x="2363724" y="394715"/>
                </a:moveTo>
                <a:lnTo>
                  <a:pt x="2234184" y="524255"/>
                </a:lnTo>
                <a:lnTo>
                  <a:pt x="2236470" y="524255"/>
                </a:lnTo>
                <a:lnTo>
                  <a:pt x="2236470" y="528827"/>
                </a:lnTo>
                <a:lnTo>
                  <a:pt x="2241042" y="528827"/>
                </a:lnTo>
                <a:lnTo>
                  <a:pt x="2241042" y="530369"/>
                </a:lnTo>
                <a:lnTo>
                  <a:pt x="2362200" y="409899"/>
                </a:lnTo>
                <a:lnTo>
                  <a:pt x="2362200" y="397763"/>
                </a:lnTo>
                <a:lnTo>
                  <a:pt x="2363724" y="394715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3724" y="1523"/>
                </a:lnTo>
                <a:lnTo>
                  <a:pt x="2355342" y="9905"/>
                </a:lnTo>
                <a:lnTo>
                  <a:pt x="2362200" y="9905"/>
                </a:lnTo>
                <a:lnTo>
                  <a:pt x="2362200" y="5333"/>
                </a:lnTo>
                <a:lnTo>
                  <a:pt x="2366772" y="9905"/>
                </a:lnTo>
                <a:lnTo>
                  <a:pt x="2366772" y="12191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66772" y="9905"/>
                </a:moveTo>
                <a:lnTo>
                  <a:pt x="2362200" y="5333"/>
                </a:lnTo>
                <a:lnTo>
                  <a:pt x="2362200" y="9905"/>
                </a:lnTo>
                <a:lnTo>
                  <a:pt x="2366772" y="9905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2200" y="16763"/>
                </a:lnTo>
                <a:lnTo>
                  <a:pt x="2362200" y="396239"/>
                </a:lnTo>
                <a:lnTo>
                  <a:pt x="2363724" y="394715"/>
                </a:lnTo>
                <a:lnTo>
                  <a:pt x="2363724" y="408384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363724" y="408384"/>
                </a:moveTo>
                <a:lnTo>
                  <a:pt x="2363724" y="394715"/>
                </a:lnTo>
                <a:lnTo>
                  <a:pt x="2362200" y="397763"/>
                </a:lnTo>
                <a:lnTo>
                  <a:pt x="2362200" y="409899"/>
                </a:lnTo>
                <a:lnTo>
                  <a:pt x="2363724" y="4083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4366" y="4939777"/>
            <a:ext cx="2028998" cy="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3365" y="4478543"/>
            <a:ext cx="118455" cy="4619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0211" y="4474511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571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3350"/>
                </a:lnTo>
                <a:lnTo>
                  <a:pt x="0" y="533400"/>
                </a:lnTo>
                <a:lnTo>
                  <a:pt x="4571" y="533400"/>
                </a:lnTo>
                <a:lnTo>
                  <a:pt x="4571" y="135635"/>
                </a:lnTo>
                <a:lnTo>
                  <a:pt x="4572" y="130302"/>
                </a:lnTo>
                <a:lnTo>
                  <a:pt x="9905" y="130302"/>
                </a:lnTo>
                <a:lnTo>
                  <a:pt x="135635" y="4571"/>
                </a:lnTo>
                <a:lnTo>
                  <a:pt x="2359914" y="4571"/>
                </a:lnTo>
                <a:lnTo>
                  <a:pt x="2363724" y="761"/>
                </a:lnTo>
                <a:lnTo>
                  <a:pt x="2367533" y="4571"/>
                </a:lnTo>
                <a:lnTo>
                  <a:pt x="2372106" y="4571"/>
                </a:lnTo>
                <a:close/>
              </a:path>
              <a:path w="2372105" h="533400">
                <a:moveTo>
                  <a:pt x="2370582" y="400811"/>
                </a:moveTo>
                <a:lnTo>
                  <a:pt x="2370582" y="7619"/>
                </a:lnTo>
                <a:lnTo>
                  <a:pt x="2366758" y="11443"/>
                </a:lnTo>
                <a:lnTo>
                  <a:pt x="2366009" y="397763"/>
                </a:lnTo>
                <a:lnTo>
                  <a:pt x="2236469" y="527303"/>
                </a:lnTo>
                <a:lnTo>
                  <a:pt x="4571" y="528065"/>
                </a:lnTo>
                <a:lnTo>
                  <a:pt x="2243328" y="528065"/>
                </a:lnTo>
                <a:lnTo>
                  <a:pt x="2370582" y="400811"/>
                </a:lnTo>
                <a:close/>
              </a:path>
              <a:path w="2372105" h="533400">
                <a:moveTo>
                  <a:pt x="2241042" y="530351"/>
                </a:moveTo>
                <a:lnTo>
                  <a:pt x="2241042" y="528065"/>
                </a:lnTo>
                <a:lnTo>
                  <a:pt x="4571" y="528065"/>
                </a:lnTo>
                <a:lnTo>
                  <a:pt x="4571" y="533400"/>
                </a:lnTo>
                <a:lnTo>
                  <a:pt x="2237994" y="533399"/>
                </a:lnTo>
                <a:lnTo>
                  <a:pt x="2241042" y="530351"/>
                </a:lnTo>
                <a:close/>
              </a:path>
              <a:path w="2372105" h="533400">
                <a:moveTo>
                  <a:pt x="9905" y="130302"/>
                </a:moveTo>
                <a:lnTo>
                  <a:pt x="4572" y="130302"/>
                </a:lnTo>
                <a:lnTo>
                  <a:pt x="4572" y="135635"/>
                </a:lnTo>
                <a:lnTo>
                  <a:pt x="9905" y="130302"/>
                </a:lnTo>
                <a:close/>
              </a:path>
              <a:path w="2372105" h="533400">
                <a:moveTo>
                  <a:pt x="2243328" y="528065"/>
                </a:moveTo>
                <a:lnTo>
                  <a:pt x="2231136" y="528065"/>
                </a:lnTo>
                <a:lnTo>
                  <a:pt x="2241042" y="528065"/>
                </a:lnTo>
                <a:lnTo>
                  <a:pt x="2241042" y="530351"/>
                </a:lnTo>
                <a:lnTo>
                  <a:pt x="2243328" y="528065"/>
                </a:lnTo>
                <a:close/>
              </a:path>
              <a:path w="2372105" h="533400">
                <a:moveTo>
                  <a:pt x="2367533" y="4571"/>
                </a:moveTo>
                <a:lnTo>
                  <a:pt x="2363724" y="761"/>
                </a:lnTo>
                <a:lnTo>
                  <a:pt x="2359914" y="4571"/>
                </a:lnTo>
                <a:lnTo>
                  <a:pt x="2367533" y="4571"/>
                </a:lnTo>
                <a:close/>
              </a:path>
              <a:path w="2372105" h="533400">
                <a:moveTo>
                  <a:pt x="2370582" y="7619"/>
                </a:moveTo>
                <a:lnTo>
                  <a:pt x="2367533" y="4571"/>
                </a:lnTo>
                <a:lnTo>
                  <a:pt x="2366771" y="4571"/>
                </a:lnTo>
                <a:lnTo>
                  <a:pt x="2366758" y="11443"/>
                </a:lnTo>
                <a:lnTo>
                  <a:pt x="2370582" y="7619"/>
                </a:lnTo>
                <a:close/>
              </a:path>
              <a:path w="2372105" h="533400">
                <a:moveTo>
                  <a:pt x="2372106" y="399287"/>
                </a:moveTo>
                <a:lnTo>
                  <a:pt x="2372106" y="4571"/>
                </a:lnTo>
                <a:lnTo>
                  <a:pt x="2367533" y="4571"/>
                </a:lnTo>
                <a:lnTo>
                  <a:pt x="2370582" y="7619"/>
                </a:lnTo>
                <a:lnTo>
                  <a:pt x="2370582" y="400811"/>
                </a:lnTo>
                <a:lnTo>
                  <a:pt x="2372106" y="3992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4366" y="4594188"/>
            <a:ext cx="2028998" cy="346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3365" y="4478543"/>
            <a:ext cx="118455" cy="4619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94363" y="4478546"/>
            <a:ext cx="2147455" cy="1156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0211" y="4474511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399287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3350"/>
                </a:lnTo>
                <a:lnTo>
                  <a:pt x="0" y="533400"/>
                </a:lnTo>
                <a:lnTo>
                  <a:pt x="4572" y="533400"/>
                </a:lnTo>
                <a:lnTo>
                  <a:pt x="4572" y="130302"/>
                </a:lnTo>
                <a:lnTo>
                  <a:pt x="16764" y="130302"/>
                </a:lnTo>
                <a:lnTo>
                  <a:pt x="135636" y="11430"/>
                </a:lnTo>
                <a:lnTo>
                  <a:pt x="135636" y="9144"/>
                </a:lnTo>
                <a:lnTo>
                  <a:pt x="139446" y="7619"/>
                </a:lnTo>
                <a:lnTo>
                  <a:pt x="139445" y="9144"/>
                </a:lnTo>
                <a:lnTo>
                  <a:pt x="2355342" y="9143"/>
                </a:lnTo>
                <a:lnTo>
                  <a:pt x="2363724" y="761"/>
                </a:lnTo>
                <a:lnTo>
                  <a:pt x="2370582" y="7619"/>
                </a:lnTo>
                <a:lnTo>
                  <a:pt x="2370582" y="400811"/>
                </a:lnTo>
                <a:lnTo>
                  <a:pt x="2372106" y="399287"/>
                </a:lnTo>
                <a:close/>
              </a:path>
              <a:path w="2372105" h="533400">
                <a:moveTo>
                  <a:pt x="16764" y="130302"/>
                </a:moveTo>
                <a:lnTo>
                  <a:pt x="4572" y="130302"/>
                </a:lnTo>
                <a:lnTo>
                  <a:pt x="4572" y="140208"/>
                </a:lnTo>
                <a:lnTo>
                  <a:pt x="8382" y="140208"/>
                </a:lnTo>
                <a:lnTo>
                  <a:pt x="8382" y="138684"/>
                </a:lnTo>
                <a:lnTo>
                  <a:pt x="9906" y="135636"/>
                </a:lnTo>
                <a:lnTo>
                  <a:pt x="9905" y="137160"/>
                </a:lnTo>
                <a:lnTo>
                  <a:pt x="16764" y="130302"/>
                </a:lnTo>
                <a:close/>
              </a:path>
              <a:path w="2372105" h="533400">
                <a:moveTo>
                  <a:pt x="9906" y="523494"/>
                </a:moveTo>
                <a:lnTo>
                  <a:pt x="9905" y="140208"/>
                </a:lnTo>
                <a:lnTo>
                  <a:pt x="4572" y="140208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2372105" h="533400">
                <a:moveTo>
                  <a:pt x="2234184" y="523493"/>
                </a:moveTo>
                <a:lnTo>
                  <a:pt x="4572" y="523494"/>
                </a:lnTo>
                <a:lnTo>
                  <a:pt x="9906" y="528066"/>
                </a:lnTo>
                <a:lnTo>
                  <a:pt x="9906" y="533400"/>
                </a:lnTo>
                <a:lnTo>
                  <a:pt x="2231136" y="533399"/>
                </a:lnTo>
                <a:lnTo>
                  <a:pt x="2231136" y="528065"/>
                </a:lnTo>
                <a:lnTo>
                  <a:pt x="2232660" y="528065"/>
                </a:lnTo>
                <a:lnTo>
                  <a:pt x="2232660" y="525017"/>
                </a:lnTo>
                <a:lnTo>
                  <a:pt x="2234184" y="523493"/>
                </a:lnTo>
                <a:close/>
              </a:path>
              <a:path w="2372105" h="533400">
                <a:moveTo>
                  <a:pt x="9906" y="533400"/>
                </a:moveTo>
                <a:lnTo>
                  <a:pt x="9906" y="528066"/>
                </a:lnTo>
                <a:lnTo>
                  <a:pt x="4572" y="523494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2372105" h="533400">
                <a:moveTo>
                  <a:pt x="9905" y="137160"/>
                </a:moveTo>
                <a:lnTo>
                  <a:pt x="9906" y="135636"/>
                </a:lnTo>
                <a:lnTo>
                  <a:pt x="8382" y="138684"/>
                </a:lnTo>
                <a:lnTo>
                  <a:pt x="9905" y="137160"/>
                </a:lnTo>
                <a:close/>
              </a:path>
              <a:path w="2372105" h="533400">
                <a:moveTo>
                  <a:pt x="2234184" y="130301"/>
                </a:moveTo>
                <a:lnTo>
                  <a:pt x="16764" y="130302"/>
                </a:lnTo>
                <a:lnTo>
                  <a:pt x="8382" y="138684"/>
                </a:lnTo>
                <a:lnTo>
                  <a:pt x="8382" y="140208"/>
                </a:lnTo>
                <a:lnTo>
                  <a:pt x="2231136" y="140207"/>
                </a:lnTo>
                <a:lnTo>
                  <a:pt x="2231136" y="135635"/>
                </a:lnTo>
                <a:lnTo>
                  <a:pt x="2232660" y="135635"/>
                </a:lnTo>
                <a:lnTo>
                  <a:pt x="2232660" y="131825"/>
                </a:lnTo>
                <a:lnTo>
                  <a:pt x="2234184" y="130301"/>
                </a:lnTo>
                <a:close/>
              </a:path>
              <a:path w="2372105" h="533400">
                <a:moveTo>
                  <a:pt x="139446" y="7619"/>
                </a:moveTo>
                <a:lnTo>
                  <a:pt x="135636" y="9144"/>
                </a:lnTo>
                <a:lnTo>
                  <a:pt x="137921" y="9144"/>
                </a:lnTo>
                <a:lnTo>
                  <a:pt x="139446" y="7619"/>
                </a:lnTo>
                <a:close/>
              </a:path>
              <a:path w="2372105" h="533400">
                <a:moveTo>
                  <a:pt x="137921" y="9144"/>
                </a:moveTo>
                <a:lnTo>
                  <a:pt x="135636" y="9144"/>
                </a:lnTo>
                <a:lnTo>
                  <a:pt x="135636" y="11430"/>
                </a:lnTo>
                <a:lnTo>
                  <a:pt x="137921" y="9144"/>
                </a:lnTo>
                <a:close/>
              </a:path>
              <a:path w="2372105" h="533400">
                <a:moveTo>
                  <a:pt x="139445" y="9144"/>
                </a:moveTo>
                <a:lnTo>
                  <a:pt x="139446" y="7619"/>
                </a:lnTo>
                <a:lnTo>
                  <a:pt x="137921" y="9144"/>
                </a:lnTo>
                <a:lnTo>
                  <a:pt x="139445" y="9144"/>
                </a:lnTo>
                <a:close/>
              </a:path>
              <a:path w="2372105" h="533400">
                <a:moveTo>
                  <a:pt x="2241042" y="137159"/>
                </a:moveTo>
                <a:lnTo>
                  <a:pt x="2241042" y="135635"/>
                </a:lnTo>
                <a:lnTo>
                  <a:pt x="2231136" y="135635"/>
                </a:lnTo>
                <a:lnTo>
                  <a:pt x="2231136" y="140207"/>
                </a:lnTo>
                <a:lnTo>
                  <a:pt x="2237994" y="140207"/>
                </a:lnTo>
                <a:lnTo>
                  <a:pt x="2241042" y="137159"/>
                </a:lnTo>
                <a:close/>
              </a:path>
              <a:path w="2372105" h="533400">
                <a:moveTo>
                  <a:pt x="2241042" y="516635"/>
                </a:moveTo>
                <a:lnTo>
                  <a:pt x="2241042" y="137159"/>
                </a:lnTo>
                <a:lnTo>
                  <a:pt x="2237994" y="140207"/>
                </a:lnTo>
                <a:lnTo>
                  <a:pt x="2231136" y="140207"/>
                </a:lnTo>
                <a:lnTo>
                  <a:pt x="2231136" y="523493"/>
                </a:lnTo>
                <a:lnTo>
                  <a:pt x="2234184" y="523493"/>
                </a:lnTo>
                <a:lnTo>
                  <a:pt x="2241042" y="516635"/>
                </a:lnTo>
                <a:close/>
              </a:path>
              <a:path w="2372105" h="533400">
                <a:moveTo>
                  <a:pt x="2241042" y="530351"/>
                </a:moveTo>
                <a:lnTo>
                  <a:pt x="2241042" y="528065"/>
                </a:lnTo>
                <a:lnTo>
                  <a:pt x="2231136" y="528065"/>
                </a:lnTo>
                <a:lnTo>
                  <a:pt x="2231136" y="533399"/>
                </a:lnTo>
                <a:lnTo>
                  <a:pt x="2237994" y="533399"/>
                </a:lnTo>
                <a:lnTo>
                  <a:pt x="2241042" y="530351"/>
                </a:lnTo>
                <a:close/>
              </a:path>
              <a:path w="2372105" h="533400">
                <a:moveTo>
                  <a:pt x="2236470" y="130301"/>
                </a:moveTo>
                <a:lnTo>
                  <a:pt x="2234184" y="130301"/>
                </a:lnTo>
                <a:lnTo>
                  <a:pt x="2232660" y="131825"/>
                </a:lnTo>
                <a:lnTo>
                  <a:pt x="2236470" y="130301"/>
                </a:lnTo>
                <a:close/>
              </a:path>
              <a:path w="2372105" h="533400">
                <a:moveTo>
                  <a:pt x="2236470" y="135635"/>
                </a:moveTo>
                <a:lnTo>
                  <a:pt x="2236470" y="130301"/>
                </a:lnTo>
                <a:lnTo>
                  <a:pt x="2232660" y="131825"/>
                </a:lnTo>
                <a:lnTo>
                  <a:pt x="2232660" y="135635"/>
                </a:lnTo>
                <a:lnTo>
                  <a:pt x="2236470" y="135635"/>
                </a:lnTo>
                <a:close/>
              </a:path>
              <a:path w="2372105" h="533400">
                <a:moveTo>
                  <a:pt x="2236470" y="523493"/>
                </a:moveTo>
                <a:lnTo>
                  <a:pt x="2234184" y="523493"/>
                </a:lnTo>
                <a:lnTo>
                  <a:pt x="2232660" y="525017"/>
                </a:lnTo>
                <a:lnTo>
                  <a:pt x="2236470" y="523493"/>
                </a:lnTo>
                <a:close/>
              </a:path>
              <a:path w="2372105" h="533400">
                <a:moveTo>
                  <a:pt x="2236470" y="528065"/>
                </a:moveTo>
                <a:lnTo>
                  <a:pt x="2236470" y="523493"/>
                </a:lnTo>
                <a:lnTo>
                  <a:pt x="2232660" y="525017"/>
                </a:lnTo>
                <a:lnTo>
                  <a:pt x="2232660" y="528065"/>
                </a:lnTo>
                <a:lnTo>
                  <a:pt x="2236470" y="528065"/>
                </a:lnTo>
                <a:close/>
              </a:path>
              <a:path w="2372105" h="533400">
                <a:moveTo>
                  <a:pt x="2366772" y="11429"/>
                </a:moveTo>
                <a:lnTo>
                  <a:pt x="2366772" y="9143"/>
                </a:lnTo>
                <a:lnTo>
                  <a:pt x="2355342" y="9143"/>
                </a:lnTo>
                <a:lnTo>
                  <a:pt x="2234184" y="130301"/>
                </a:lnTo>
                <a:lnTo>
                  <a:pt x="2236470" y="130301"/>
                </a:lnTo>
                <a:lnTo>
                  <a:pt x="2236470" y="135635"/>
                </a:lnTo>
                <a:lnTo>
                  <a:pt x="2241042" y="135635"/>
                </a:lnTo>
                <a:lnTo>
                  <a:pt x="2241042" y="137159"/>
                </a:lnTo>
                <a:lnTo>
                  <a:pt x="2366772" y="11429"/>
                </a:lnTo>
                <a:close/>
              </a:path>
              <a:path w="2372105" h="533400">
                <a:moveTo>
                  <a:pt x="2363724" y="393953"/>
                </a:moveTo>
                <a:lnTo>
                  <a:pt x="2234184" y="523493"/>
                </a:lnTo>
                <a:lnTo>
                  <a:pt x="2236470" y="523493"/>
                </a:lnTo>
                <a:lnTo>
                  <a:pt x="2236470" y="528065"/>
                </a:lnTo>
                <a:lnTo>
                  <a:pt x="2241042" y="528065"/>
                </a:lnTo>
                <a:lnTo>
                  <a:pt x="2241042" y="530351"/>
                </a:lnTo>
                <a:lnTo>
                  <a:pt x="2362200" y="409193"/>
                </a:lnTo>
                <a:lnTo>
                  <a:pt x="2362200" y="397001"/>
                </a:lnTo>
                <a:lnTo>
                  <a:pt x="2363724" y="393953"/>
                </a:lnTo>
                <a:close/>
              </a:path>
              <a:path w="2372105" h="533400">
                <a:moveTo>
                  <a:pt x="2370582" y="7619"/>
                </a:moveTo>
                <a:lnTo>
                  <a:pt x="2363724" y="761"/>
                </a:lnTo>
                <a:lnTo>
                  <a:pt x="2355342" y="9143"/>
                </a:lnTo>
                <a:lnTo>
                  <a:pt x="2362200" y="9143"/>
                </a:lnTo>
                <a:lnTo>
                  <a:pt x="2362200" y="4571"/>
                </a:lnTo>
                <a:lnTo>
                  <a:pt x="2366772" y="9143"/>
                </a:lnTo>
                <a:lnTo>
                  <a:pt x="2366772" y="11429"/>
                </a:lnTo>
                <a:lnTo>
                  <a:pt x="2370582" y="7619"/>
                </a:lnTo>
                <a:close/>
              </a:path>
              <a:path w="2372105" h="533400">
                <a:moveTo>
                  <a:pt x="2366772" y="9143"/>
                </a:moveTo>
                <a:lnTo>
                  <a:pt x="2362200" y="4571"/>
                </a:lnTo>
                <a:lnTo>
                  <a:pt x="2362200" y="9143"/>
                </a:lnTo>
                <a:lnTo>
                  <a:pt x="2366772" y="9143"/>
                </a:lnTo>
                <a:close/>
              </a:path>
              <a:path w="2372105" h="533400">
                <a:moveTo>
                  <a:pt x="2370582" y="400811"/>
                </a:moveTo>
                <a:lnTo>
                  <a:pt x="2370582" y="7619"/>
                </a:lnTo>
                <a:lnTo>
                  <a:pt x="2362200" y="16001"/>
                </a:lnTo>
                <a:lnTo>
                  <a:pt x="2362200" y="395477"/>
                </a:lnTo>
                <a:lnTo>
                  <a:pt x="2363724" y="393953"/>
                </a:lnTo>
                <a:lnTo>
                  <a:pt x="2363724" y="407669"/>
                </a:lnTo>
                <a:lnTo>
                  <a:pt x="2370582" y="400811"/>
                </a:lnTo>
                <a:close/>
              </a:path>
              <a:path w="2372105" h="533400">
                <a:moveTo>
                  <a:pt x="2363724" y="407669"/>
                </a:moveTo>
                <a:lnTo>
                  <a:pt x="2363724" y="393953"/>
                </a:lnTo>
                <a:lnTo>
                  <a:pt x="2362200" y="397001"/>
                </a:lnTo>
                <a:lnTo>
                  <a:pt x="2362200" y="409193"/>
                </a:lnTo>
                <a:lnTo>
                  <a:pt x="2363724" y="4076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94366" y="4565276"/>
            <a:ext cx="2028998" cy="6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23365" y="4103371"/>
            <a:ext cx="118455" cy="462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0211" y="4099339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571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1" y="533400"/>
                </a:lnTo>
                <a:lnTo>
                  <a:pt x="4572" y="135635"/>
                </a:lnTo>
                <a:lnTo>
                  <a:pt x="4572" y="131064"/>
                </a:lnTo>
                <a:lnTo>
                  <a:pt x="9143" y="131064"/>
                </a:lnTo>
                <a:lnTo>
                  <a:pt x="135635" y="4571"/>
                </a:lnTo>
                <a:lnTo>
                  <a:pt x="2360676" y="4571"/>
                </a:lnTo>
                <a:lnTo>
                  <a:pt x="2363724" y="1523"/>
                </a:lnTo>
                <a:lnTo>
                  <a:pt x="2366757" y="4557"/>
                </a:lnTo>
                <a:lnTo>
                  <a:pt x="2372106" y="4571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6757" y="12206"/>
                </a:lnTo>
                <a:lnTo>
                  <a:pt x="2366009" y="398525"/>
                </a:lnTo>
                <a:lnTo>
                  <a:pt x="2236469" y="528065"/>
                </a:lnTo>
                <a:lnTo>
                  <a:pt x="4571" y="528827"/>
                </a:lnTo>
                <a:lnTo>
                  <a:pt x="2242592" y="528827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241042" y="530369"/>
                </a:moveTo>
                <a:lnTo>
                  <a:pt x="2241042" y="528827"/>
                </a:lnTo>
                <a:lnTo>
                  <a:pt x="4571" y="528827"/>
                </a:lnTo>
                <a:lnTo>
                  <a:pt x="4571" y="533400"/>
                </a:lnTo>
                <a:lnTo>
                  <a:pt x="2237994" y="533399"/>
                </a:lnTo>
                <a:lnTo>
                  <a:pt x="2241042" y="530369"/>
                </a:lnTo>
                <a:close/>
              </a:path>
              <a:path w="2372105" h="533400">
                <a:moveTo>
                  <a:pt x="9143" y="131064"/>
                </a:moveTo>
                <a:lnTo>
                  <a:pt x="4572" y="131064"/>
                </a:lnTo>
                <a:lnTo>
                  <a:pt x="4572" y="135635"/>
                </a:lnTo>
                <a:lnTo>
                  <a:pt x="9143" y="131064"/>
                </a:lnTo>
                <a:close/>
              </a:path>
              <a:path w="2372105" h="533400">
                <a:moveTo>
                  <a:pt x="2242592" y="528827"/>
                </a:moveTo>
                <a:lnTo>
                  <a:pt x="2231136" y="528827"/>
                </a:lnTo>
                <a:lnTo>
                  <a:pt x="2241042" y="528827"/>
                </a:lnTo>
                <a:lnTo>
                  <a:pt x="2241042" y="530369"/>
                </a:lnTo>
                <a:lnTo>
                  <a:pt x="2242592" y="528827"/>
                </a:lnTo>
                <a:close/>
              </a:path>
              <a:path w="2372105" h="533400">
                <a:moveTo>
                  <a:pt x="2366771" y="4571"/>
                </a:moveTo>
                <a:lnTo>
                  <a:pt x="2363724" y="1523"/>
                </a:lnTo>
                <a:lnTo>
                  <a:pt x="2360676" y="4571"/>
                </a:lnTo>
                <a:lnTo>
                  <a:pt x="2366771" y="4571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6771" y="4571"/>
                </a:lnTo>
                <a:lnTo>
                  <a:pt x="2366757" y="12206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72106" y="400049"/>
                </a:moveTo>
                <a:lnTo>
                  <a:pt x="2372106" y="4571"/>
                </a:lnTo>
                <a:lnTo>
                  <a:pt x="2366771" y="4571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94366" y="4219015"/>
            <a:ext cx="2028998" cy="3469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3365" y="4103370"/>
            <a:ext cx="118455" cy="4625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4363" y="4103372"/>
            <a:ext cx="2147455" cy="1156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0211" y="4099339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00049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2" y="533400"/>
                </a:lnTo>
                <a:lnTo>
                  <a:pt x="4572" y="131064"/>
                </a:lnTo>
                <a:lnTo>
                  <a:pt x="16764" y="131064"/>
                </a:lnTo>
                <a:lnTo>
                  <a:pt x="135636" y="12192"/>
                </a:lnTo>
                <a:lnTo>
                  <a:pt x="135636" y="9906"/>
                </a:lnTo>
                <a:lnTo>
                  <a:pt x="139446" y="8382"/>
                </a:lnTo>
                <a:lnTo>
                  <a:pt x="139445" y="9906"/>
                </a:lnTo>
                <a:lnTo>
                  <a:pt x="2355342" y="9905"/>
                </a:lnTo>
                <a:lnTo>
                  <a:pt x="2363724" y="1523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  <a:path w="2372105" h="533400">
                <a:moveTo>
                  <a:pt x="16764" y="131064"/>
                </a:moveTo>
                <a:lnTo>
                  <a:pt x="4572" y="131064"/>
                </a:lnTo>
                <a:lnTo>
                  <a:pt x="4572" y="140970"/>
                </a:lnTo>
                <a:lnTo>
                  <a:pt x="8382" y="140970"/>
                </a:lnTo>
                <a:lnTo>
                  <a:pt x="8382" y="139446"/>
                </a:lnTo>
                <a:lnTo>
                  <a:pt x="9906" y="135636"/>
                </a:lnTo>
                <a:lnTo>
                  <a:pt x="9905" y="137922"/>
                </a:lnTo>
                <a:lnTo>
                  <a:pt x="16764" y="131064"/>
                </a:lnTo>
                <a:close/>
              </a:path>
              <a:path w="2372105" h="533400">
                <a:moveTo>
                  <a:pt x="9905" y="524256"/>
                </a:moveTo>
                <a:lnTo>
                  <a:pt x="9905" y="140970"/>
                </a:lnTo>
                <a:lnTo>
                  <a:pt x="4572" y="140970"/>
                </a:lnTo>
                <a:lnTo>
                  <a:pt x="4572" y="524256"/>
                </a:lnTo>
                <a:lnTo>
                  <a:pt x="9905" y="524256"/>
                </a:lnTo>
                <a:close/>
              </a:path>
              <a:path w="2372105" h="533400">
                <a:moveTo>
                  <a:pt x="2233426" y="524255"/>
                </a:moveTo>
                <a:lnTo>
                  <a:pt x="4572" y="524256"/>
                </a:lnTo>
                <a:lnTo>
                  <a:pt x="9906" y="528828"/>
                </a:lnTo>
                <a:lnTo>
                  <a:pt x="9906" y="533400"/>
                </a:lnTo>
                <a:lnTo>
                  <a:pt x="2231135" y="533399"/>
                </a:lnTo>
                <a:lnTo>
                  <a:pt x="2231136" y="528827"/>
                </a:lnTo>
                <a:lnTo>
                  <a:pt x="2232660" y="528827"/>
                </a:lnTo>
                <a:lnTo>
                  <a:pt x="2232660" y="525017"/>
                </a:lnTo>
                <a:lnTo>
                  <a:pt x="2233426" y="524255"/>
                </a:lnTo>
                <a:close/>
              </a:path>
              <a:path w="2372105" h="533400">
                <a:moveTo>
                  <a:pt x="9906" y="533400"/>
                </a:moveTo>
                <a:lnTo>
                  <a:pt x="9906" y="528828"/>
                </a:lnTo>
                <a:lnTo>
                  <a:pt x="4572" y="52425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2372105" h="533400">
                <a:moveTo>
                  <a:pt x="9905" y="137922"/>
                </a:moveTo>
                <a:lnTo>
                  <a:pt x="9906" y="135636"/>
                </a:lnTo>
                <a:lnTo>
                  <a:pt x="8382" y="139446"/>
                </a:lnTo>
                <a:lnTo>
                  <a:pt x="9905" y="137922"/>
                </a:lnTo>
                <a:close/>
              </a:path>
              <a:path w="2372105" h="533400">
                <a:moveTo>
                  <a:pt x="2234184" y="131063"/>
                </a:moveTo>
                <a:lnTo>
                  <a:pt x="16764" y="131064"/>
                </a:lnTo>
                <a:lnTo>
                  <a:pt x="8382" y="139446"/>
                </a:lnTo>
                <a:lnTo>
                  <a:pt x="8382" y="140970"/>
                </a:lnTo>
                <a:lnTo>
                  <a:pt x="2231135" y="140969"/>
                </a:lnTo>
                <a:lnTo>
                  <a:pt x="2231136" y="135635"/>
                </a:lnTo>
                <a:lnTo>
                  <a:pt x="2232660" y="135635"/>
                </a:lnTo>
                <a:lnTo>
                  <a:pt x="2232660" y="132587"/>
                </a:lnTo>
                <a:lnTo>
                  <a:pt x="2234184" y="131063"/>
                </a:lnTo>
                <a:close/>
              </a:path>
              <a:path w="2372105" h="533400">
                <a:moveTo>
                  <a:pt x="139446" y="8382"/>
                </a:moveTo>
                <a:lnTo>
                  <a:pt x="135636" y="9906"/>
                </a:lnTo>
                <a:lnTo>
                  <a:pt x="137921" y="9906"/>
                </a:lnTo>
                <a:lnTo>
                  <a:pt x="139446" y="8382"/>
                </a:lnTo>
                <a:close/>
              </a:path>
              <a:path w="2372105" h="533400">
                <a:moveTo>
                  <a:pt x="137921" y="9906"/>
                </a:moveTo>
                <a:lnTo>
                  <a:pt x="135636" y="9906"/>
                </a:lnTo>
                <a:lnTo>
                  <a:pt x="135636" y="12192"/>
                </a:lnTo>
                <a:lnTo>
                  <a:pt x="137921" y="9906"/>
                </a:lnTo>
                <a:close/>
              </a:path>
              <a:path w="2372105" h="533400">
                <a:moveTo>
                  <a:pt x="139445" y="9906"/>
                </a:moveTo>
                <a:lnTo>
                  <a:pt x="139446" y="8382"/>
                </a:lnTo>
                <a:lnTo>
                  <a:pt x="137921" y="9906"/>
                </a:lnTo>
                <a:lnTo>
                  <a:pt x="139445" y="9906"/>
                </a:lnTo>
                <a:close/>
              </a:path>
              <a:path w="2372105" h="533400">
                <a:moveTo>
                  <a:pt x="2241042" y="137921"/>
                </a:moveTo>
                <a:lnTo>
                  <a:pt x="2241042" y="135635"/>
                </a:lnTo>
                <a:lnTo>
                  <a:pt x="2231136" y="135635"/>
                </a:lnTo>
                <a:lnTo>
                  <a:pt x="2231135" y="140969"/>
                </a:lnTo>
                <a:lnTo>
                  <a:pt x="2237994" y="140969"/>
                </a:lnTo>
                <a:lnTo>
                  <a:pt x="2241042" y="137921"/>
                </a:lnTo>
                <a:close/>
              </a:path>
              <a:path w="2372105" h="533400">
                <a:moveTo>
                  <a:pt x="2241042" y="516684"/>
                </a:moveTo>
                <a:lnTo>
                  <a:pt x="2241042" y="137921"/>
                </a:lnTo>
                <a:lnTo>
                  <a:pt x="2237994" y="140969"/>
                </a:lnTo>
                <a:lnTo>
                  <a:pt x="2231135" y="140969"/>
                </a:lnTo>
                <a:lnTo>
                  <a:pt x="2231135" y="524255"/>
                </a:lnTo>
                <a:lnTo>
                  <a:pt x="2233426" y="524255"/>
                </a:lnTo>
                <a:lnTo>
                  <a:pt x="2241042" y="516684"/>
                </a:lnTo>
                <a:close/>
              </a:path>
              <a:path w="2372105" h="533400">
                <a:moveTo>
                  <a:pt x="2241042" y="530369"/>
                </a:moveTo>
                <a:lnTo>
                  <a:pt x="2241042" y="528827"/>
                </a:lnTo>
                <a:lnTo>
                  <a:pt x="2231136" y="528827"/>
                </a:lnTo>
                <a:lnTo>
                  <a:pt x="2231135" y="533399"/>
                </a:lnTo>
                <a:lnTo>
                  <a:pt x="2237994" y="533399"/>
                </a:lnTo>
                <a:lnTo>
                  <a:pt x="2241042" y="530369"/>
                </a:lnTo>
                <a:close/>
              </a:path>
              <a:path w="2372105" h="533400">
                <a:moveTo>
                  <a:pt x="2236470" y="131063"/>
                </a:moveTo>
                <a:lnTo>
                  <a:pt x="2234184" y="131063"/>
                </a:lnTo>
                <a:lnTo>
                  <a:pt x="2232660" y="132587"/>
                </a:lnTo>
                <a:lnTo>
                  <a:pt x="2236470" y="131063"/>
                </a:lnTo>
                <a:close/>
              </a:path>
              <a:path w="2372105" h="533400">
                <a:moveTo>
                  <a:pt x="2236470" y="135635"/>
                </a:moveTo>
                <a:lnTo>
                  <a:pt x="2236470" y="131063"/>
                </a:lnTo>
                <a:lnTo>
                  <a:pt x="2232660" y="132587"/>
                </a:lnTo>
                <a:lnTo>
                  <a:pt x="2232660" y="135635"/>
                </a:lnTo>
                <a:lnTo>
                  <a:pt x="2236470" y="135635"/>
                </a:lnTo>
                <a:close/>
              </a:path>
              <a:path w="2372105" h="533400">
                <a:moveTo>
                  <a:pt x="2236470" y="524255"/>
                </a:moveTo>
                <a:lnTo>
                  <a:pt x="2233426" y="524255"/>
                </a:lnTo>
                <a:lnTo>
                  <a:pt x="2232660" y="525017"/>
                </a:lnTo>
                <a:lnTo>
                  <a:pt x="2236470" y="524255"/>
                </a:lnTo>
                <a:close/>
              </a:path>
              <a:path w="2372105" h="533400">
                <a:moveTo>
                  <a:pt x="2236470" y="528827"/>
                </a:moveTo>
                <a:lnTo>
                  <a:pt x="2236470" y="524255"/>
                </a:lnTo>
                <a:lnTo>
                  <a:pt x="2232660" y="525017"/>
                </a:lnTo>
                <a:lnTo>
                  <a:pt x="2232660" y="528827"/>
                </a:lnTo>
                <a:lnTo>
                  <a:pt x="2236470" y="528827"/>
                </a:lnTo>
                <a:close/>
              </a:path>
              <a:path w="2372105" h="533400">
                <a:moveTo>
                  <a:pt x="2363724" y="394715"/>
                </a:moveTo>
                <a:lnTo>
                  <a:pt x="2233426" y="524255"/>
                </a:lnTo>
                <a:lnTo>
                  <a:pt x="2236470" y="524255"/>
                </a:lnTo>
                <a:lnTo>
                  <a:pt x="2236470" y="528827"/>
                </a:lnTo>
                <a:lnTo>
                  <a:pt x="2241042" y="528827"/>
                </a:lnTo>
                <a:lnTo>
                  <a:pt x="2241042" y="530369"/>
                </a:lnTo>
                <a:lnTo>
                  <a:pt x="2362200" y="409899"/>
                </a:lnTo>
                <a:lnTo>
                  <a:pt x="2362200" y="397763"/>
                </a:lnTo>
                <a:lnTo>
                  <a:pt x="2363724" y="394715"/>
                </a:lnTo>
                <a:close/>
              </a:path>
              <a:path w="2372105" h="533400">
                <a:moveTo>
                  <a:pt x="2366772" y="12191"/>
                </a:moveTo>
                <a:lnTo>
                  <a:pt x="2366772" y="9905"/>
                </a:lnTo>
                <a:lnTo>
                  <a:pt x="2355342" y="9905"/>
                </a:lnTo>
                <a:lnTo>
                  <a:pt x="2234184" y="131063"/>
                </a:lnTo>
                <a:lnTo>
                  <a:pt x="2236470" y="131063"/>
                </a:lnTo>
                <a:lnTo>
                  <a:pt x="2236470" y="135635"/>
                </a:lnTo>
                <a:lnTo>
                  <a:pt x="2241042" y="135635"/>
                </a:lnTo>
                <a:lnTo>
                  <a:pt x="2241042" y="137921"/>
                </a:lnTo>
                <a:lnTo>
                  <a:pt x="2366772" y="12191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3724" y="1523"/>
                </a:lnTo>
                <a:lnTo>
                  <a:pt x="2355342" y="9905"/>
                </a:lnTo>
                <a:lnTo>
                  <a:pt x="2362200" y="9905"/>
                </a:lnTo>
                <a:lnTo>
                  <a:pt x="2362200" y="4571"/>
                </a:lnTo>
                <a:lnTo>
                  <a:pt x="2366772" y="9905"/>
                </a:lnTo>
                <a:lnTo>
                  <a:pt x="2366772" y="12191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66772" y="9905"/>
                </a:moveTo>
                <a:lnTo>
                  <a:pt x="2362200" y="4571"/>
                </a:lnTo>
                <a:lnTo>
                  <a:pt x="2362200" y="9905"/>
                </a:lnTo>
                <a:lnTo>
                  <a:pt x="2366772" y="9905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2200" y="16763"/>
                </a:lnTo>
                <a:lnTo>
                  <a:pt x="2362200" y="396231"/>
                </a:lnTo>
                <a:lnTo>
                  <a:pt x="2363724" y="394715"/>
                </a:lnTo>
                <a:lnTo>
                  <a:pt x="2363724" y="408384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363724" y="408384"/>
                </a:moveTo>
                <a:lnTo>
                  <a:pt x="2363724" y="394715"/>
                </a:lnTo>
                <a:lnTo>
                  <a:pt x="2362200" y="397763"/>
                </a:lnTo>
                <a:lnTo>
                  <a:pt x="2362200" y="409899"/>
                </a:lnTo>
                <a:lnTo>
                  <a:pt x="2363724" y="4083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94366" y="4204222"/>
            <a:ext cx="2028998" cy="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3365" y="3742988"/>
            <a:ext cx="118455" cy="4619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0211" y="3738955"/>
            <a:ext cx="2156459" cy="469975"/>
          </a:xfrm>
          <a:custGeom>
            <a:avLst/>
            <a:gdLst/>
            <a:ahLst/>
            <a:cxnLst/>
            <a:rect l="l" t="t" r="r" b="b"/>
            <a:pathLst>
              <a:path w="2372105" h="532638">
                <a:moveTo>
                  <a:pt x="2372106" y="4571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3350"/>
                </a:lnTo>
                <a:lnTo>
                  <a:pt x="0" y="532638"/>
                </a:lnTo>
                <a:lnTo>
                  <a:pt x="4571" y="532638"/>
                </a:lnTo>
                <a:lnTo>
                  <a:pt x="4571" y="135635"/>
                </a:lnTo>
                <a:lnTo>
                  <a:pt x="4572" y="130302"/>
                </a:lnTo>
                <a:lnTo>
                  <a:pt x="9905" y="130302"/>
                </a:lnTo>
                <a:lnTo>
                  <a:pt x="135635" y="4571"/>
                </a:lnTo>
                <a:lnTo>
                  <a:pt x="2359914" y="4571"/>
                </a:lnTo>
                <a:lnTo>
                  <a:pt x="2363724" y="761"/>
                </a:lnTo>
                <a:lnTo>
                  <a:pt x="2367533" y="4571"/>
                </a:lnTo>
                <a:lnTo>
                  <a:pt x="2372106" y="4571"/>
                </a:lnTo>
                <a:close/>
              </a:path>
              <a:path w="2372105" h="532638">
                <a:moveTo>
                  <a:pt x="2370582" y="400803"/>
                </a:moveTo>
                <a:lnTo>
                  <a:pt x="2370582" y="7619"/>
                </a:lnTo>
                <a:lnTo>
                  <a:pt x="2366758" y="11443"/>
                </a:lnTo>
                <a:lnTo>
                  <a:pt x="2366009" y="397763"/>
                </a:lnTo>
                <a:lnTo>
                  <a:pt x="2236469" y="527303"/>
                </a:lnTo>
                <a:lnTo>
                  <a:pt x="4571" y="528065"/>
                </a:lnTo>
                <a:lnTo>
                  <a:pt x="2242592" y="528065"/>
                </a:lnTo>
                <a:lnTo>
                  <a:pt x="2370582" y="400803"/>
                </a:lnTo>
                <a:close/>
              </a:path>
              <a:path w="2372105" h="532638">
                <a:moveTo>
                  <a:pt x="2241042" y="529607"/>
                </a:moveTo>
                <a:lnTo>
                  <a:pt x="2241042" y="528065"/>
                </a:lnTo>
                <a:lnTo>
                  <a:pt x="4571" y="528065"/>
                </a:lnTo>
                <a:lnTo>
                  <a:pt x="4571" y="532638"/>
                </a:lnTo>
                <a:lnTo>
                  <a:pt x="2237994" y="532637"/>
                </a:lnTo>
                <a:lnTo>
                  <a:pt x="2241042" y="529607"/>
                </a:lnTo>
                <a:close/>
              </a:path>
              <a:path w="2372105" h="532638">
                <a:moveTo>
                  <a:pt x="9905" y="130302"/>
                </a:moveTo>
                <a:lnTo>
                  <a:pt x="4572" y="130302"/>
                </a:lnTo>
                <a:lnTo>
                  <a:pt x="4572" y="135635"/>
                </a:lnTo>
                <a:lnTo>
                  <a:pt x="9905" y="130302"/>
                </a:lnTo>
                <a:close/>
              </a:path>
              <a:path w="2372105" h="532638">
                <a:moveTo>
                  <a:pt x="2242592" y="528065"/>
                </a:moveTo>
                <a:lnTo>
                  <a:pt x="2231136" y="528065"/>
                </a:lnTo>
                <a:lnTo>
                  <a:pt x="2241042" y="528065"/>
                </a:lnTo>
                <a:lnTo>
                  <a:pt x="2241042" y="529607"/>
                </a:lnTo>
                <a:lnTo>
                  <a:pt x="2242592" y="528065"/>
                </a:lnTo>
                <a:close/>
              </a:path>
              <a:path w="2372105" h="532638">
                <a:moveTo>
                  <a:pt x="2367533" y="4571"/>
                </a:moveTo>
                <a:lnTo>
                  <a:pt x="2363724" y="761"/>
                </a:lnTo>
                <a:lnTo>
                  <a:pt x="2359914" y="4571"/>
                </a:lnTo>
                <a:lnTo>
                  <a:pt x="2367533" y="4571"/>
                </a:lnTo>
                <a:close/>
              </a:path>
              <a:path w="2372105" h="532638">
                <a:moveTo>
                  <a:pt x="2370582" y="7619"/>
                </a:moveTo>
                <a:lnTo>
                  <a:pt x="2367533" y="4571"/>
                </a:lnTo>
                <a:lnTo>
                  <a:pt x="2366771" y="4571"/>
                </a:lnTo>
                <a:lnTo>
                  <a:pt x="2366758" y="11443"/>
                </a:lnTo>
                <a:lnTo>
                  <a:pt x="2370582" y="7619"/>
                </a:lnTo>
                <a:close/>
              </a:path>
              <a:path w="2372105" h="532638">
                <a:moveTo>
                  <a:pt x="2372106" y="399287"/>
                </a:moveTo>
                <a:lnTo>
                  <a:pt x="2372106" y="4571"/>
                </a:lnTo>
                <a:lnTo>
                  <a:pt x="2367533" y="4571"/>
                </a:lnTo>
                <a:lnTo>
                  <a:pt x="2370582" y="7619"/>
                </a:lnTo>
                <a:lnTo>
                  <a:pt x="2370582" y="400803"/>
                </a:lnTo>
                <a:lnTo>
                  <a:pt x="2372106" y="3992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4366" y="3858633"/>
            <a:ext cx="2028998" cy="3462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3365" y="3742988"/>
            <a:ext cx="118455" cy="4619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4363" y="3742991"/>
            <a:ext cx="2147455" cy="1156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0211" y="3738955"/>
            <a:ext cx="2156459" cy="469975"/>
          </a:xfrm>
          <a:custGeom>
            <a:avLst/>
            <a:gdLst/>
            <a:ahLst/>
            <a:cxnLst/>
            <a:rect l="l" t="t" r="r" b="b"/>
            <a:pathLst>
              <a:path w="2372105" h="532638">
                <a:moveTo>
                  <a:pt x="2372106" y="399287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3350"/>
                </a:lnTo>
                <a:lnTo>
                  <a:pt x="0" y="532638"/>
                </a:lnTo>
                <a:lnTo>
                  <a:pt x="4572" y="532638"/>
                </a:lnTo>
                <a:lnTo>
                  <a:pt x="4572" y="130302"/>
                </a:lnTo>
                <a:lnTo>
                  <a:pt x="16764" y="130302"/>
                </a:lnTo>
                <a:lnTo>
                  <a:pt x="135636" y="11430"/>
                </a:lnTo>
                <a:lnTo>
                  <a:pt x="135636" y="9144"/>
                </a:lnTo>
                <a:lnTo>
                  <a:pt x="139446" y="7619"/>
                </a:lnTo>
                <a:lnTo>
                  <a:pt x="139445" y="9144"/>
                </a:lnTo>
                <a:lnTo>
                  <a:pt x="2355342" y="9143"/>
                </a:lnTo>
                <a:lnTo>
                  <a:pt x="2363724" y="761"/>
                </a:lnTo>
                <a:lnTo>
                  <a:pt x="2370582" y="7619"/>
                </a:lnTo>
                <a:lnTo>
                  <a:pt x="2370582" y="400803"/>
                </a:lnTo>
                <a:lnTo>
                  <a:pt x="2372106" y="399287"/>
                </a:lnTo>
                <a:close/>
              </a:path>
              <a:path w="2372105" h="532638">
                <a:moveTo>
                  <a:pt x="16764" y="130302"/>
                </a:moveTo>
                <a:lnTo>
                  <a:pt x="4572" y="130302"/>
                </a:lnTo>
                <a:lnTo>
                  <a:pt x="4572" y="140208"/>
                </a:lnTo>
                <a:lnTo>
                  <a:pt x="8382" y="140208"/>
                </a:lnTo>
                <a:lnTo>
                  <a:pt x="8382" y="138684"/>
                </a:lnTo>
                <a:lnTo>
                  <a:pt x="9906" y="135636"/>
                </a:lnTo>
                <a:lnTo>
                  <a:pt x="9905" y="137160"/>
                </a:lnTo>
                <a:lnTo>
                  <a:pt x="16764" y="130302"/>
                </a:lnTo>
                <a:close/>
              </a:path>
              <a:path w="2372105" h="532638">
                <a:moveTo>
                  <a:pt x="9906" y="523494"/>
                </a:moveTo>
                <a:lnTo>
                  <a:pt x="9905" y="140208"/>
                </a:lnTo>
                <a:lnTo>
                  <a:pt x="4572" y="140208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2372105" h="532638">
                <a:moveTo>
                  <a:pt x="2234184" y="523493"/>
                </a:moveTo>
                <a:lnTo>
                  <a:pt x="4572" y="523494"/>
                </a:lnTo>
                <a:lnTo>
                  <a:pt x="9906" y="528066"/>
                </a:lnTo>
                <a:lnTo>
                  <a:pt x="9906" y="532638"/>
                </a:lnTo>
                <a:lnTo>
                  <a:pt x="2231136" y="532637"/>
                </a:lnTo>
                <a:lnTo>
                  <a:pt x="2231136" y="528065"/>
                </a:lnTo>
                <a:lnTo>
                  <a:pt x="2232660" y="528065"/>
                </a:lnTo>
                <a:lnTo>
                  <a:pt x="2232660" y="525017"/>
                </a:lnTo>
                <a:lnTo>
                  <a:pt x="2234184" y="523493"/>
                </a:lnTo>
                <a:close/>
              </a:path>
              <a:path w="2372105" h="532638">
                <a:moveTo>
                  <a:pt x="9906" y="532638"/>
                </a:moveTo>
                <a:lnTo>
                  <a:pt x="9906" y="528066"/>
                </a:lnTo>
                <a:lnTo>
                  <a:pt x="4572" y="523494"/>
                </a:lnTo>
                <a:lnTo>
                  <a:pt x="4572" y="532638"/>
                </a:lnTo>
                <a:lnTo>
                  <a:pt x="9906" y="532638"/>
                </a:lnTo>
                <a:close/>
              </a:path>
              <a:path w="2372105" h="532638">
                <a:moveTo>
                  <a:pt x="9905" y="137160"/>
                </a:moveTo>
                <a:lnTo>
                  <a:pt x="9906" y="135636"/>
                </a:lnTo>
                <a:lnTo>
                  <a:pt x="8382" y="138684"/>
                </a:lnTo>
                <a:lnTo>
                  <a:pt x="9905" y="137160"/>
                </a:lnTo>
                <a:close/>
              </a:path>
              <a:path w="2372105" h="532638">
                <a:moveTo>
                  <a:pt x="2234184" y="130301"/>
                </a:moveTo>
                <a:lnTo>
                  <a:pt x="16764" y="130302"/>
                </a:lnTo>
                <a:lnTo>
                  <a:pt x="8382" y="138684"/>
                </a:lnTo>
                <a:lnTo>
                  <a:pt x="8382" y="140208"/>
                </a:lnTo>
                <a:lnTo>
                  <a:pt x="2231136" y="140207"/>
                </a:lnTo>
                <a:lnTo>
                  <a:pt x="2231136" y="135635"/>
                </a:lnTo>
                <a:lnTo>
                  <a:pt x="2232660" y="135635"/>
                </a:lnTo>
                <a:lnTo>
                  <a:pt x="2232660" y="131825"/>
                </a:lnTo>
                <a:lnTo>
                  <a:pt x="2234184" y="130301"/>
                </a:lnTo>
                <a:close/>
              </a:path>
              <a:path w="2372105" h="532638">
                <a:moveTo>
                  <a:pt x="139446" y="7619"/>
                </a:moveTo>
                <a:lnTo>
                  <a:pt x="135636" y="9144"/>
                </a:lnTo>
                <a:lnTo>
                  <a:pt x="137921" y="9144"/>
                </a:lnTo>
                <a:lnTo>
                  <a:pt x="139446" y="7619"/>
                </a:lnTo>
                <a:close/>
              </a:path>
              <a:path w="2372105" h="532638">
                <a:moveTo>
                  <a:pt x="137921" y="9144"/>
                </a:moveTo>
                <a:lnTo>
                  <a:pt x="135636" y="9144"/>
                </a:lnTo>
                <a:lnTo>
                  <a:pt x="135636" y="11430"/>
                </a:lnTo>
                <a:lnTo>
                  <a:pt x="137921" y="9144"/>
                </a:lnTo>
                <a:close/>
              </a:path>
              <a:path w="2372105" h="532638">
                <a:moveTo>
                  <a:pt x="139445" y="9144"/>
                </a:moveTo>
                <a:lnTo>
                  <a:pt x="139446" y="7619"/>
                </a:lnTo>
                <a:lnTo>
                  <a:pt x="137921" y="9144"/>
                </a:lnTo>
                <a:lnTo>
                  <a:pt x="139445" y="9144"/>
                </a:lnTo>
                <a:close/>
              </a:path>
              <a:path w="2372105" h="532638">
                <a:moveTo>
                  <a:pt x="2241042" y="137159"/>
                </a:moveTo>
                <a:lnTo>
                  <a:pt x="2241042" y="135635"/>
                </a:lnTo>
                <a:lnTo>
                  <a:pt x="2231136" y="135635"/>
                </a:lnTo>
                <a:lnTo>
                  <a:pt x="2231136" y="140207"/>
                </a:lnTo>
                <a:lnTo>
                  <a:pt x="2237994" y="140207"/>
                </a:lnTo>
                <a:lnTo>
                  <a:pt x="2241042" y="137159"/>
                </a:lnTo>
                <a:close/>
              </a:path>
              <a:path w="2372105" h="532638">
                <a:moveTo>
                  <a:pt x="2241042" y="516635"/>
                </a:moveTo>
                <a:lnTo>
                  <a:pt x="2241042" y="137159"/>
                </a:lnTo>
                <a:lnTo>
                  <a:pt x="2237994" y="140207"/>
                </a:lnTo>
                <a:lnTo>
                  <a:pt x="2231136" y="140207"/>
                </a:lnTo>
                <a:lnTo>
                  <a:pt x="2231136" y="523493"/>
                </a:lnTo>
                <a:lnTo>
                  <a:pt x="2234184" y="523493"/>
                </a:lnTo>
                <a:lnTo>
                  <a:pt x="2241042" y="516635"/>
                </a:lnTo>
                <a:close/>
              </a:path>
              <a:path w="2372105" h="532638">
                <a:moveTo>
                  <a:pt x="2241042" y="529607"/>
                </a:moveTo>
                <a:lnTo>
                  <a:pt x="2241042" y="528065"/>
                </a:lnTo>
                <a:lnTo>
                  <a:pt x="2231136" y="528065"/>
                </a:lnTo>
                <a:lnTo>
                  <a:pt x="2231136" y="532637"/>
                </a:lnTo>
                <a:lnTo>
                  <a:pt x="2237994" y="532637"/>
                </a:lnTo>
                <a:lnTo>
                  <a:pt x="2241042" y="529607"/>
                </a:lnTo>
                <a:close/>
              </a:path>
              <a:path w="2372105" h="532638">
                <a:moveTo>
                  <a:pt x="2236470" y="130301"/>
                </a:moveTo>
                <a:lnTo>
                  <a:pt x="2234184" y="130301"/>
                </a:lnTo>
                <a:lnTo>
                  <a:pt x="2232660" y="131825"/>
                </a:lnTo>
                <a:lnTo>
                  <a:pt x="2236470" y="130301"/>
                </a:lnTo>
                <a:close/>
              </a:path>
              <a:path w="2372105" h="532638">
                <a:moveTo>
                  <a:pt x="2236470" y="135635"/>
                </a:moveTo>
                <a:lnTo>
                  <a:pt x="2236470" y="130301"/>
                </a:lnTo>
                <a:lnTo>
                  <a:pt x="2232660" y="131825"/>
                </a:lnTo>
                <a:lnTo>
                  <a:pt x="2232660" y="135635"/>
                </a:lnTo>
                <a:lnTo>
                  <a:pt x="2236470" y="135635"/>
                </a:lnTo>
                <a:close/>
              </a:path>
              <a:path w="2372105" h="532638">
                <a:moveTo>
                  <a:pt x="2236470" y="523493"/>
                </a:moveTo>
                <a:lnTo>
                  <a:pt x="2234184" y="523493"/>
                </a:lnTo>
                <a:lnTo>
                  <a:pt x="2232660" y="525017"/>
                </a:lnTo>
                <a:lnTo>
                  <a:pt x="2236470" y="523493"/>
                </a:lnTo>
                <a:close/>
              </a:path>
              <a:path w="2372105" h="532638">
                <a:moveTo>
                  <a:pt x="2236470" y="528065"/>
                </a:moveTo>
                <a:lnTo>
                  <a:pt x="2236470" y="523493"/>
                </a:lnTo>
                <a:lnTo>
                  <a:pt x="2232660" y="525017"/>
                </a:lnTo>
                <a:lnTo>
                  <a:pt x="2232660" y="528065"/>
                </a:lnTo>
                <a:lnTo>
                  <a:pt x="2236470" y="528065"/>
                </a:lnTo>
                <a:close/>
              </a:path>
              <a:path w="2372105" h="532638">
                <a:moveTo>
                  <a:pt x="2366772" y="11429"/>
                </a:moveTo>
                <a:lnTo>
                  <a:pt x="2366772" y="9143"/>
                </a:lnTo>
                <a:lnTo>
                  <a:pt x="2355342" y="9143"/>
                </a:lnTo>
                <a:lnTo>
                  <a:pt x="2234184" y="130301"/>
                </a:lnTo>
                <a:lnTo>
                  <a:pt x="2236470" y="130301"/>
                </a:lnTo>
                <a:lnTo>
                  <a:pt x="2236470" y="135635"/>
                </a:lnTo>
                <a:lnTo>
                  <a:pt x="2241042" y="135635"/>
                </a:lnTo>
                <a:lnTo>
                  <a:pt x="2241042" y="137159"/>
                </a:lnTo>
                <a:lnTo>
                  <a:pt x="2366772" y="11429"/>
                </a:lnTo>
                <a:close/>
              </a:path>
              <a:path w="2372105" h="532638">
                <a:moveTo>
                  <a:pt x="2363724" y="393953"/>
                </a:moveTo>
                <a:lnTo>
                  <a:pt x="2234184" y="523493"/>
                </a:lnTo>
                <a:lnTo>
                  <a:pt x="2236470" y="523493"/>
                </a:lnTo>
                <a:lnTo>
                  <a:pt x="2236470" y="528065"/>
                </a:lnTo>
                <a:lnTo>
                  <a:pt x="2241042" y="528065"/>
                </a:lnTo>
                <a:lnTo>
                  <a:pt x="2241042" y="529607"/>
                </a:lnTo>
                <a:lnTo>
                  <a:pt x="2362200" y="409137"/>
                </a:lnTo>
                <a:lnTo>
                  <a:pt x="2362200" y="397001"/>
                </a:lnTo>
                <a:lnTo>
                  <a:pt x="2363724" y="393953"/>
                </a:lnTo>
                <a:close/>
              </a:path>
              <a:path w="2372105" h="532638">
                <a:moveTo>
                  <a:pt x="2370582" y="7619"/>
                </a:moveTo>
                <a:lnTo>
                  <a:pt x="2363724" y="761"/>
                </a:lnTo>
                <a:lnTo>
                  <a:pt x="2355342" y="9143"/>
                </a:lnTo>
                <a:lnTo>
                  <a:pt x="2362200" y="9143"/>
                </a:lnTo>
                <a:lnTo>
                  <a:pt x="2362200" y="4571"/>
                </a:lnTo>
                <a:lnTo>
                  <a:pt x="2366772" y="9143"/>
                </a:lnTo>
                <a:lnTo>
                  <a:pt x="2366772" y="11429"/>
                </a:lnTo>
                <a:lnTo>
                  <a:pt x="2370582" y="7619"/>
                </a:lnTo>
                <a:close/>
              </a:path>
              <a:path w="2372105" h="532638">
                <a:moveTo>
                  <a:pt x="2366772" y="9143"/>
                </a:moveTo>
                <a:lnTo>
                  <a:pt x="2362200" y="4571"/>
                </a:lnTo>
                <a:lnTo>
                  <a:pt x="2362200" y="9143"/>
                </a:lnTo>
                <a:lnTo>
                  <a:pt x="2366772" y="9143"/>
                </a:lnTo>
                <a:close/>
              </a:path>
              <a:path w="2372105" h="532638">
                <a:moveTo>
                  <a:pt x="2370582" y="400803"/>
                </a:moveTo>
                <a:lnTo>
                  <a:pt x="2370582" y="7619"/>
                </a:lnTo>
                <a:lnTo>
                  <a:pt x="2362200" y="16001"/>
                </a:lnTo>
                <a:lnTo>
                  <a:pt x="2362200" y="395477"/>
                </a:lnTo>
                <a:lnTo>
                  <a:pt x="2363724" y="393953"/>
                </a:lnTo>
                <a:lnTo>
                  <a:pt x="2363724" y="407622"/>
                </a:lnTo>
                <a:lnTo>
                  <a:pt x="2370582" y="400803"/>
                </a:lnTo>
                <a:close/>
              </a:path>
              <a:path w="2372105" h="532638">
                <a:moveTo>
                  <a:pt x="2363724" y="407622"/>
                </a:moveTo>
                <a:lnTo>
                  <a:pt x="2363724" y="393953"/>
                </a:lnTo>
                <a:lnTo>
                  <a:pt x="2362200" y="397001"/>
                </a:lnTo>
                <a:lnTo>
                  <a:pt x="2362200" y="409137"/>
                </a:lnTo>
                <a:lnTo>
                  <a:pt x="2363724" y="4076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4366" y="3836445"/>
            <a:ext cx="2028998" cy="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23365" y="3375212"/>
            <a:ext cx="118455" cy="46190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90211" y="3370507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5334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1" y="533400"/>
                </a:lnTo>
                <a:lnTo>
                  <a:pt x="4572" y="136397"/>
                </a:lnTo>
                <a:lnTo>
                  <a:pt x="4572" y="131064"/>
                </a:lnTo>
                <a:lnTo>
                  <a:pt x="9905" y="131064"/>
                </a:lnTo>
                <a:lnTo>
                  <a:pt x="135635" y="5334"/>
                </a:lnTo>
                <a:lnTo>
                  <a:pt x="2359913" y="5334"/>
                </a:lnTo>
                <a:lnTo>
                  <a:pt x="2363724" y="1523"/>
                </a:lnTo>
                <a:lnTo>
                  <a:pt x="2367534" y="5334"/>
                </a:lnTo>
                <a:lnTo>
                  <a:pt x="2372106" y="5334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6758" y="12205"/>
                </a:lnTo>
                <a:lnTo>
                  <a:pt x="2366009" y="398526"/>
                </a:lnTo>
                <a:lnTo>
                  <a:pt x="2236469" y="528066"/>
                </a:lnTo>
                <a:lnTo>
                  <a:pt x="4571" y="528828"/>
                </a:lnTo>
                <a:lnTo>
                  <a:pt x="2242592" y="528828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242592" y="528828"/>
                </a:moveTo>
                <a:lnTo>
                  <a:pt x="4571" y="528828"/>
                </a:lnTo>
                <a:lnTo>
                  <a:pt x="4571" y="533400"/>
                </a:lnTo>
                <a:lnTo>
                  <a:pt x="2237994" y="533399"/>
                </a:lnTo>
                <a:lnTo>
                  <a:pt x="2242592" y="528828"/>
                </a:lnTo>
                <a:close/>
              </a:path>
              <a:path w="2372105" h="533400">
                <a:moveTo>
                  <a:pt x="9905" y="131064"/>
                </a:moveTo>
                <a:lnTo>
                  <a:pt x="4572" y="131064"/>
                </a:lnTo>
                <a:lnTo>
                  <a:pt x="4572" y="136397"/>
                </a:lnTo>
                <a:lnTo>
                  <a:pt x="9905" y="131064"/>
                </a:lnTo>
                <a:close/>
              </a:path>
              <a:path w="2372105" h="533400">
                <a:moveTo>
                  <a:pt x="2241042" y="528828"/>
                </a:moveTo>
                <a:lnTo>
                  <a:pt x="2231136" y="528827"/>
                </a:lnTo>
                <a:lnTo>
                  <a:pt x="2241042" y="528828"/>
                </a:lnTo>
                <a:close/>
              </a:path>
              <a:path w="2372105" h="533400">
                <a:moveTo>
                  <a:pt x="2367534" y="5334"/>
                </a:moveTo>
                <a:lnTo>
                  <a:pt x="2363724" y="1523"/>
                </a:lnTo>
                <a:lnTo>
                  <a:pt x="2359913" y="5334"/>
                </a:lnTo>
                <a:lnTo>
                  <a:pt x="2367534" y="5334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7534" y="5334"/>
                </a:lnTo>
                <a:lnTo>
                  <a:pt x="2366771" y="5334"/>
                </a:lnTo>
                <a:lnTo>
                  <a:pt x="2366758" y="12205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72106" y="400049"/>
                </a:moveTo>
                <a:lnTo>
                  <a:pt x="2372106" y="5334"/>
                </a:lnTo>
                <a:lnTo>
                  <a:pt x="2367534" y="5334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94366" y="3490855"/>
            <a:ext cx="2028998" cy="3462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3365" y="3375212"/>
            <a:ext cx="118455" cy="46190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94363" y="3375215"/>
            <a:ext cx="2147455" cy="1156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0211" y="3370507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00049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2" y="533400"/>
                </a:lnTo>
                <a:lnTo>
                  <a:pt x="4572" y="131064"/>
                </a:lnTo>
                <a:lnTo>
                  <a:pt x="16764" y="131064"/>
                </a:lnTo>
                <a:lnTo>
                  <a:pt x="135636" y="12192"/>
                </a:lnTo>
                <a:lnTo>
                  <a:pt x="135636" y="9906"/>
                </a:lnTo>
                <a:lnTo>
                  <a:pt x="139446" y="8382"/>
                </a:lnTo>
                <a:lnTo>
                  <a:pt x="139445" y="9906"/>
                </a:lnTo>
                <a:lnTo>
                  <a:pt x="2355342" y="9905"/>
                </a:lnTo>
                <a:lnTo>
                  <a:pt x="2363724" y="1523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  <a:path w="2372105" h="533400">
                <a:moveTo>
                  <a:pt x="16764" y="131064"/>
                </a:moveTo>
                <a:lnTo>
                  <a:pt x="4572" y="131064"/>
                </a:lnTo>
                <a:lnTo>
                  <a:pt x="4572" y="140970"/>
                </a:lnTo>
                <a:lnTo>
                  <a:pt x="8382" y="140970"/>
                </a:lnTo>
                <a:lnTo>
                  <a:pt x="8382" y="139446"/>
                </a:lnTo>
                <a:lnTo>
                  <a:pt x="9906" y="136398"/>
                </a:lnTo>
                <a:lnTo>
                  <a:pt x="9905" y="137922"/>
                </a:lnTo>
                <a:lnTo>
                  <a:pt x="16764" y="131064"/>
                </a:lnTo>
                <a:close/>
              </a:path>
              <a:path w="2372105" h="533400">
                <a:moveTo>
                  <a:pt x="9906" y="524256"/>
                </a:moveTo>
                <a:lnTo>
                  <a:pt x="9905" y="140970"/>
                </a:lnTo>
                <a:lnTo>
                  <a:pt x="4572" y="140970"/>
                </a:lnTo>
                <a:lnTo>
                  <a:pt x="4572" y="524256"/>
                </a:lnTo>
                <a:lnTo>
                  <a:pt x="9906" y="524256"/>
                </a:lnTo>
                <a:close/>
              </a:path>
              <a:path w="2372105" h="533400">
                <a:moveTo>
                  <a:pt x="2234184" y="524255"/>
                </a:moveTo>
                <a:lnTo>
                  <a:pt x="4572" y="524256"/>
                </a:lnTo>
                <a:lnTo>
                  <a:pt x="9906" y="528828"/>
                </a:lnTo>
                <a:lnTo>
                  <a:pt x="9906" y="533400"/>
                </a:lnTo>
                <a:lnTo>
                  <a:pt x="2231136" y="533399"/>
                </a:lnTo>
                <a:lnTo>
                  <a:pt x="2231136" y="528827"/>
                </a:lnTo>
                <a:lnTo>
                  <a:pt x="2232660" y="528827"/>
                </a:lnTo>
                <a:lnTo>
                  <a:pt x="2232660" y="525779"/>
                </a:lnTo>
                <a:lnTo>
                  <a:pt x="2234184" y="524255"/>
                </a:lnTo>
                <a:close/>
              </a:path>
              <a:path w="2372105" h="533400">
                <a:moveTo>
                  <a:pt x="9906" y="533400"/>
                </a:moveTo>
                <a:lnTo>
                  <a:pt x="9906" y="528828"/>
                </a:lnTo>
                <a:lnTo>
                  <a:pt x="4572" y="52425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2372105" h="533400">
                <a:moveTo>
                  <a:pt x="9905" y="137922"/>
                </a:moveTo>
                <a:lnTo>
                  <a:pt x="9906" y="136398"/>
                </a:lnTo>
                <a:lnTo>
                  <a:pt x="8382" y="139446"/>
                </a:lnTo>
                <a:lnTo>
                  <a:pt x="9905" y="137922"/>
                </a:lnTo>
                <a:close/>
              </a:path>
              <a:path w="2372105" h="533400">
                <a:moveTo>
                  <a:pt x="2234184" y="131063"/>
                </a:moveTo>
                <a:lnTo>
                  <a:pt x="16764" y="131064"/>
                </a:lnTo>
                <a:lnTo>
                  <a:pt x="8382" y="139446"/>
                </a:lnTo>
                <a:lnTo>
                  <a:pt x="8382" y="140970"/>
                </a:lnTo>
                <a:lnTo>
                  <a:pt x="2231136" y="140969"/>
                </a:lnTo>
                <a:lnTo>
                  <a:pt x="2231136" y="136397"/>
                </a:lnTo>
                <a:lnTo>
                  <a:pt x="2232660" y="136397"/>
                </a:lnTo>
                <a:lnTo>
                  <a:pt x="2232660" y="132587"/>
                </a:lnTo>
                <a:lnTo>
                  <a:pt x="2234184" y="131063"/>
                </a:lnTo>
                <a:close/>
              </a:path>
              <a:path w="2372105" h="533400">
                <a:moveTo>
                  <a:pt x="139446" y="8382"/>
                </a:moveTo>
                <a:lnTo>
                  <a:pt x="135636" y="9906"/>
                </a:lnTo>
                <a:lnTo>
                  <a:pt x="137921" y="9906"/>
                </a:lnTo>
                <a:lnTo>
                  <a:pt x="139446" y="8382"/>
                </a:lnTo>
                <a:close/>
              </a:path>
              <a:path w="2372105" h="533400">
                <a:moveTo>
                  <a:pt x="137921" y="9906"/>
                </a:moveTo>
                <a:lnTo>
                  <a:pt x="135636" y="9906"/>
                </a:lnTo>
                <a:lnTo>
                  <a:pt x="135636" y="12192"/>
                </a:lnTo>
                <a:lnTo>
                  <a:pt x="137921" y="9906"/>
                </a:lnTo>
                <a:close/>
              </a:path>
              <a:path w="2372105" h="533400">
                <a:moveTo>
                  <a:pt x="139445" y="9906"/>
                </a:moveTo>
                <a:lnTo>
                  <a:pt x="139446" y="8382"/>
                </a:lnTo>
                <a:lnTo>
                  <a:pt x="137921" y="9906"/>
                </a:lnTo>
                <a:lnTo>
                  <a:pt x="139445" y="9906"/>
                </a:lnTo>
                <a:close/>
              </a:path>
              <a:path w="2372105" h="533400">
                <a:moveTo>
                  <a:pt x="2241042" y="137921"/>
                </a:moveTo>
                <a:lnTo>
                  <a:pt x="2241042" y="136397"/>
                </a:lnTo>
                <a:lnTo>
                  <a:pt x="2231136" y="136397"/>
                </a:lnTo>
                <a:lnTo>
                  <a:pt x="2231136" y="140969"/>
                </a:lnTo>
                <a:lnTo>
                  <a:pt x="2237994" y="140969"/>
                </a:lnTo>
                <a:lnTo>
                  <a:pt x="2241042" y="137921"/>
                </a:lnTo>
                <a:close/>
              </a:path>
              <a:path w="2372105" h="533400">
                <a:moveTo>
                  <a:pt x="2241042" y="517397"/>
                </a:moveTo>
                <a:lnTo>
                  <a:pt x="2241042" y="137921"/>
                </a:lnTo>
                <a:lnTo>
                  <a:pt x="2237994" y="140969"/>
                </a:lnTo>
                <a:lnTo>
                  <a:pt x="2231136" y="140969"/>
                </a:lnTo>
                <a:lnTo>
                  <a:pt x="2231136" y="524255"/>
                </a:lnTo>
                <a:lnTo>
                  <a:pt x="2234184" y="524255"/>
                </a:lnTo>
                <a:lnTo>
                  <a:pt x="2241042" y="517397"/>
                </a:lnTo>
                <a:close/>
              </a:path>
              <a:path w="2372105" h="533400">
                <a:moveTo>
                  <a:pt x="2241042" y="530369"/>
                </a:moveTo>
                <a:lnTo>
                  <a:pt x="2241042" y="528827"/>
                </a:lnTo>
                <a:lnTo>
                  <a:pt x="2231136" y="528827"/>
                </a:lnTo>
                <a:lnTo>
                  <a:pt x="2231136" y="533399"/>
                </a:lnTo>
                <a:lnTo>
                  <a:pt x="2237994" y="533399"/>
                </a:lnTo>
                <a:lnTo>
                  <a:pt x="2241042" y="530369"/>
                </a:lnTo>
                <a:close/>
              </a:path>
              <a:path w="2372105" h="533400">
                <a:moveTo>
                  <a:pt x="2236470" y="131063"/>
                </a:moveTo>
                <a:lnTo>
                  <a:pt x="2234184" y="131063"/>
                </a:lnTo>
                <a:lnTo>
                  <a:pt x="2232660" y="132587"/>
                </a:lnTo>
                <a:lnTo>
                  <a:pt x="2236470" y="131063"/>
                </a:lnTo>
                <a:close/>
              </a:path>
              <a:path w="2372105" h="533400">
                <a:moveTo>
                  <a:pt x="2236470" y="136397"/>
                </a:moveTo>
                <a:lnTo>
                  <a:pt x="2236470" y="131063"/>
                </a:lnTo>
                <a:lnTo>
                  <a:pt x="2232660" y="132587"/>
                </a:lnTo>
                <a:lnTo>
                  <a:pt x="2232660" y="136397"/>
                </a:lnTo>
                <a:lnTo>
                  <a:pt x="2236470" y="136397"/>
                </a:lnTo>
                <a:close/>
              </a:path>
              <a:path w="2372105" h="533400">
                <a:moveTo>
                  <a:pt x="2236470" y="524255"/>
                </a:moveTo>
                <a:lnTo>
                  <a:pt x="2234184" y="524255"/>
                </a:lnTo>
                <a:lnTo>
                  <a:pt x="2232660" y="525779"/>
                </a:lnTo>
                <a:lnTo>
                  <a:pt x="2236470" y="524255"/>
                </a:lnTo>
                <a:close/>
              </a:path>
              <a:path w="2372105" h="533400">
                <a:moveTo>
                  <a:pt x="2236470" y="528827"/>
                </a:moveTo>
                <a:lnTo>
                  <a:pt x="2236470" y="524255"/>
                </a:lnTo>
                <a:lnTo>
                  <a:pt x="2232660" y="525779"/>
                </a:lnTo>
                <a:lnTo>
                  <a:pt x="2232660" y="528827"/>
                </a:lnTo>
                <a:lnTo>
                  <a:pt x="2236470" y="528827"/>
                </a:lnTo>
                <a:close/>
              </a:path>
              <a:path w="2372105" h="533400">
                <a:moveTo>
                  <a:pt x="2366772" y="12191"/>
                </a:moveTo>
                <a:lnTo>
                  <a:pt x="2366772" y="9905"/>
                </a:lnTo>
                <a:lnTo>
                  <a:pt x="2355342" y="9905"/>
                </a:lnTo>
                <a:lnTo>
                  <a:pt x="2234184" y="131063"/>
                </a:lnTo>
                <a:lnTo>
                  <a:pt x="2236470" y="131063"/>
                </a:lnTo>
                <a:lnTo>
                  <a:pt x="2236470" y="136397"/>
                </a:lnTo>
                <a:lnTo>
                  <a:pt x="2241042" y="136397"/>
                </a:lnTo>
                <a:lnTo>
                  <a:pt x="2241042" y="137921"/>
                </a:lnTo>
                <a:lnTo>
                  <a:pt x="2366772" y="12191"/>
                </a:lnTo>
                <a:close/>
              </a:path>
              <a:path w="2372105" h="533400">
                <a:moveTo>
                  <a:pt x="2363724" y="394715"/>
                </a:moveTo>
                <a:lnTo>
                  <a:pt x="2234184" y="524255"/>
                </a:lnTo>
                <a:lnTo>
                  <a:pt x="2236470" y="524255"/>
                </a:lnTo>
                <a:lnTo>
                  <a:pt x="2236470" y="528827"/>
                </a:lnTo>
                <a:lnTo>
                  <a:pt x="2241042" y="528827"/>
                </a:lnTo>
                <a:lnTo>
                  <a:pt x="2241042" y="530369"/>
                </a:lnTo>
                <a:lnTo>
                  <a:pt x="2362200" y="409899"/>
                </a:lnTo>
                <a:lnTo>
                  <a:pt x="2362200" y="397763"/>
                </a:lnTo>
                <a:lnTo>
                  <a:pt x="2363724" y="394715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3724" y="1523"/>
                </a:lnTo>
                <a:lnTo>
                  <a:pt x="2355342" y="9905"/>
                </a:lnTo>
                <a:lnTo>
                  <a:pt x="2362200" y="9905"/>
                </a:lnTo>
                <a:lnTo>
                  <a:pt x="2362200" y="5333"/>
                </a:lnTo>
                <a:lnTo>
                  <a:pt x="2366772" y="9905"/>
                </a:lnTo>
                <a:lnTo>
                  <a:pt x="2366772" y="12191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66772" y="9905"/>
                </a:moveTo>
                <a:lnTo>
                  <a:pt x="2362200" y="5333"/>
                </a:lnTo>
                <a:lnTo>
                  <a:pt x="2362200" y="9905"/>
                </a:lnTo>
                <a:lnTo>
                  <a:pt x="2366772" y="9905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2200" y="16763"/>
                </a:lnTo>
                <a:lnTo>
                  <a:pt x="2362200" y="396239"/>
                </a:lnTo>
                <a:lnTo>
                  <a:pt x="2363724" y="394715"/>
                </a:lnTo>
                <a:lnTo>
                  <a:pt x="2363724" y="408384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363724" y="408384"/>
                </a:moveTo>
                <a:lnTo>
                  <a:pt x="2363724" y="394715"/>
                </a:lnTo>
                <a:lnTo>
                  <a:pt x="2362200" y="397763"/>
                </a:lnTo>
                <a:lnTo>
                  <a:pt x="2362200" y="409899"/>
                </a:lnTo>
                <a:lnTo>
                  <a:pt x="2363724" y="4083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4366" y="3476067"/>
            <a:ext cx="2028998" cy="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23365" y="3014158"/>
            <a:ext cx="118455" cy="4625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90211" y="3010126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572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3350"/>
                </a:lnTo>
                <a:lnTo>
                  <a:pt x="0" y="533400"/>
                </a:lnTo>
                <a:lnTo>
                  <a:pt x="4571" y="533400"/>
                </a:lnTo>
                <a:lnTo>
                  <a:pt x="4571" y="135635"/>
                </a:lnTo>
                <a:lnTo>
                  <a:pt x="4572" y="131064"/>
                </a:lnTo>
                <a:lnTo>
                  <a:pt x="9143" y="131064"/>
                </a:lnTo>
                <a:lnTo>
                  <a:pt x="135635" y="4572"/>
                </a:lnTo>
                <a:lnTo>
                  <a:pt x="2360675" y="4572"/>
                </a:lnTo>
                <a:lnTo>
                  <a:pt x="2363724" y="1523"/>
                </a:lnTo>
                <a:lnTo>
                  <a:pt x="2367153" y="4572"/>
                </a:lnTo>
                <a:lnTo>
                  <a:pt x="2372106" y="4572"/>
                </a:lnTo>
                <a:close/>
              </a:path>
              <a:path w="2372105" h="533400">
                <a:moveTo>
                  <a:pt x="2370582" y="400811"/>
                </a:moveTo>
                <a:lnTo>
                  <a:pt x="2370582" y="7619"/>
                </a:lnTo>
                <a:lnTo>
                  <a:pt x="2366758" y="11443"/>
                </a:lnTo>
                <a:lnTo>
                  <a:pt x="2366009" y="398526"/>
                </a:lnTo>
                <a:lnTo>
                  <a:pt x="2236469" y="528066"/>
                </a:lnTo>
                <a:lnTo>
                  <a:pt x="4571" y="528828"/>
                </a:lnTo>
                <a:lnTo>
                  <a:pt x="2242565" y="528828"/>
                </a:lnTo>
                <a:lnTo>
                  <a:pt x="2370582" y="400811"/>
                </a:lnTo>
                <a:close/>
              </a:path>
              <a:path w="2372105" h="533400">
                <a:moveTo>
                  <a:pt x="2242565" y="528828"/>
                </a:moveTo>
                <a:lnTo>
                  <a:pt x="4571" y="528828"/>
                </a:lnTo>
                <a:lnTo>
                  <a:pt x="4571" y="533400"/>
                </a:lnTo>
                <a:lnTo>
                  <a:pt x="2237994" y="533399"/>
                </a:lnTo>
                <a:lnTo>
                  <a:pt x="2242565" y="528828"/>
                </a:lnTo>
                <a:close/>
              </a:path>
              <a:path w="2372105" h="533400">
                <a:moveTo>
                  <a:pt x="9143" y="131064"/>
                </a:moveTo>
                <a:lnTo>
                  <a:pt x="4572" y="131064"/>
                </a:lnTo>
                <a:lnTo>
                  <a:pt x="4572" y="135635"/>
                </a:lnTo>
                <a:lnTo>
                  <a:pt x="9143" y="131064"/>
                </a:lnTo>
                <a:close/>
              </a:path>
              <a:path w="2372105" h="533400">
                <a:moveTo>
                  <a:pt x="2241042" y="528828"/>
                </a:moveTo>
                <a:lnTo>
                  <a:pt x="2231136" y="528827"/>
                </a:lnTo>
                <a:lnTo>
                  <a:pt x="2241042" y="528828"/>
                </a:lnTo>
                <a:close/>
              </a:path>
              <a:path w="2372105" h="533400">
                <a:moveTo>
                  <a:pt x="2367153" y="4572"/>
                </a:moveTo>
                <a:lnTo>
                  <a:pt x="2363724" y="1523"/>
                </a:lnTo>
                <a:lnTo>
                  <a:pt x="2360675" y="4572"/>
                </a:lnTo>
                <a:lnTo>
                  <a:pt x="2367153" y="4572"/>
                </a:lnTo>
                <a:close/>
              </a:path>
              <a:path w="2372105" h="533400">
                <a:moveTo>
                  <a:pt x="2370582" y="7619"/>
                </a:moveTo>
                <a:lnTo>
                  <a:pt x="2367153" y="4572"/>
                </a:lnTo>
                <a:lnTo>
                  <a:pt x="2366771" y="4572"/>
                </a:lnTo>
                <a:lnTo>
                  <a:pt x="2366758" y="11443"/>
                </a:lnTo>
                <a:lnTo>
                  <a:pt x="2370582" y="7619"/>
                </a:lnTo>
                <a:close/>
              </a:path>
              <a:path w="2372105" h="533400">
                <a:moveTo>
                  <a:pt x="2372106" y="399287"/>
                </a:moveTo>
                <a:lnTo>
                  <a:pt x="2372106" y="4572"/>
                </a:lnTo>
                <a:lnTo>
                  <a:pt x="2367153" y="4572"/>
                </a:lnTo>
                <a:lnTo>
                  <a:pt x="2370582" y="7619"/>
                </a:lnTo>
                <a:lnTo>
                  <a:pt x="2370582" y="400811"/>
                </a:lnTo>
                <a:lnTo>
                  <a:pt x="2372106" y="3992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4366" y="3129802"/>
            <a:ext cx="2028998" cy="3469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23365" y="3014160"/>
            <a:ext cx="118455" cy="46257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4363" y="3014161"/>
            <a:ext cx="2147455" cy="11564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90211" y="3010126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399287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3350"/>
                </a:lnTo>
                <a:lnTo>
                  <a:pt x="0" y="533400"/>
                </a:lnTo>
                <a:lnTo>
                  <a:pt x="4572" y="533400"/>
                </a:lnTo>
                <a:lnTo>
                  <a:pt x="4572" y="131064"/>
                </a:lnTo>
                <a:lnTo>
                  <a:pt x="16001" y="131064"/>
                </a:lnTo>
                <a:lnTo>
                  <a:pt x="135636" y="11430"/>
                </a:lnTo>
                <a:lnTo>
                  <a:pt x="135636" y="9144"/>
                </a:lnTo>
                <a:lnTo>
                  <a:pt x="139446" y="7619"/>
                </a:lnTo>
                <a:lnTo>
                  <a:pt x="139445" y="9144"/>
                </a:lnTo>
                <a:lnTo>
                  <a:pt x="2356104" y="9143"/>
                </a:lnTo>
                <a:lnTo>
                  <a:pt x="2363724" y="1523"/>
                </a:lnTo>
                <a:lnTo>
                  <a:pt x="2370582" y="7619"/>
                </a:lnTo>
                <a:lnTo>
                  <a:pt x="2370582" y="400811"/>
                </a:lnTo>
                <a:lnTo>
                  <a:pt x="2372106" y="399287"/>
                </a:lnTo>
                <a:close/>
              </a:path>
              <a:path w="2372105" h="533400">
                <a:moveTo>
                  <a:pt x="16001" y="131064"/>
                </a:moveTo>
                <a:lnTo>
                  <a:pt x="4572" y="131064"/>
                </a:lnTo>
                <a:lnTo>
                  <a:pt x="4572" y="140208"/>
                </a:lnTo>
                <a:lnTo>
                  <a:pt x="8382" y="140208"/>
                </a:lnTo>
                <a:lnTo>
                  <a:pt x="8382" y="138684"/>
                </a:lnTo>
                <a:lnTo>
                  <a:pt x="9906" y="135636"/>
                </a:lnTo>
                <a:lnTo>
                  <a:pt x="9905" y="137160"/>
                </a:lnTo>
                <a:lnTo>
                  <a:pt x="16001" y="131064"/>
                </a:lnTo>
                <a:close/>
              </a:path>
              <a:path w="2372105" h="533400">
                <a:moveTo>
                  <a:pt x="9906" y="523494"/>
                </a:moveTo>
                <a:lnTo>
                  <a:pt x="9905" y="140208"/>
                </a:lnTo>
                <a:lnTo>
                  <a:pt x="4572" y="140208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2372105" h="533400">
                <a:moveTo>
                  <a:pt x="2234184" y="523493"/>
                </a:moveTo>
                <a:lnTo>
                  <a:pt x="4572" y="523494"/>
                </a:lnTo>
                <a:lnTo>
                  <a:pt x="9906" y="528828"/>
                </a:lnTo>
                <a:lnTo>
                  <a:pt x="9906" y="533400"/>
                </a:lnTo>
                <a:lnTo>
                  <a:pt x="2231135" y="533399"/>
                </a:lnTo>
                <a:lnTo>
                  <a:pt x="2231136" y="528827"/>
                </a:lnTo>
                <a:lnTo>
                  <a:pt x="2232660" y="528827"/>
                </a:lnTo>
                <a:lnTo>
                  <a:pt x="2232660" y="525017"/>
                </a:lnTo>
                <a:lnTo>
                  <a:pt x="2234184" y="523493"/>
                </a:lnTo>
                <a:close/>
              </a:path>
              <a:path w="2372105" h="533400">
                <a:moveTo>
                  <a:pt x="9906" y="533400"/>
                </a:moveTo>
                <a:lnTo>
                  <a:pt x="9906" y="528828"/>
                </a:lnTo>
                <a:lnTo>
                  <a:pt x="4572" y="523494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2372105" h="533400">
                <a:moveTo>
                  <a:pt x="9905" y="137160"/>
                </a:moveTo>
                <a:lnTo>
                  <a:pt x="9906" y="135636"/>
                </a:lnTo>
                <a:lnTo>
                  <a:pt x="8382" y="138684"/>
                </a:lnTo>
                <a:lnTo>
                  <a:pt x="9905" y="137160"/>
                </a:lnTo>
                <a:close/>
              </a:path>
              <a:path w="2372105" h="533400">
                <a:moveTo>
                  <a:pt x="2234184" y="131063"/>
                </a:moveTo>
                <a:lnTo>
                  <a:pt x="16001" y="131064"/>
                </a:lnTo>
                <a:lnTo>
                  <a:pt x="8382" y="138684"/>
                </a:lnTo>
                <a:lnTo>
                  <a:pt x="8382" y="140208"/>
                </a:lnTo>
                <a:lnTo>
                  <a:pt x="2231135" y="140207"/>
                </a:lnTo>
                <a:lnTo>
                  <a:pt x="2231136" y="135635"/>
                </a:lnTo>
                <a:lnTo>
                  <a:pt x="2232660" y="135635"/>
                </a:lnTo>
                <a:lnTo>
                  <a:pt x="2232660" y="132587"/>
                </a:lnTo>
                <a:lnTo>
                  <a:pt x="2234184" y="131063"/>
                </a:lnTo>
                <a:close/>
              </a:path>
              <a:path w="2372105" h="533400">
                <a:moveTo>
                  <a:pt x="139446" y="7619"/>
                </a:moveTo>
                <a:lnTo>
                  <a:pt x="135636" y="9144"/>
                </a:lnTo>
                <a:lnTo>
                  <a:pt x="137921" y="9144"/>
                </a:lnTo>
                <a:lnTo>
                  <a:pt x="139446" y="7619"/>
                </a:lnTo>
                <a:close/>
              </a:path>
              <a:path w="2372105" h="533400">
                <a:moveTo>
                  <a:pt x="137921" y="9144"/>
                </a:moveTo>
                <a:lnTo>
                  <a:pt x="135636" y="9144"/>
                </a:lnTo>
                <a:lnTo>
                  <a:pt x="135636" y="11430"/>
                </a:lnTo>
                <a:lnTo>
                  <a:pt x="137921" y="9144"/>
                </a:lnTo>
                <a:close/>
              </a:path>
              <a:path w="2372105" h="533400">
                <a:moveTo>
                  <a:pt x="139445" y="9144"/>
                </a:moveTo>
                <a:lnTo>
                  <a:pt x="139446" y="7619"/>
                </a:lnTo>
                <a:lnTo>
                  <a:pt x="137921" y="9144"/>
                </a:lnTo>
                <a:lnTo>
                  <a:pt x="139445" y="9144"/>
                </a:lnTo>
                <a:close/>
              </a:path>
              <a:path w="2372105" h="533400">
                <a:moveTo>
                  <a:pt x="2241042" y="137159"/>
                </a:moveTo>
                <a:lnTo>
                  <a:pt x="2241042" y="135635"/>
                </a:lnTo>
                <a:lnTo>
                  <a:pt x="2231136" y="135635"/>
                </a:lnTo>
                <a:lnTo>
                  <a:pt x="2231135" y="140207"/>
                </a:lnTo>
                <a:lnTo>
                  <a:pt x="2237994" y="140207"/>
                </a:lnTo>
                <a:lnTo>
                  <a:pt x="2241042" y="137159"/>
                </a:lnTo>
                <a:close/>
              </a:path>
              <a:path w="2372105" h="533400">
                <a:moveTo>
                  <a:pt x="2241042" y="516635"/>
                </a:moveTo>
                <a:lnTo>
                  <a:pt x="2241042" y="137159"/>
                </a:lnTo>
                <a:lnTo>
                  <a:pt x="2237994" y="140207"/>
                </a:lnTo>
                <a:lnTo>
                  <a:pt x="2231135" y="140207"/>
                </a:lnTo>
                <a:lnTo>
                  <a:pt x="2231135" y="523493"/>
                </a:lnTo>
                <a:lnTo>
                  <a:pt x="2234184" y="523493"/>
                </a:lnTo>
                <a:lnTo>
                  <a:pt x="2241042" y="516635"/>
                </a:lnTo>
                <a:close/>
              </a:path>
              <a:path w="2372105" h="533400">
                <a:moveTo>
                  <a:pt x="2241042" y="530351"/>
                </a:moveTo>
                <a:lnTo>
                  <a:pt x="2241042" y="528827"/>
                </a:lnTo>
                <a:lnTo>
                  <a:pt x="2231136" y="528827"/>
                </a:lnTo>
                <a:lnTo>
                  <a:pt x="2231135" y="533399"/>
                </a:lnTo>
                <a:lnTo>
                  <a:pt x="2237994" y="533399"/>
                </a:lnTo>
                <a:lnTo>
                  <a:pt x="2241042" y="530351"/>
                </a:lnTo>
                <a:close/>
              </a:path>
              <a:path w="2372105" h="533400">
                <a:moveTo>
                  <a:pt x="2236470" y="131063"/>
                </a:moveTo>
                <a:lnTo>
                  <a:pt x="2234184" y="131063"/>
                </a:lnTo>
                <a:lnTo>
                  <a:pt x="2232660" y="132587"/>
                </a:lnTo>
                <a:lnTo>
                  <a:pt x="2236470" y="131063"/>
                </a:lnTo>
                <a:close/>
              </a:path>
              <a:path w="2372105" h="533400">
                <a:moveTo>
                  <a:pt x="2236470" y="135635"/>
                </a:moveTo>
                <a:lnTo>
                  <a:pt x="2236470" y="131063"/>
                </a:lnTo>
                <a:lnTo>
                  <a:pt x="2232660" y="132587"/>
                </a:lnTo>
                <a:lnTo>
                  <a:pt x="2232660" y="135635"/>
                </a:lnTo>
                <a:lnTo>
                  <a:pt x="2236470" y="135635"/>
                </a:lnTo>
                <a:close/>
              </a:path>
              <a:path w="2372105" h="533400">
                <a:moveTo>
                  <a:pt x="2236470" y="523493"/>
                </a:moveTo>
                <a:lnTo>
                  <a:pt x="2234184" y="523493"/>
                </a:lnTo>
                <a:lnTo>
                  <a:pt x="2232660" y="525017"/>
                </a:lnTo>
                <a:lnTo>
                  <a:pt x="2236470" y="523493"/>
                </a:lnTo>
                <a:close/>
              </a:path>
              <a:path w="2372105" h="533400">
                <a:moveTo>
                  <a:pt x="2236470" y="528827"/>
                </a:moveTo>
                <a:lnTo>
                  <a:pt x="2236470" y="523493"/>
                </a:lnTo>
                <a:lnTo>
                  <a:pt x="2232660" y="525017"/>
                </a:lnTo>
                <a:lnTo>
                  <a:pt x="2232660" y="528827"/>
                </a:lnTo>
                <a:lnTo>
                  <a:pt x="2236470" y="528827"/>
                </a:lnTo>
                <a:close/>
              </a:path>
              <a:path w="2372105" h="533400">
                <a:moveTo>
                  <a:pt x="2366772" y="11429"/>
                </a:moveTo>
                <a:lnTo>
                  <a:pt x="2366772" y="9143"/>
                </a:lnTo>
                <a:lnTo>
                  <a:pt x="2356104" y="9143"/>
                </a:lnTo>
                <a:lnTo>
                  <a:pt x="2234184" y="131063"/>
                </a:lnTo>
                <a:lnTo>
                  <a:pt x="2236470" y="131063"/>
                </a:lnTo>
                <a:lnTo>
                  <a:pt x="2236470" y="135635"/>
                </a:lnTo>
                <a:lnTo>
                  <a:pt x="2241042" y="135635"/>
                </a:lnTo>
                <a:lnTo>
                  <a:pt x="2241042" y="137159"/>
                </a:lnTo>
                <a:lnTo>
                  <a:pt x="2366772" y="11429"/>
                </a:lnTo>
                <a:close/>
              </a:path>
              <a:path w="2372105" h="533400">
                <a:moveTo>
                  <a:pt x="2363724" y="393953"/>
                </a:moveTo>
                <a:lnTo>
                  <a:pt x="2234184" y="523493"/>
                </a:lnTo>
                <a:lnTo>
                  <a:pt x="2236470" y="523493"/>
                </a:lnTo>
                <a:lnTo>
                  <a:pt x="2236470" y="528827"/>
                </a:lnTo>
                <a:lnTo>
                  <a:pt x="2241042" y="528827"/>
                </a:lnTo>
                <a:lnTo>
                  <a:pt x="2241042" y="530351"/>
                </a:lnTo>
                <a:lnTo>
                  <a:pt x="2362200" y="409193"/>
                </a:lnTo>
                <a:lnTo>
                  <a:pt x="2362200" y="397763"/>
                </a:lnTo>
                <a:lnTo>
                  <a:pt x="2363724" y="393953"/>
                </a:lnTo>
                <a:close/>
              </a:path>
              <a:path w="2372105" h="533400">
                <a:moveTo>
                  <a:pt x="2370582" y="7619"/>
                </a:moveTo>
                <a:lnTo>
                  <a:pt x="2363724" y="1523"/>
                </a:lnTo>
                <a:lnTo>
                  <a:pt x="2356104" y="9143"/>
                </a:lnTo>
                <a:lnTo>
                  <a:pt x="2362200" y="9143"/>
                </a:lnTo>
                <a:lnTo>
                  <a:pt x="2362200" y="4571"/>
                </a:lnTo>
                <a:lnTo>
                  <a:pt x="2366772" y="9143"/>
                </a:lnTo>
                <a:lnTo>
                  <a:pt x="2366772" y="11429"/>
                </a:lnTo>
                <a:lnTo>
                  <a:pt x="2370582" y="7619"/>
                </a:lnTo>
                <a:close/>
              </a:path>
              <a:path w="2372105" h="533400">
                <a:moveTo>
                  <a:pt x="2366772" y="9143"/>
                </a:moveTo>
                <a:lnTo>
                  <a:pt x="2362200" y="4571"/>
                </a:lnTo>
                <a:lnTo>
                  <a:pt x="2362200" y="9143"/>
                </a:lnTo>
                <a:lnTo>
                  <a:pt x="2366772" y="9143"/>
                </a:lnTo>
                <a:close/>
              </a:path>
              <a:path w="2372105" h="533400">
                <a:moveTo>
                  <a:pt x="2370582" y="400811"/>
                </a:moveTo>
                <a:lnTo>
                  <a:pt x="2370582" y="7619"/>
                </a:lnTo>
                <a:lnTo>
                  <a:pt x="2362200" y="16001"/>
                </a:lnTo>
                <a:lnTo>
                  <a:pt x="2362200" y="395477"/>
                </a:lnTo>
                <a:lnTo>
                  <a:pt x="2363724" y="393953"/>
                </a:lnTo>
                <a:lnTo>
                  <a:pt x="2363724" y="407669"/>
                </a:lnTo>
                <a:lnTo>
                  <a:pt x="2370582" y="400811"/>
                </a:lnTo>
                <a:close/>
              </a:path>
              <a:path w="2372105" h="533400">
                <a:moveTo>
                  <a:pt x="2363724" y="407669"/>
                </a:moveTo>
                <a:lnTo>
                  <a:pt x="2363724" y="393953"/>
                </a:lnTo>
                <a:lnTo>
                  <a:pt x="2362200" y="397763"/>
                </a:lnTo>
                <a:lnTo>
                  <a:pt x="2362200" y="409193"/>
                </a:lnTo>
                <a:lnTo>
                  <a:pt x="2363724" y="4076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94366" y="3100892"/>
            <a:ext cx="2028998" cy="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3365" y="2639657"/>
            <a:ext cx="118455" cy="46190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0211" y="2634953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5333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1" y="533400"/>
                </a:lnTo>
                <a:lnTo>
                  <a:pt x="4571" y="135635"/>
                </a:lnTo>
                <a:lnTo>
                  <a:pt x="4572" y="131064"/>
                </a:lnTo>
                <a:lnTo>
                  <a:pt x="9143" y="131064"/>
                </a:lnTo>
                <a:lnTo>
                  <a:pt x="134873" y="5333"/>
                </a:lnTo>
                <a:lnTo>
                  <a:pt x="2359914" y="5333"/>
                </a:lnTo>
                <a:lnTo>
                  <a:pt x="2363724" y="1523"/>
                </a:lnTo>
                <a:lnTo>
                  <a:pt x="2367533" y="5333"/>
                </a:lnTo>
                <a:lnTo>
                  <a:pt x="2372106" y="5333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6758" y="12205"/>
                </a:lnTo>
                <a:lnTo>
                  <a:pt x="2366009" y="398525"/>
                </a:lnTo>
                <a:lnTo>
                  <a:pt x="2236469" y="528065"/>
                </a:lnTo>
                <a:lnTo>
                  <a:pt x="4571" y="528827"/>
                </a:lnTo>
                <a:lnTo>
                  <a:pt x="2242592" y="528827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241042" y="530369"/>
                </a:moveTo>
                <a:lnTo>
                  <a:pt x="2241042" y="528827"/>
                </a:lnTo>
                <a:lnTo>
                  <a:pt x="4571" y="528827"/>
                </a:lnTo>
                <a:lnTo>
                  <a:pt x="4571" y="533400"/>
                </a:lnTo>
                <a:lnTo>
                  <a:pt x="2237994" y="533399"/>
                </a:lnTo>
                <a:lnTo>
                  <a:pt x="2241042" y="530369"/>
                </a:lnTo>
                <a:close/>
              </a:path>
              <a:path w="2372105" h="533400">
                <a:moveTo>
                  <a:pt x="9143" y="131064"/>
                </a:moveTo>
                <a:lnTo>
                  <a:pt x="4572" y="131064"/>
                </a:lnTo>
                <a:lnTo>
                  <a:pt x="4572" y="135635"/>
                </a:lnTo>
                <a:lnTo>
                  <a:pt x="9143" y="131064"/>
                </a:lnTo>
                <a:close/>
              </a:path>
              <a:path w="2372105" h="533400">
                <a:moveTo>
                  <a:pt x="2242592" y="528827"/>
                </a:moveTo>
                <a:lnTo>
                  <a:pt x="2231136" y="528827"/>
                </a:lnTo>
                <a:lnTo>
                  <a:pt x="2241042" y="528827"/>
                </a:lnTo>
                <a:lnTo>
                  <a:pt x="2241042" y="530369"/>
                </a:lnTo>
                <a:lnTo>
                  <a:pt x="2242592" y="528827"/>
                </a:lnTo>
                <a:close/>
              </a:path>
              <a:path w="2372105" h="533400">
                <a:moveTo>
                  <a:pt x="2367533" y="5333"/>
                </a:moveTo>
                <a:lnTo>
                  <a:pt x="2363724" y="1523"/>
                </a:lnTo>
                <a:lnTo>
                  <a:pt x="2359914" y="5333"/>
                </a:lnTo>
                <a:lnTo>
                  <a:pt x="2367533" y="5333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7533" y="5333"/>
                </a:lnTo>
                <a:lnTo>
                  <a:pt x="2366771" y="5333"/>
                </a:lnTo>
                <a:lnTo>
                  <a:pt x="2366758" y="12205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72106" y="400049"/>
                </a:moveTo>
                <a:lnTo>
                  <a:pt x="2372106" y="5333"/>
                </a:lnTo>
                <a:lnTo>
                  <a:pt x="2367533" y="5333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4366" y="2754630"/>
            <a:ext cx="2028998" cy="3469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23365" y="2639657"/>
            <a:ext cx="118455" cy="4619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94363" y="2639660"/>
            <a:ext cx="2147455" cy="1149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90211" y="2634953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00049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2" y="533400"/>
                </a:lnTo>
                <a:lnTo>
                  <a:pt x="4572" y="131064"/>
                </a:lnTo>
                <a:lnTo>
                  <a:pt x="16764" y="131064"/>
                </a:lnTo>
                <a:lnTo>
                  <a:pt x="135636" y="12192"/>
                </a:lnTo>
                <a:lnTo>
                  <a:pt x="135636" y="9906"/>
                </a:lnTo>
                <a:lnTo>
                  <a:pt x="139446" y="8382"/>
                </a:lnTo>
                <a:lnTo>
                  <a:pt x="139445" y="9906"/>
                </a:lnTo>
                <a:lnTo>
                  <a:pt x="2355342" y="9905"/>
                </a:lnTo>
                <a:lnTo>
                  <a:pt x="2363724" y="1523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  <a:path w="2372105" h="533400">
                <a:moveTo>
                  <a:pt x="16764" y="131064"/>
                </a:moveTo>
                <a:lnTo>
                  <a:pt x="4572" y="131064"/>
                </a:lnTo>
                <a:lnTo>
                  <a:pt x="4572" y="140970"/>
                </a:lnTo>
                <a:lnTo>
                  <a:pt x="8382" y="140970"/>
                </a:lnTo>
                <a:lnTo>
                  <a:pt x="8382" y="139446"/>
                </a:lnTo>
                <a:lnTo>
                  <a:pt x="9906" y="135636"/>
                </a:lnTo>
                <a:lnTo>
                  <a:pt x="9905" y="137922"/>
                </a:lnTo>
                <a:lnTo>
                  <a:pt x="16764" y="131064"/>
                </a:lnTo>
                <a:close/>
              </a:path>
              <a:path w="2372105" h="533400">
                <a:moveTo>
                  <a:pt x="9905" y="524256"/>
                </a:moveTo>
                <a:lnTo>
                  <a:pt x="9905" y="140970"/>
                </a:lnTo>
                <a:lnTo>
                  <a:pt x="4572" y="140970"/>
                </a:lnTo>
                <a:lnTo>
                  <a:pt x="4572" y="524256"/>
                </a:lnTo>
                <a:lnTo>
                  <a:pt x="9905" y="524256"/>
                </a:lnTo>
                <a:close/>
              </a:path>
              <a:path w="2372105" h="533400">
                <a:moveTo>
                  <a:pt x="2234184" y="524255"/>
                </a:moveTo>
                <a:lnTo>
                  <a:pt x="4572" y="524256"/>
                </a:lnTo>
                <a:lnTo>
                  <a:pt x="9906" y="528828"/>
                </a:lnTo>
                <a:lnTo>
                  <a:pt x="9906" y="533400"/>
                </a:lnTo>
                <a:lnTo>
                  <a:pt x="2231135" y="533399"/>
                </a:lnTo>
                <a:lnTo>
                  <a:pt x="2231136" y="528827"/>
                </a:lnTo>
                <a:lnTo>
                  <a:pt x="2232660" y="528827"/>
                </a:lnTo>
                <a:lnTo>
                  <a:pt x="2232660" y="525779"/>
                </a:lnTo>
                <a:lnTo>
                  <a:pt x="2234184" y="524255"/>
                </a:lnTo>
                <a:close/>
              </a:path>
              <a:path w="2372105" h="533400">
                <a:moveTo>
                  <a:pt x="9906" y="533400"/>
                </a:moveTo>
                <a:lnTo>
                  <a:pt x="9906" y="528828"/>
                </a:lnTo>
                <a:lnTo>
                  <a:pt x="4572" y="52425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2372105" h="533400">
                <a:moveTo>
                  <a:pt x="9905" y="137922"/>
                </a:moveTo>
                <a:lnTo>
                  <a:pt x="9906" y="135636"/>
                </a:lnTo>
                <a:lnTo>
                  <a:pt x="8382" y="139446"/>
                </a:lnTo>
                <a:lnTo>
                  <a:pt x="9905" y="137922"/>
                </a:lnTo>
                <a:close/>
              </a:path>
              <a:path w="2372105" h="533400">
                <a:moveTo>
                  <a:pt x="2234184" y="131063"/>
                </a:moveTo>
                <a:lnTo>
                  <a:pt x="16764" y="131064"/>
                </a:lnTo>
                <a:lnTo>
                  <a:pt x="8382" y="139446"/>
                </a:lnTo>
                <a:lnTo>
                  <a:pt x="8382" y="140970"/>
                </a:lnTo>
                <a:lnTo>
                  <a:pt x="2231135" y="140969"/>
                </a:lnTo>
                <a:lnTo>
                  <a:pt x="2231136" y="135635"/>
                </a:lnTo>
                <a:lnTo>
                  <a:pt x="2232660" y="135635"/>
                </a:lnTo>
                <a:lnTo>
                  <a:pt x="2232660" y="132587"/>
                </a:lnTo>
                <a:lnTo>
                  <a:pt x="2234184" y="131063"/>
                </a:lnTo>
                <a:close/>
              </a:path>
              <a:path w="2372105" h="533400">
                <a:moveTo>
                  <a:pt x="139446" y="8382"/>
                </a:moveTo>
                <a:lnTo>
                  <a:pt x="135636" y="9906"/>
                </a:lnTo>
                <a:lnTo>
                  <a:pt x="137921" y="9906"/>
                </a:lnTo>
                <a:lnTo>
                  <a:pt x="139446" y="8382"/>
                </a:lnTo>
                <a:close/>
              </a:path>
              <a:path w="2372105" h="533400">
                <a:moveTo>
                  <a:pt x="137921" y="9906"/>
                </a:moveTo>
                <a:lnTo>
                  <a:pt x="135636" y="9906"/>
                </a:lnTo>
                <a:lnTo>
                  <a:pt x="135636" y="12192"/>
                </a:lnTo>
                <a:lnTo>
                  <a:pt x="137921" y="9906"/>
                </a:lnTo>
                <a:close/>
              </a:path>
              <a:path w="2372105" h="533400">
                <a:moveTo>
                  <a:pt x="139445" y="9906"/>
                </a:moveTo>
                <a:lnTo>
                  <a:pt x="139446" y="8382"/>
                </a:lnTo>
                <a:lnTo>
                  <a:pt x="137921" y="9906"/>
                </a:lnTo>
                <a:lnTo>
                  <a:pt x="139445" y="9906"/>
                </a:lnTo>
                <a:close/>
              </a:path>
              <a:path w="2372105" h="533400">
                <a:moveTo>
                  <a:pt x="2241042" y="137921"/>
                </a:moveTo>
                <a:lnTo>
                  <a:pt x="2241042" y="135635"/>
                </a:lnTo>
                <a:lnTo>
                  <a:pt x="2231136" y="135635"/>
                </a:lnTo>
                <a:lnTo>
                  <a:pt x="2231135" y="140969"/>
                </a:lnTo>
                <a:lnTo>
                  <a:pt x="2237994" y="140969"/>
                </a:lnTo>
                <a:lnTo>
                  <a:pt x="2241042" y="137921"/>
                </a:lnTo>
                <a:close/>
              </a:path>
              <a:path w="2372105" h="533400">
                <a:moveTo>
                  <a:pt x="2241042" y="517397"/>
                </a:moveTo>
                <a:lnTo>
                  <a:pt x="2241042" y="137921"/>
                </a:lnTo>
                <a:lnTo>
                  <a:pt x="2237994" y="140969"/>
                </a:lnTo>
                <a:lnTo>
                  <a:pt x="2231135" y="140969"/>
                </a:lnTo>
                <a:lnTo>
                  <a:pt x="2231135" y="524255"/>
                </a:lnTo>
                <a:lnTo>
                  <a:pt x="2234184" y="524255"/>
                </a:lnTo>
                <a:lnTo>
                  <a:pt x="2241042" y="517397"/>
                </a:lnTo>
                <a:close/>
              </a:path>
              <a:path w="2372105" h="533400">
                <a:moveTo>
                  <a:pt x="2241042" y="530369"/>
                </a:moveTo>
                <a:lnTo>
                  <a:pt x="2241042" y="528827"/>
                </a:lnTo>
                <a:lnTo>
                  <a:pt x="2231136" y="528827"/>
                </a:lnTo>
                <a:lnTo>
                  <a:pt x="2231135" y="533399"/>
                </a:lnTo>
                <a:lnTo>
                  <a:pt x="2237994" y="533399"/>
                </a:lnTo>
                <a:lnTo>
                  <a:pt x="2241042" y="530369"/>
                </a:lnTo>
                <a:close/>
              </a:path>
              <a:path w="2372105" h="533400">
                <a:moveTo>
                  <a:pt x="2236470" y="131063"/>
                </a:moveTo>
                <a:lnTo>
                  <a:pt x="2234184" y="131063"/>
                </a:lnTo>
                <a:lnTo>
                  <a:pt x="2232660" y="132587"/>
                </a:lnTo>
                <a:lnTo>
                  <a:pt x="2236470" y="131063"/>
                </a:lnTo>
                <a:close/>
              </a:path>
              <a:path w="2372105" h="533400">
                <a:moveTo>
                  <a:pt x="2236470" y="135635"/>
                </a:moveTo>
                <a:lnTo>
                  <a:pt x="2236470" y="131063"/>
                </a:lnTo>
                <a:lnTo>
                  <a:pt x="2232660" y="132587"/>
                </a:lnTo>
                <a:lnTo>
                  <a:pt x="2232660" y="135635"/>
                </a:lnTo>
                <a:lnTo>
                  <a:pt x="2236470" y="135635"/>
                </a:lnTo>
                <a:close/>
              </a:path>
              <a:path w="2372105" h="533400">
                <a:moveTo>
                  <a:pt x="2236470" y="524255"/>
                </a:moveTo>
                <a:lnTo>
                  <a:pt x="2234184" y="524255"/>
                </a:lnTo>
                <a:lnTo>
                  <a:pt x="2232660" y="525779"/>
                </a:lnTo>
                <a:lnTo>
                  <a:pt x="2236470" y="524255"/>
                </a:lnTo>
                <a:close/>
              </a:path>
              <a:path w="2372105" h="533400">
                <a:moveTo>
                  <a:pt x="2236470" y="528827"/>
                </a:moveTo>
                <a:lnTo>
                  <a:pt x="2236470" y="524255"/>
                </a:lnTo>
                <a:lnTo>
                  <a:pt x="2232660" y="525779"/>
                </a:lnTo>
                <a:lnTo>
                  <a:pt x="2232660" y="528827"/>
                </a:lnTo>
                <a:lnTo>
                  <a:pt x="2236470" y="528827"/>
                </a:lnTo>
                <a:close/>
              </a:path>
              <a:path w="2372105" h="533400">
                <a:moveTo>
                  <a:pt x="2366772" y="12191"/>
                </a:moveTo>
                <a:lnTo>
                  <a:pt x="2366772" y="9905"/>
                </a:lnTo>
                <a:lnTo>
                  <a:pt x="2355342" y="9905"/>
                </a:lnTo>
                <a:lnTo>
                  <a:pt x="2234184" y="131063"/>
                </a:lnTo>
                <a:lnTo>
                  <a:pt x="2236470" y="131063"/>
                </a:lnTo>
                <a:lnTo>
                  <a:pt x="2236470" y="135635"/>
                </a:lnTo>
                <a:lnTo>
                  <a:pt x="2241042" y="135635"/>
                </a:lnTo>
                <a:lnTo>
                  <a:pt x="2241042" y="137921"/>
                </a:lnTo>
                <a:lnTo>
                  <a:pt x="2366772" y="12191"/>
                </a:lnTo>
                <a:close/>
              </a:path>
              <a:path w="2372105" h="533400">
                <a:moveTo>
                  <a:pt x="2363724" y="394715"/>
                </a:moveTo>
                <a:lnTo>
                  <a:pt x="2234184" y="524255"/>
                </a:lnTo>
                <a:lnTo>
                  <a:pt x="2236470" y="524255"/>
                </a:lnTo>
                <a:lnTo>
                  <a:pt x="2236470" y="528827"/>
                </a:lnTo>
                <a:lnTo>
                  <a:pt x="2241042" y="528827"/>
                </a:lnTo>
                <a:lnTo>
                  <a:pt x="2241042" y="530369"/>
                </a:lnTo>
                <a:lnTo>
                  <a:pt x="2362200" y="409899"/>
                </a:lnTo>
                <a:lnTo>
                  <a:pt x="2362200" y="397763"/>
                </a:lnTo>
                <a:lnTo>
                  <a:pt x="2363724" y="394715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3724" y="1523"/>
                </a:lnTo>
                <a:lnTo>
                  <a:pt x="2355342" y="9905"/>
                </a:lnTo>
                <a:lnTo>
                  <a:pt x="2362200" y="9905"/>
                </a:lnTo>
                <a:lnTo>
                  <a:pt x="2362200" y="5333"/>
                </a:lnTo>
                <a:lnTo>
                  <a:pt x="2366772" y="9905"/>
                </a:lnTo>
                <a:lnTo>
                  <a:pt x="2366772" y="12191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66772" y="9905"/>
                </a:moveTo>
                <a:lnTo>
                  <a:pt x="2362200" y="5333"/>
                </a:lnTo>
                <a:lnTo>
                  <a:pt x="2362200" y="9905"/>
                </a:lnTo>
                <a:lnTo>
                  <a:pt x="2366772" y="9905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2200" y="16763"/>
                </a:lnTo>
                <a:lnTo>
                  <a:pt x="2362200" y="396239"/>
                </a:lnTo>
                <a:lnTo>
                  <a:pt x="2363724" y="394715"/>
                </a:lnTo>
                <a:lnTo>
                  <a:pt x="2363724" y="408384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363724" y="408384"/>
                </a:moveTo>
                <a:lnTo>
                  <a:pt x="2363724" y="394715"/>
                </a:lnTo>
                <a:lnTo>
                  <a:pt x="2362200" y="397763"/>
                </a:lnTo>
                <a:lnTo>
                  <a:pt x="2362200" y="409899"/>
                </a:lnTo>
                <a:lnTo>
                  <a:pt x="2363724" y="4083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4366" y="2739839"/>
            <a:ext cx="2028998" cy="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90211" y="2274572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571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3350"/>
                </a:lnTo>
                <a:lnTo>
                  <a:pt x="0" y="533400"/>
                </a:lnTo>
                <a:lnTo>
                  <a:pt x="4571" y="533400"/>
                </a:lnTo>
                <a:lnTo>
                  <a:pt x="4571" y="135635"/>
                </a:lnTo>
                <a:lnTo>
                  <a:pt x="4572" y="131064"/>
                </a:lnTo>
                <a:lnTo>
                  <a:pt x="9143" y="131064"/>
                </a:lnTo>
                <a:lnTo>
                  <a:pt x="135635" y="4571"/>
                </a:lnTo>
                <a:lnTo>
                  <a:pt x="2360658" y="4571"/>
                </a:lnTo>
                <a:lnTo>
                  <a:pt x="2363724" y="1523"/>
                </a:lnTo>
                <a:lnTo>
                  <a:pt x="2367152" y="4571"/>
                </a:lnTo>
                <a:lnTo>
                  <a:pt x="2372106" y="4571"/>
                </a:lnTo>
                <a:close/>
              </a:path>
              <a:path w="2372105" h="533400">
                <a:moveTo>
                  <a:pt x="2370582" y="400811"/>
                </a:moveTo>
                <a:lnTo>
                  <a:pt x="2370582" y="7619"/>
                </a:lnTo>
                <a:lnTo>
                  <a:pt x="2366758" y="11443"/>
                </a:lnTo>
                <a:lnTo>
                  <a:pt x="2366009" y="398525"/>
                </a:lnTo>
                <a:lnTo>
                  <a:pt x="2237231" y="527303"/>
                </a:lnTo>
                <a:lnTo>
                  <a:pt x="4571" y="528065"/>
                </a:lnTo>
                <a:lnTo>
                  <a:pt x="2243328" y="528065"/>
                </a:lnTo>
                <a:lnTo>
                  <a:pt x="2370582" y="400811"/>
                </a:lnTo>
                <a:close/>
              </a:path>
              <a:path w="2372105" h="533400">
                <a:moveTo>
                  <a:pt x="2241042" y="530351"/>
                </a:moveTo>
                <a:lnTo>
                  <a:pt x="2241042" y="528065"/>
                </a:lnTo>
                <a:lnTo>
                  <a:pt x="4571" y="528065"/>
                </a:lnTo>
                <a:lnTo>
                  <a:pt x="4571" y="533400"/>
                </a:lnTo>
                <a:lnTo>
                  <a:pt x="2237994" y="533399"/>
                </a:lnTo>
                <a:lnTo>
                  <a:pt x="2241042" y="530351"/>
                </a:lnTo>
                <a:close/>
              </a:path>
              <a:path w="2372105" h="533400">
                <a:moveTo>
                  <a:pt x="9143" y="131064"/>
                </a:moveTo>
                <a:lnTo>
                  <a:pt x="4572" y="131064"/>
                </a:lnTo>
                <a:lnTo>
                  <a:pt x="4572" y="135635"/>
                </a:lnTo>
                <a:lnTo>
                  <a:pt x="9143" y="131064"/>
                </a:lnTo>
                <a:close/>
              </a:path>
              <a:path w="2372105" h="533400">
                <a:moveTo>
                  <a:pt x="2243328" y="528065"/>
                </a:moveTo>
                <a:lnTo>
                  <a:pt x="2231136" y="528065"/>
                </a:lnTo>
                <a:lnTo>
                  <a:pt x="2241042" y="528065"/>
                </a:lnTo>
                <a:lnTo>
                  <a:pt x="2241042" y="530351"/>
                </a:lnTo>
                <a:lnTo>
                  <a:pt x="2243328" y="528065"/>
                </a:lnTo>
                <a:close/>
              </a:path>
              <a:path w="2372105" h="533400">
                <a:moveTo>
                  <a:pt x="2367152" y="4571"/>
                </a:moveTo>
                <a:lnTo>
                  <a:pt x="2363724" y="1523"/>
                </a:lnTo>
                <a:lnTo>
                  <a:pt x="2360658" y="4571"/>
                </a:lnTo>
                <a:lnTo>
                  <a:pt x="2367152" y="4571"/>
                </a:lnTo>
                <a:close/>
              </a:path>
              <a:path w="2372105" h="533400">
                <a:moveTo>
                  <a:pt x="2370582" y="7619"/>
                </a:moveTo>
                <a:lnTo>
                  <a:pt x="2367152" y="4571"/>
                </a:lnTo>
                <a:lnTo>
                  <a:pt x="2366771" y="4571"/>
                </a:lnTo>
                <a:lnTo>
                  <a:pt x="2366758" y="11443"/>
                </a:lnTo>
                <a:lnTo>
                  <a:pt x="2370582" y="7619"/>
                </a:lnTo>
                <a:close/>
              </a:path>
              <a:path w="2372105" h="533400">
                <a:moveTo>
                  <a:pt x="2372106" y="399287"/>
                </a:moveTo>
                <a:lnTo>
                  <a:pt x="2372106" y="4571"/>
                </a:lnTo>
                <a:lnTo>
                  <a:pt x="2367152" y="4571"/>
                </a:lnTo>
                <a:lnTo>
                  <a:pt x="2370582" y="7619"/>
                </a:lnTo>
                <a:lnTo>
                  <a:pt x="2370582" y="400811"/>
                </a:lnTo>
                <a:lnTo>
                  <a:pt x="2372106" y="3992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94366" y="2394252"/>
            <a:ext cx="2028998" cy="34626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23365" y="2278603"/>
            <a:ext cx="118455" cy="46190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4363" y="2278604"/>
            <a:ext cx="2147455" cy="11564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0211" y="2274572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399287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3350"/>
                </a:lnTo>
                <a:lnTo>
                  <a:pt x="0" y="533400"/>
                </a:lnTo>
                <a:lnTo>
                  <a:pt x="4572" y="533400"/>
                </a:lnTo>
                <a:lnTo>
                  <a:pt x="4572" y="131064"/>
                </a:lnTo>
                <a:lnTo>
                  <a:pt x="16001" y="131064"/>
                </a:lnTo>
                <a:lnTo>
                  <a:pt x="135636" y="11430"/>
                </a:lnTo>
                <a:lnTo>
                  <a:pt x="135636" y="9144"/>
                </a:lnTo>
                <a:lnTo>
                  <a:pt x="139446" y="7619"/>
                </a:lnTo>
                <a:lnTo>
                  <a:pt x="139445" y="9144"/>
                </a:lnTo>
                <a:lnTo>
                  <a:pt x="2356059" y="9143"/>
                </a:lnTo>
                <a:lnTo>
                  <a:pt x="2363724" y="1523"/>
                </a:lnTo>
                <a:lnTo>
                  <a:pt x="2370582" y="7619"/>
                </a:lnTo>
                <a:lnTo>
                  <a:pt x="2370582" y="400811"/>
                </a:lnTo>
                <a:lnTo>
                  <a:pt x="2372106" y="399287"/>
                </a:lnTo>
                <a:close/>
              </a:path>
              <a:path w="2372105" h="533400">
                <a:moveTo>
                  <a:pt x="16001" y="131064"/>
                </a:moveTo>
                <a:lnTo>
                  <a:pt x="4572" y="131064"/>
                </a:lnTo>
                <a:lnTo>
                  <a:pt x="4572" y="140208"/>
                </a:lnTo>
                <a:lnTo>
                  <a:pt x="8382" y="140208"/>
                </a:lnTo>
                <a:lnTo>
                  <a:pt x="8382" y="138684"/>
                </a:lnTo>
                <a:lnTo>
                  <a:pt x="9906" y="135636"/>
                </a:lnTo>
                <a:lnTo>
                  <a:pt x="9905" y="137160"/>
                </a:lnTo>
                <a:lnTo>
                  <a:pt x="16001" y="131064"/>
                </a:lnTo>
                <a:close/>
              </a:path>
              <a:path w="2372105" h="533400">
                <a:moveTo>
                  <a:pt x="9906" y="523494"/>
                </a:moveTo>
                <a:lnTo>
                  <a:pt x="9905" y="140208"/>
                </a:lnTo>
                <a:lnTo>
                  <a:pt x="4572" y="140208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2372105" h="533400">
                <a:moveTo>
                  <a:pt x="2234184" y="523493"/>
                </a:moveTo>
                <a:lnTo>
                  <a:pt x="4572" y="523494"/>
                </a:lnTo>
                <a:lnTo>
                  <a:pt x="9906" y="528066"/>
                </a:lnTo>
                <a:lnTo>
                  <a:pt x="9906" y="533400"/>
                </a:lnTo>
                <a:lnTo>
                  <a:pt x="2231136" y="533399"/>
                </a:lnTo>
                <a:lnTo>
                  <a:pt x="2231136" y="528065"/>
                </a:lnTo>
                <a:lnTo>
                  <a:pt x="2232660" y="528065"/>
                </a:lnTo>
                <a:lnTo>
                  <a:pt x="2232660" y="525017"/>
                </a:lnTo>
                <a:lnTo>
                  <a:pt x="2234184" y="523493"/>
                </a:lnTo>
                <a:close/>
              </a:path>
              <a:path w="2372105" h="533400">
                <a:moveTo>
                  <a:pt x="9906" y="533400"/>
                </a:moveTo>
                <a:lnTo>
                  <a:pt x="9906" y="528066"/>
                </a:lnTo>
                <a:lnTo>
                  <a:pt x="4572" y="523494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2372105" h="533400">
                <a:moveTo>
                  <a:pt x="9905" y="137160"/>
                </a:moveTo>
                <a:lnTo>
                  <a:pt x="9906" y="135636"/>
                </a:lnTo>
                <a:lnTo>
                  <a:pt x="8382" y="138684"/>
                </a:lnTo>
                <a:lnTo>
                  <a:pt x="9905" y="137160"/>
                </a:lnTo>
                <a:close/>
              </a:path>
              <a:path w="2372105" h="533400">
                <a:moveTo>
                  <a:pt x="2233426" y="131063"/>
                </a:moveTo>
                <a:lnTo>
                  <a:pt x="16001" y="131064"/>
                </a:lnTo>
                <a:lnTo>
                  <a:pt x="8382" y="138684"/>
                </a:lnTo>
                <a:lnTo>
                  <a:pt x="8382" y="140208"/>
                </a:lnTo>
                <a:lnTo>
                  <a:pt x="2231136" y="140207"/>
                </a:lnTo>
                <a:lnTo>
                  <a:pt x="2231136" y="135635"/>
                </a:lnTo>
                <a:lnTo>
                  <a:pt x="2232660" y="135635"/>
                </a:lnTo>
                <a:lnTo>
                  <a:pt x="2232660" y="131825"/>
                </a:lnTo>
                <a:lnTo>
                  <a:pt x="2233426" y="131063"/>
                </a:lnTo>
                <a:close/>
              </a:path>
              <a:path w="2372105" h="533400">
                <a:moveTo>
                  <a:pt x="139446" y="7619"/>
                </a:moveTo>
                <a:lnTo>
                  <a:pt x="135636" y="9144"/>
                </a:lnTo>
                <a:lnTo>
                  <a:pt x="137921" y="9144"/>
                </a:lnTo>
                <a:lnTo>
                  <a:pt x="139446" y="7619"/>
                </a:lnTo>
                <a:close/>
              </a:path>
              <a:path w="2372105" h="533400">
                <a:moveTo>
                  <a:pt x="137921" y="9144"/>
                </a:moveTo>
                <a:lnTo>
                  <a:pt x="135636" y="9144"/>
                </a:lnTo>
                <a:lnTo>
                  <a:pt x="135636" y="11430"/>
                </a:lnTo>
                <a:lnTo>
                  <a:pt x="137921" y="9144"/>
                </a:lnTo>
                <a:close/>
              </a:path>
              <a:path w="2372105" h="533400">
                <a:moveTo>
                  <a:pt x="139445" y="9144"/>
                </a:moveTo>
                <a:lnTo>
                  <a:pt x="139446" y="7619"/>
                </a:lnTo>
                <a:lnTo>
                  <a:pt x="137921" y="9144"/>
                </a:lnTo>
                <a:lnTo>
                  <a:pt x="139445" y="9144"/>
                </a:lnTo>
                <a:close/>
              </a:path>
              <a:path w="2372105" h="533400">
                <a:moveTo>
                  <a:pt x="2241042" y="137159"/>
                </a:moveTo>
                <a:lnTo>
                  <a:pt x="2241042" y="135635"/>
                </a:lnTo>
                <a:lnTo>
                  <a:pt x="2231136" y="135635"/>
                </a:lnTo>
                <a:lnTo>
                  <a:pt x="2231136" y="140207"/>
                </a:lnTo>
                <a:lnTo>
                  <a:pt x="2237994" y="140207"/>
                </a:lnTo>
                <a:lnTo>
                  <a:pt x="2241042" y="137159"/>
                </a:lnTo>
                <a:close/>
              </a:path>
              <a:path w="2372105" h="533400">
                <a:moveTo>
                  <a:pt x="2241042" y="516635"/>
                </a:moveTo>
                <a:lnTo>
                  <a:pt x="2241042" y="137159"/>
                </a:lnTo>
                <a:lnTo>
                  <a:pt x="2237994" y="140207"/>
                </a:lnTo>
                <a:lnTo>
                  <a:pt x="2231136" y="140207"/>
                </a:lnTo>
                <a:lnTo>
                  <a:pt x="2231136" y="523493"/>
                </a:lnTo>
                <a:lnTo>
                  <a:pt x="2234184" y="523493"/>
                </a:lnTo>
                <a:lnTo>
                  <a:pt x="2241042" y="516635"/>
                </a:lnTo>
                <a:close/>
              </a:path>
              <a:path w="2372105" h="533400">
                <a:moveTo>
                  <a:pt x="2241042" y="530351"/>
                </a:moveTo>
                <a:lnTo>
                  <a:pt x="2241042" y="528065"/>
                </a:lnTo>
                <a:lnTo>
                  <a:pt x="2231136" y="528065"/>
                </a:lnTo>
                <a:lnTo>
                  <a:pt x="2231136" y="533399"/>
                </a:lnTo>
                <a:lnTo>
                  <a:pt x="2237994" y="533399"/>
                </a:lnTo>
                <a:lnTo>
                  <a:pt x="2241042" y="530351"/>
                </a:lnTo>
                <a:close/>
              </a:path>
              <a:path w="2372105" h="533400">
                <a:moveTo>
                  <a:pt x="2236470" y="131063"/>
                </a:moveTo>
                <a:lnTo>
                  <a:pt x="2233426" y="131063"/>
                </a:lnTo>
                <a:lnTo>
                  <a:pt x="2232660" y="131825"/>
                </a:lnTo>
                <a:lnTo>
                  <a:pt x="2236470" y="131063"/>
                </a:lnTo>
                <a:close/>
              </a:path>
              <a:path w="2372105" h="533400">
                <a:moveTo>
                  <a:pt x="2236470" y="135635"/>
                </a:moveTo>
                <a:lnTo>
                  <a:pt x="2236470" y="131063"/>
                </a:lnTo>
                <a:lnTo>
                  <a:pt x="2232660" y="131825"/>
                </a:lnTo>
                <a:lnTo>
                  <a:pt x="2232660" y="135635"/>
                </a:lnTo>
                <a:lnTo>
                  <a:pt x="2236470" y="135635"/>
                </a:lnTo>
                <a:close/>
              </a:path>
              <a:path w="2372105" h="533400">
                <a:moveTo>
                  <a:pt x="2236470" y="523493"/>
                </a:moveTo>
                <a:lnTo>
                  <a:pt x="2234184" y="523493"/>
                </a:lnTo>
                <a:lnTo>
                  <a:pt x="2232660" y="525017"/>
                </a:lnTo>
                <a:lnTo>
                  <a:pt x="2236470" y="523493"/>
                </a:lnTo>
                <a:close/>
              </a:path>
              <a:path w="2372105" h="533400">
                <a:moveTo>
                  <a:pt x="2236470" y="528065"/>
                </a:moveTo>
                <a:lnTo>
                  <a:pt x="2236470" y="523493"/>
                </a:lnTo>
                <a:lnTo>
                  <a:pt x="2232660" y="525017"/>
                </a:lnTo>
                <a:lnTo>
                  <a:pt x="2232660" y="528065"/>
                </a:lnTo>
                <a:lnTo>
                  <a:pt x="2236470" y="528065"/>
                </a:lnTo>
                <a:close/>
              </a:path>
              <a:path w="2372105" h="533400">
                <a:moveTo>
                  <a:pt x="2366772" y="11429"/>
                </a:moveTo>
                <a:lnTo>
                  <a:pt x="2366772" y="9143"/>
                </a:lnTo>
                <a:lnTo>
                  <a:pt x="2356059" y="9143"/>
                </a:lnTo>
                <a:lnTo>
                  <a:pt x="2233426" y="131063"/>
                </a:lnTo>
                <a:lnTo>
                  <a:pt x="2236470" y="131063"/>
                </a:lnTo>
                <a:lnTo>
                  <a:pt x="2236470" y="135635"/>
                </a:lnTo>
                <a:lnTo>
                  <a:pt x="2241042" y="135635"/>
                </a:lnTo>
                <a:lnTo>
                  <a:pt x="2241042" y="137159"/>
                </a:lnTo>
                <a:lnTo>
                  <a:pt x="2366772" y="11429"/>
                </a:lnTo>
                <a:close/>
              </a:path>
              <a:path w="2372105" h="533400">
                <a:moveTo>
                  <a:pt x="2363724" y="393953"/>
                </a:moveTo>
                <a:lnTo>
                  <a:pt x="2234184" y="523493"/>
                </a:lnTo>
                <a:lnTo>
                  <a:pt x="2236470" y="523493"/>
                </a:lnTo>
                <a:lnTo>
                  <a:pt x="2236470" y="528065"/>
                </a:lnTo>
                <a:lnTo>
                  <a:pt x="2241042" y="528065"/>
                </a:lnTo>
                <a:lnTo>
                  <a:pt x="2241042" y="530351"/>
                </a:lnTo>
                <a:lnTo>
                  <a:pt x="2362200" y="409193"/>
                </a:lnTo>
                <a:lnTo>
                  <a:pt x="2362200" y="397763"/>
                </a:lnTo>
                <a:lnTo>
                  <a:pt x="2363724" y="393953"/>
                </a:lnTo>
                <a:close/>
              </a:path>
              <a:path w="2372105" h="533400">
                <a:moveTo>
                  <a:pt x="2370582" y="7619"/>
                </a:moveTo>
                <a:lnTo>
                  <a:pt x="2363724" y="1523"/>
                </a:lnTo>
                <a:lnTo>
                  <a:pt x="2356059" y="9143"/>
                </a:lnTo>
                <a:lnTo>
                  <a:pt x="2362200" y="9143"/>
                </a:lnTo>
                <a:lnTo>
                  <a:pt x="2362200" y="4571"/>
                </a:lnTo>
                <a:lnTo>
                  <a:pt x="2366772" y="9143"/>
                </a:lnTo>
                <a:lnTo>
                  <a:pt x="2366772" y="11429"/>
                </a:lnTo>
                <a:lnTo>
                  <a:pt x="2370582" y="7619"/>
                </a:lnTo>
                <a:close/>
              </a:path>
              <a:path w="2372105" h="533400">
                <a:moveTo>
                  <a:pt x="2366772" y="9143"/>
                </a:moveTo>
                <a:lnTo>
                  <a:pt x="2362200" y="4571"/>
                </a:lnTo>
                <a:lnTo>
                  <a:pt x="2362200" y="9143"/>
                </a:lnTo>
                <a:lnTo>
                  <a:pt x="2366772" y="9143"/>
                </a:lnTo>
                <a:close/>
              </a:path>
              <a:path w="2372105" h="533400">
                <a:moveTo>
                  <a:pt x="2370582" y="400811"/>
                </a:moveTo>
                <a:lnTo>
                  <a:pt x="2370582" y="7619"/>
                </a:lnTo>
                <a:lnTo>
                  <a:pt x="2362200" y="16001"/>
                </a:lnTo>
                <a:lnTo>
                  <a:pt x="2362200" y="395477"/>
                </a:lnTo>
                <a:lnTo>
                  <a:pt x="2363724" y="393953"/>
                </a:lnTo>
                <a:lnTo>
                  <a:pt x="2363724" y="407669"/>
                </a:lnTo>
                <a:lnTo>
                  <a:pt x="2370582" y="400811"/>
                </a:lnTo>
                <a:close/>
              </a:path>
              <a:path w="2372105" h="533400">
                <a:moveTo>
                  <a:pt x="2363724" y="407669"/>
                </a:moveTo>
                <a:lnTo>
                  <a:pt x="2363724" y="393953"/>
                </a:lnTo>
                <a:lnTo>
                  <a:pt x="2362200" y="397763"/>
                </a:lnTo>
                <a:lnTo>
                  <a:pt x="2362200" y="409193"/>
                </a:lnTo>
                <a:lnTo>
                  <a:pt x="2363724" y="4076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4366" y="2393577"/>
            <a:ext cx="2028998" cy="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23365" y="1931670"/>
            <a:ext cx="118455" cy="46257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0211" y="1927639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572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1" y="533400"/>
                </a:lnTo>
                <a:lnTo>
                  <a:pt x="4571" y="135635"/>
                </a:lnTo>
                <a:lnTo>
                  <a:pt x="4572" y="131064"/>
                </a:lnTo>
                <a:lnTo>
                  <a:pt x="9143" y="131064"/>
                </a:lnTo>
                <a:lnTo>
                  <a:pt x="135635" y="4572"/>
                </a:lnTo>
                <a:lnTo>
                  <a:pt x="2360675" y="4572"/>
                </a:lnTo>
                <a:lnTo>
                  <a:pt x="2363724" y="1523"/>
                </a:lnTo>
                <a:lnTo>
                  <a:pt x="2366757" y="4557"/>
                </a:lnTo>
                <a:lnTo>
                  <a:pt x="2372106" y="4572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6757" y="12206"/>
                </a:lnTo>
                <a:lnTo>
                  <a:pt x="2366009" y="398526"/>
                </a:lnTo>
                <a:lnTo>
                  <a:pt x="2236469" y="528066"/>
                </a:lnTo>
                <a:lnTo>
                  <a:pt x="4571" y="528828"/>
                </a:lnTo>
                <a:lnTo>
                  <a:pt x="2242591" y="528828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242591" y="528828"/>
                </a:moveTo>
                <a:lnTo>
                  <a:pt x="4571" y="528828"/>
                </a:lnTo>
                <a:lnTo>
                  <a:pt x="4571" y="533400"/>
                </a:lnTo>
                <a:lnTo>
                  <a:pt x="2237994" y="533399"/>
                </a:lnTo>
                <a:lnTo>
                  <a:pt x="2242591" y="528828"/>
                </a:lnTo>
                <a:close/>
              </a:path>
              <a:path w="2372105" h="533400">
                <a:moveTo>
                  <a:pt x="9143" y="131064"/>
                </a:moveTo>
                <a:lnTo>
                  <a:pt x="4572" y="131064"/>
                </a:lnTo>
                <a:lnTo>
                  <a:pt x="4572" y="135635"/>
                </a:lnTo>
                <a:lnTo>
                  <a:pt x="9143" y="131064"/>
                </a:lnTo>
                <a:close/>
              </a:path>
              <a:path w="2372105" h="533400">
                <a:moveTo>
                  <a:pt x="2241042" y="528828"/>
                </a:moveTo>
                <a:lnTo>
                  <a:pt x="2231136" y="528827"/>
                </a:lnTo>
                <a:lnTo>
                  <a:pt x="2241042" y="528828"/>
                </a:lnTo>
                <a:close/>
              </a:path>
              <a:path w="2372105" h="533400">
                <a:moveTo>
                  <a:pt x="2366772" y="4572"/>
                </a:moveTo>
                <a:lnTo>
                  <a:pt x="2363724" y="1523"/>
                </a:lnTo>
                <a:lnTo>
                  <a:pt x="2360675" y="4572"/>
                </a:lnTo>
                <a:lnTo>
                  <a:pt x="2366772" y="4572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6772" y="4572"/>
                </a:lnTo>
                <a:lnTo>
                  <a:pt x="2366757" y="12206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72106" y="400049"/>
                </a:moveTo>
                <a:lnTo>
                  <a:pt x="2372106" y="4572"/>
                </a:lnTo>
                <a:lnTo>
                  <a:pt x="2366772" y="4572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94366" y="2047314"/>
            <a:ext cx="2028998" cy="34693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23365" y="1931670"/>
            <a:ext cx="118455" cy="46257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4363" y="1931670"/>
            <a:ext cx="2147455" cy="11564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0211" y="1927639"/>
            <a:ext cx="2156459" cy="470647"/>
          </a:xfrm>
          <a:custGeom>
            <a:avLst/>
            <a:gdLst/>
            <a:ahLst/>
            <a:cxnLst/>
            <a:rect l="l" t="t" r="r" b="b"/>
            <a:pathLst>
              <a:path w="2372105" h="533400">
                <a:moveTo>
                  <a:pt x="2372106" y="400049"/>
                </a:moveTo>
                <a:lnTo>
                  <a:pt x="2372106" y="0"/>
                </a:lnTo>
                <a:lnTo>
                  <a:pt x="134112" y="0"/>
                </a:lnTo>
                <a:lnTo>
                  <a:pt x="0" y="134112"/>
                </a:lnTo>
                <a:lnTo>
                  <a:pt x="0" y="533400"/>
                </a:lnTo>
                <a:lnTo>
                  <a:pt x="4572" y="533400"/>
                </a:lnTo>
                <a:lnTo>
                  <a:pt x="4572" y="131064"/>
                </a:lnTo>
                <a:lnTo>
                  <a:pt x="16764" y="131064"/>
                </a:lnTo>
                <a:lnTo>
                  <a:pt x="135636" y="12192"/>
                </a:lnTo>
                <a:lnTo>
                  <a:pt x="135636" y="9906"/>
                </a:lnTo>
                <a:lnTo>
                  <a:pt x="139446" y="8382"/>
                </a:lnTo>
                <a:lnTo>
                  <a:pt x="139445" y="9906"/>
                </a:lnTo>
                <a:lnTo>
                  <a:pt x="2355342" y="9905"/>
                </a:lnTo>
                <a:lnTo>
                  <a:pt x="2363724" y="1523"/>
                </a:lnTo>
                <a:lnTo>
                  <a:pt x="2370582" y="8381"/>
                </a:lnTo>
                <a:lnTo>
                  <a:pt x="2370582" y="401565"/>
                </a:lnTo>
                <a:lnTo>
                  <a:pt x="2372106" y="400049"/>
                </a:lnTo>
                <a:close/>
              </a:path>
              <a:path w="2372105" h="533400">
                <a:moveTo>
                  <a:pt x="16764" y="131064"/>
                </a:moveTo>
                <a:lnTo>
                  <a:pt x="4572" y="131064"/>
                </a:lnTo>
                <a:lnTo>
                  <a:pt x="4572" y="140970"/>
                </a:lnTo>
                <a:lnTo>
                  <a:pt x="8382" y="140970"/>
                </a:lnTo>
                <a:lnTo>
                  <a:pt x="8382" y="139446"/>
                </a:lnTo>
                <a:lnTo>
                  <a:pt x="9906" y="135636"/>
                </a:lnTo>
                <a:lnTo>
                  <a:pt x="9905" y="137922"/>
                </a:lnTo>
                <a:lnTo>
                  <a:pt x="16764" y="131064"/>
                </a:lnTo>
                <a:close/>
              </a:path>
              <a:path w="2372105" h="533400">
                <a:moveTo>
                  <a:pt x="9905" y="524256"/>
                </a:moveTo>
                <a:lnTo>
                  <a:pt x="9905" y="140970"/>
                </a:lnTo>
                <a:lnTo>
                  <a:pt x="4572" y="140970"/>
                </a:lnTo>
                <a:lnTo>
                  <a:pt x="4572" y="524256"/>
                </a:lnTo>
                <a:lnTo>
                  <a:pt x="9905" y="524256"/>
                </a:lnTo>
                <a:close/>
              </a:path>
              <a:path w="2372105" h="533400">
                <a:moveTo>
                  <a:pt x="2233426" y="524255"/>
                </a:moveTo>
                <a:lnTo>
                  <a:pt x="4572" y="524256"/>
                </a:lnTo>
                <a:lnTo>
                  <a:pt x="9906" y="528828"/>
                </a:lnTo>
                <a:lnTo>
                  <a:pt x="9906" y="533400"/>
                </a:lnTo>
                <a:lnTo>
                  <a:pt x="2231135" y="533399"/>
                </a:lnTo>
                <a:lnTo>
                  <a:pt x="2231136" y="528827"/>
                </a:lnTo>
                <a:lnTo>
                  <a:pt x="2232660" y="528827"/>
                </a:lnTo>
                <a:lnTo>
                  <a:pt x="2232660" y="525017"/>
                </a:lnTo>
                <a:lnTo>
                  <a:pt x="2233426" y="524255"/>
                </a:lnTo>
                <a:close/>
              </a:path>
              <a:path w="2372105" h="533400">
                <a:moveTo>
                  <a:pt x="9906" y="533400"/>
                </a:moveTo>
                <a:lnTo>
                  <a:pt x="9906" y="528828"/>
                </a:lnTo>
                <a:lnTo>
                  <a:pt x="4572" y="524256"/>
                </a:lnTo>
                <a:lnTo>
                  <a:pt x="4572" y="533400"/>
                </a:lnTo>
                <a:lnTo>
                  <a:pt x="9906" y="533400"/>
                </a:lnTo>
                <a:close/>
              </a:path>
              <a:path w="2372105" h="533400">
                <a:moveTo>
                  <a:pt x="9905" y="137922"/>
                </a:moveTo>
                <a:lnTo>
                  <a:pt x="9906" y="135636"/>
                </a:lnTo>
                <a:lnTo>
                  <a:pt x="8382" y="139446"/>
                </a:lnTo>
                <a:lnTo>
                  <a:pt x="9905" y="137922"/>
                </a:lnTo>
                <a:close/>
              </a:path>
              <a:path w="2372105" h="533400">
                <a:moveTo>
                  <a:pt x="2234184" y="131063"/>
                </a:moveTo>
                <a:lnTo>
                  <a:pt x="16764" y="131064"/>
                </a:lnTo>
                <a:lnTo>
                  <a:pt x="8382" y="139446"/>
                </a:lnTo>
                <a:lnTo>
                  <a:pt x="8382" y="140970"/>
                </a:lnTo>
                <a:lnTo>
                  <a:pt x="2231135" y="140969"/>
                </a:lnTo>
                <a:lnTo>
                  <a:pt x="2231136" y="135635"/>
                </a:lnTo>
                <a:lnTo>
                  <a:pt x="2232660" y="135635"/>
                </a:lnTo>
                <a:lnTo>
                  <a:pt x="2232660" y="132587"/>
                </a:lnTo>
                <a:lnTo>
                  <a:pt x="2234184" y="131063"/>
                </a:lnTo>
                <a:close/>
              </a:path>
              <a:path w="2372105" h="533400">
                <a:moveTo>
                  <a:pt x="139446" y="8382"/>
                </a:moveTo>
                <a:lnTo>
                  <a:pt x="135636" y="9906"/>
                </a:lnTo>
                <a:lnTo>
                  <a:pt x="137921" y="9906"/>
                </a:lnTo>
                <a:lnTo>
                  <a:pt x="139446" y="8382"/>
                </a:lnTo>
                <a:close/>
              </a:path>
              <a:path w="2372105" h="533400">
                <a:moveTo>
                  <a:pt x="137921" y="9906"/>
                </a:moveTo>
                <a:lnTo>
                  <a:pt x="135636" y="9906"/>
                </a:lnTo>
                <a:lnTo>
                  <a:pt x="135636" y="12192"/>
                </a:lnTo>
                <a:lnTo>
                  <a:pt x="137921" y="9906"/>
                </a:lnTo>
                <a:close/>
              </a:path>
              <a:path w="2372105" h="533400">
                <a:moveTo>
                  <a:pt x="139445" y="9906"/>
                </a:moveTo>
                <a:lnTo>
                  <a:pt x="139446" y="8382"/>
                </a:lnTo>
                <a:lnTo>
                  <a:pt x="137921" y="9906"/>
                </a:lnTo>
                <a:lnTo>
                  <a:pt x="139445" y="9906"/>
                </a:lnTo>
                <a:close/>
              </a:path>
              <a:path w="2372105" h="533400">
                <a:moveTo>
                  <a:pt x="2241042" y="137921"/>
                </a:moveTo>
                <a:lnTo>
                  <a:pt x="2241042" y="135635"/>
                </a:lnTo>
                <a:lnTo>
                  <a:pt x="2231136" y="135635"/>
                </a:lnTo>
                <a:lnTo>
                  <a:pt x="2231135" y="140969"/>
                </a:lnTo>
                <a:lnTo>
                  <a:pt x="2237994" y="140969"/>
                </a:lnTo>
                <a:lnTo>
                  <a:pt x="2241042" y="137921"/>
                </a:lnTo>
                <a:close/>
              </a:path>
              <a:path w="2372105" h="533400">
                <a:moveTo>
                  <a:pt x="2241042" y="516684"/>
                </a:moveTo>
                <a:lnTo>
                  <a:pt x="2241042" y="137921"/>
                </a:lnTo>
                <a:lnTo>
                  <a:pt x="2237994" y="140969"/>
                </a:lnTo>
                <a:lnTo>
                  <a:pt x="2231135" y="140969"/>
                </a:lnTo>
                <a:lnTo>
                  <a:pt x="2231135" y="524255"/>
                </a:lnTo>
                <a:lnTo>
                  <a:pt x="2233426" y="524255"/>
                </a:lnTo>
                <a:lnTo>
                  <a:pt x="2241042" y="516684"/>
                </a:lnTo>
                <a:close/>
              </a:path>
              <a:path w="2372105" h="533400">
                <a:moveTo>
                  <a:pt x="2241042" y="530369"/>
                </a:moveTo>
                <a:lnTo>
                  <a:pt x="2241042" y="528827"/>
                </a:lnTo>
                <a:lnTo>
                  <a:pt x="2231136" y="528827"/>
                </a:lnTo>
                <a:lnTo>
                  <a:pt x="2231135" y="533399"/>
                </a:lnTo>
                <a:lnTo>
                  <a:pt x="2237994" y="533399"/>
                </a:lnTo>
                <a:lnTo>
                  <a:pt x="2241042" y="530369"/>
                </a:lnTo>
                <a:close/>
              </a:path>
              <a:path w="2372105" h="533400">
                <a:moveTo>
                  <a:pt x="2236470" y="131063"/>
                </a:moveTo>
                <a:lnTo>
                  <a:pt x="2234184" y="131063"/>
                </a:lnTo>
                <a:lnTo>
                  <a:pt x="2232660" y="132587"/>
                </a:lnTo>
                <a:lnTo>
                  <a:pt x="2236470" y="131063"/>
                </a:lnTo>
                <a:close/>
              </a:path>
              <a:path w="2372105" h="533400">
                <a:moveTo>
                  <a:pt x="2236470" y="135635"/>
                </a:moveTo>
                <a:lnTo>
                  <a:pt x="2236470" y="131063"/>
                </a:lnTo>
                <a:lnTo>
                  <a:pt x="2232660" y="132587"/>
                </a:lnTo>
                <a:lnTo>
                  <a:pt x="2232660" y="135635"/>
                </a:lnTo>
                <a:lnTo>
                  <a:pt x="2236470" y="135635"/>
                </a:lnTo>
                <a:close/>
              </a:path>
              <a:path w="2372105" h="533400">
                <a:moveTo>
                  <a:pt x="2236470" y="524255"/>
                </a:moveTo>
                <a:lnTo>
                  <a:pt x="2233426" y="524255"/>
                </a:lnTo>
                <a:lnTo>
                  <a:pt x="2232660" y="525017"/>
                </a:lnTo>
                <a:lnTo>
                  <a:pt x="2236470" y="524255"/>
                </a:lnTo>
                <a:close/>
              </a:path>
              <a:path w="2372105" h="533400">
                <a:moveTo>
                  <a:pt x="2236470" y="528827"/>
                </a:moveTo>
                <a:lnTo>
                  <a:pt x="2236470" y="524255"/>
                </a:lnTo>
                <a:lnTo>
                  <a:pt x="2232660" y="525017"/>
                </a:lnTo>
                <a:lnTo>
                  <a:pt x="2232660" y="528827"/>
                </a:lnTo>
                <a:lnTo>
                  <a:pt x="2236470" y="528827"/>
                </a:lnTo>
                <a:close/>
              </a:path>
              <a:path w="2372105" h="533400">
                <a:moveTo>
                  <a:pt x="2363724" y="394715"/>
                </a:moveTo>
                <a:lnTo>
                  <a:pt x="2233426" y="524255"/>
                </a:lnTo>
                <a:lnTo>
                  <a:pt x="2236470" y="524255"/>
                </a:lnTo>
                <a:lnTo>
                  <a:pt x="2236470" y="528827"/>
                </a:lnTo>
                <a:lnTo>
                  <a:pt x="2241042" y="528827"/>
                </a:lnTo>
                <a:lnTo>
                  <a:pt x="2241042" y="530369"/>
                </a:lnTo>
                <a:lnTo>
                  <a:pt x="2362200" y="409899"/>
                </a:lnTo>
                <a:lnTo>
                  <a:pt x="2362200" y="397763"/>
                </a:lnTo>
                <a:lnTo>
                  <a:pt x="2363724" y="394715"/>
                </a:lnTo>
                <a:close/>
              </a:path>
              <a:path w="2372105" h="533400">
                <a:moveTo>
                  <a:pt x="2366772" y="12191"/>
                </a:moveTo>
                <a:lnTo>
                  <a:pt x="2366772" y="9905"/>
                </a:lnTo>
                <a:lnTo>
                  <a:pt x="2355342" y="9905"/>
                </a:lnTo>
                <a:lnTo>
                  <a:pt x="2234184" y="131063"/>
                </a:lnTo>
                <a:lnTo>
                  <a:pt x="2236470" y="131063"/>
                </a:lnTo>
                <a:lnTo>
                  <a:pt x="2236470" y="135635"/>
                </a:lnTo>
                <a:lnTo>
                  <a:pt x="2241042" y="135635"/>
                </a:lnTo>
                <a:lnTo>
                  <a:pt x="2241042" y="137921"/>
                </a:lnTo>
                <a:lnTo>
                  <a:pt x="2366772" y="12191"/>
                </a:lnTo>
                <a:close/>
              </a:path>
              <a:path w="2372105" h="533400">
                <a:moveTo>
                  <a:pt x="2370582" y="8381"/>
                </a:moveTo>
                <a:lnTo>
                  <a:pt x="2363724" y="1523"/>
                </a:lnTo>
                <a:lnTo>
                  <a:pt x="2355342" y="9905"/>
                </a:lnTo>
                <a:lnTo>
                  <a:pt x="2362200" y="9905"/>
                </a:lnTo>
                <a:lnTo>
                  <a:pt x="2362200" y="4571"/>
                </a:lnTo>
                <a:lnTo>
                  <a:pt x="2366772" y="9905"/>
                </a:lnTo>
                <a:lnTo>
                  <a:pt x="2366772" y="12191"/>
                </a:lnTo>
                <a:lnTo>
                  <a:pt x="2370582" y="8381"/>
                </a:lnTo>
                <a:close/>
              </a:path>
              <a:path w="2372105" h="533400">
                <a:moveTo>
                  <a:pt x="2366772" y="9905"/>
                </a:moveTo>
                <a:lnTo>
                  <a:pt x="2362200" y="4571"/>
                </a:lnTo>
                <a:lnTo>
                  <a:pt x="2362200" y="9905"/>
                </a:lnTo>
                <a:lnTo>
                  <a:pt x="2366772" y="9905"/>
                </a:lnTo>
                <a:close/>
              </a:path>
              <a:path w="2372105" h="533400">
                <a:moveTo>
                  <a:pt x="2370582" y="401565"/>
                </a:moveTo>
                <a:lnTo>
                  <a:pt x="2370582" y="8381"/>
                </a:lnTo>
                <a:lnTo>
                  <a:pt x="2362200" y="16763"/>
                </a:lnTo>
                <a:lnTo>
                  <a:pt x="2362200" y="396231"/>
                </a:lnTo>
                <a:lnTo>
                  <a:pt x="2363724" y="394715"/>
                </a:lnTo>
                <a:lnTo>
                  <a:pt x="2363724" y="408384"/>
                </a:lnTo>
                <a:lnTo>
                  <a:pt x="2370582" y="401565"/>
                </a:lnTo>
                <a:close/>
              </a:path>
              <a:path w="2372105" h="533400">
                <a:moveTo>
                  <a:pt x="2363724" y="408384"/>
                </a:moveTo>
                <a:lnTo>
                  <a:pt x="2363724" y="394715"/>
                </a:lnTo>
                <a:lnTo>
                  <a:pt x="2362200" y="397763"/>
                </a:lnTo>
                <a:lnTo>
                  <a:pt x="2362200" y="409899"/>
                </a:lnTo>
                <a:lnTo>
                  <a:pt x="2363724" y="4083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60850" y="1980258"/>
            <a:ext cx="1803238" cy="37529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606" marR="266035" algn="ctr">
              <a:lnSpc>
                <a:spcPct val="134100"/>
              </a:lnSpc>
            </a:pP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Applica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ions Data Runtime Middleware</a:t>
            </a:r>
            <a:endParaRPr sz="1800" dirty="0">
              <a:latin typeface="Calibri"/>
              <a:cs typeface="Calibri"/>
            </a:endParaRPr>
          </a:p>
          <a:p>
            <a:pPr marL="11394" marR="11394" algn="ctr">
              <a:lnSpc>
                <a:spcPts val="2943"/>
              </a:lnSpc>
              <a:spcBef>
                <a:spcPts val="175"/>
              </a:spcBef>
            </a:pP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1800" spc="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System Virtualiz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494"/>
              </a:lnSpc>
              <a:spcBef>
                <a:spcPts val="14"/>
              </a:spcBef>
            </a:pPr>
            <a:endParaRPr sz="500" dirty="0"/>
          </a:p>
          <a:p>
            <a:pPr algn="ctr"/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1800" dirty="0">
              <a:latin typeface="Calibri"/>
              <a:cs typeface="Calibri"/>
            </a:endParaRPr>
          </a:p>
          <a:p>
            <a:pPr marL="295659" marR="295090" algn="ctr">
              <a:lnSpc>
                <a:spcPct val="134300"/>
              </a:lnSpc>
              <a:spcBef>
                <a:spcPts val="102"/>
              </a:spcBef>
            </a:pP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Storage Networking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0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85862" y="1417109"/>
            <a:ext cx="5363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7156" algn="ctr"/>
            <a:r>
              <a:rPr lang="en-US" sz="2800" kern="0" dirty="0">
                <a:solidFill>
                  <a:srgbClr val="FF0000"/>
                </a:solidFill>
              </a:rPr>
              <a:t>The Cloud Software Stack</a:t>
            </a:r>
          </a:p>
        </p:txBody>
      </p:sp>
    </p:spTree>
    <p:extLst>
      <p:ext uri="{BB962C8B-B14F-4D97-AF65-F5344CB8AC3E}">
        <p14:creationId xmlns:p14="http://schemas.microsoft.com/office/powerpoint/2010/main" val="288420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9376"/>
            <a:ext cx="8226720" cy="1143480"/>
          </a:xfrm>
        </p:spPr>
        <p:txBody>
          <a:bodyPr/>
          <a:lstStyle/>
          <a:p>
            <a:r>
              <a:rPr lang="en-US" dirty="0"/>
              <a:t>Course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17067"/>
              </p:ext>
            </p:extLst>
          </p:nvPr>
        </p:nvGraphicFramePr>
        <p:xfrm>
          <a:off x="467546" y="1844824"/>
          <a:ext cx="784887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Distributed Systems: Concepts and Design, (Fifth Edition), </a:t>
                      </a:r>
                      <a:r>
                        <a:rPr lang="en-US" sz="2400" dirty="0" err="1"/>
                        <a:t>Coulouris</a:t>
                      </a:r>
                      <a:r>
                        <a:rPr lang="en-US" sz="2400" dirty="0"/>
                        <a:t> G., J. </a:t>
                      </a:r>
                      <a:r>
                        <a:rPr lang="en-US" sz="2400" dirty="0" err="1"/>
                        <a:t>Dollimore</a:t>
                      </a:r>
                      <a:r>
                        <a:rPr lang="en-US" sz="2400" dirty="0"/>
                        <a:t> and T. </a:t>
                      </a:r>
                      <a:r>
                        <a:rPr lang="en-US" sz="2400" dirty="0" err="1"/>
                        <a:t>Kindberg</a:t>
                      </a:r>
                      <a:r>
                        <a:rPr lang="en-US" sz="2400" dirty="0"/>
                        <a:t> published by Addison Wesley, May 2011.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2132856"/>
            <a:ext cx="319098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822672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b="1" kern="0" dirty="0"/>
              <a:t>Topic 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3995588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980728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1824089">
              <a:lnSpc>
                <a:spcPts val="4698"/>
              </a:lnSpc>
            </a:pPr>
            <a:r>
              <a:rPr sz="3900" spc="-18" dirty="0">
                <a:solidFill>
                  <a:srgbClr val="FF0000"/>
                </a:solidFill>
                <a:latin typeface="Arial"/>
                <a:cs typeface="Arial"/>
              </a:rPr>
              <a:t>Applications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3844" y="1754171"/>
            <a:ext cx="5343005" cy="4001845"/>
          </a:xfrm>
          <a:custGeom>
            <a:avLst/>
            <a:gdLst/>
            <a:ahLst/>
            <a:cxnLst/>
            <a:rect l="l" t="t" r="r" b="b"/>
            <a:pathLst>
              <a:path w="5877306" h="4535424">
                <a:moveTo>
                  <a:pt x="5877306" y="4533138"/>
                </a:moveTo>
                <a:lnTo>
                  <a:pt x="5877306" y="2285"/>
                </a:lnTo>
                <a:lnTo>
                  <a:pt x="58750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533138"/>
                </a:lnTo>
                <a:lnTo>
                  <a:pt x="2286" y="4535424"/>
                </a:lnTo>
                <a:lnTo>
                  <a:pt x="4572" y="4535424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867400" y="9905"/>
                </a:lnTo>
                <a:lnTo>
                  <a:pt x="5867400" y="4571"/>
                </a:lnTo>
                <a:lnTo>
                  <a:pt x="5871972" y="9905"/>
                </a:lnTo>
                <a:lnTo>
                  <a:pt x="5871972" y="4535424"/>
                </a:lnTo>
                <a:lnTo>
                  <a:pt x="5875020" y="4535424"/>
                </a:lnTo>
                <a:lnTo>
                  <a:pt x="5877306" y="4533138"/>
                </a:lnTo>
                <a:close/>
              </a:path>
              <a:path w="5877306" h="4535424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877306" h="4535424">
                <a:moveTo>
                  <a:pt x="9905" y="452628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26280"/>
                </a:lnTo>
                <a:lnTo>
                  <a:pt x="9905" y="4526280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4572" y="4526280"/>
                </a:lnTo>
                <a:lnTo>
                  <a:pt x="9906" y="4530852"/>
                </a:lnTo>
                <a:lnTo>
                  <a:pt x="9906" y="4535424"/>
                </a:lnTo>
                <a:lnTo>
                  <a:pt x="5867400" y="4535424"/>
                </a:lnTo>
                <a:lnTo>
                  <a:pt x="5867400" y="4530852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9906" y="4535424"/>
                </a:moveTo>
                <a:lnTo>
                  <a:pt x="9906" y="4530852"/>
                </a:lnTo>
                <a:lnTo>
                  <a:pt x="4572" y="4526280"/>
                </a:lnTo>
                <a:lnTo>
                  <a:pt x="4572" y="4535424"/>
                </a:lnTo>
                <a:lnTo>
                  <a:pt x="9906" y="4535424"/>
                </a:lnTo>
                <a:close/>
              </a:path>
              <a:path w="5877306" h="4535424">
                <a:moveTo>
                  <a:pt x="5871972" y="9905"/>
                </a:moveTo>
                <a:lnTo>
                  <a:pt x="5867400" y="4571"/>
                </a:lnTo>
                <a:lnTo>
                  <a:pt x="5867400" y="9905"/>
                </a:lnTo>
                <a:lnTo>
                  <a:pt x="5871972" y="9905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5871972" y="9905"/>
                </a:lnTo>
                <a:lnTo>
                  <a:pt x="5867400" y="9905"/>
                </a:lnTo>
                <a:lnTo>
                  <a:pt x="5867400" y="4526280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5871972" y="4535424"/>
                </a:moveTo>
                <a:lnTo>
                  <a:pt x="5871972" y="4526280"/>
                </a:lnTo>
                <a:lnTo>
                  <a:pt x="5867400" y="4530852"/>
                </a:lnTo>
                <a:lnTo>
                  <a:pt x="5867400" y="4535424"/>
                </a:lnTo>
                <a:lnTo>
                  <a:pt x="5871972" y="453542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9585" y="1788907"/>
            <a:ext cx="5090391" cy="1287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Clou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applications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ca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range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 fro</a:t>
            </a:r>
            <a:r>
              <a:rPr sz="2900" spc="-27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7" dirty="0">
                <a:solidFill>
                  <a:srgbClr val="7E7E7E"/>
                </a:solidFill>
                <a:latin typeface="Arial"/>
                <a:cs typeface="Arial"/>
              </a:rPr>
              <a:t>We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applications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to scientific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computationa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jobs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9091" y="4684284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9091" y="4494679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1615" y="4431480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091" y="4431480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091" y="448661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5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5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5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9091" y="429700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091" y="4233807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5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5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5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5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5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5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5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5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5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5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5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5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5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5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5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5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091" y="4280872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091" y="4091268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1615" y="4028069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9091" y="4028069"/>
            <a:ext cx="1177636" cy="63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091" y="4083203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9091" y="3893595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091" y="3830395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9091" y="388149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9091" y="3691889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9091" y="3628689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091" y="3683150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9091" y="3494218"/>
            <a:ext cx="1112520" cy="189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51615" y="3430347"/>
            <a:ext cx="65115" cy="253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091" y="3430347"/>
            <a:ext cx="1177636" cy="63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9091" y="3478082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9091" y="328847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9091" y="3225278"/>
            <a:ext cx="1177636" cy="6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9091" y="3279738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9091" y="3090806"/>
            <a:ext cx="1112520" cy="189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1615" y="3026935"/>
            <a:ext cx="65115" cy="253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9091" y="3026935"/>
            <a:ext cx="1177636" cy="63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9091" y="309013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3" y="72389"/>
                </a:lnTo>
                <a:lnTo>
                  <a:pt x="76200" y="5333"/>
                </a:lnTo>
                <a:lnTo>
                  <a:pt x="1293114" y="5333"/>
                </a:lnTo>
                <a:lnTo>
                  <a:pt x="1296924" y="1523"/>
                </a:lnTo>
                <a:lnTo>
                  <a:pt x="1300733" y="5333"/>
                </a:lnTo>
                <a:lnTo>
                  <a:pt x="1305306" y="5333"/>
                </a:lnTo>
                <a:close/>
              </a:path>
              <a:path w="1305306" h="297179">
                <a:moveTo>
                  <a:pt x="9143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1"/>
                </a:lnTo>
                <a:lnTo>
                  <a:pt x="9143" y="72389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4572" y="292607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79"/>
                </a:lnTo>
                <a:lnTo>
                  <a:pt x="1228344" y="291845"/>
                </a:lnTo>
                <a:lnTo>
                  <a:pt x="4572" y="292607"/>
                </a:lnTo>
                <a:lnTo>
                  <a:pt x="1235202" y="292607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202" y="292607"/>
                </a:moveTo>
                <a:lnTo>
                  <a:pt x="1223772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35202" y="292607"/>
                </a:lnTo>
                <a:close/>
              </a:path>
              <a:path w="1305306" h="297179">
                <a:moveTo>
                  <a:pt x="1300733" y="5333"/>
                </a:moveTo>
                <a:lnTo>
                  <a:pt x="1296924" y="1523"/>
                </a:lnTo>
                <a:lnTo>
                  <a:pt x="1293114" y="5333"/>
                </a:lnTo>
                <a:lnTo>
                  <a:pt x="1300733" y="5333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3" y="5333"/>
                </a:lnTo>
                <a:lnTo>
                  <a:pt x="1299972" y="5333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3"/>
                </a:lnTo>
                <a:lnTo>
                  <a:pt x="1300733" y="533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9091" y="2900530"/>
            <a:ext cx="1112520" cy="1902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9091" y="2837329"/>
            <a:ext cx="1177636" cy="6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65399" y="2857455"/>
            <a:ext cx="886321" cy="18091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999" marR="138999" algn="ctr">
              <a:lnSpc>
                <a:spcPct val="147200"/>
              </a:lnSpc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Data Runtime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Middlew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 dirty="0">
              <a:latin typeface="Calibri"/>
              <a:cs typeface="Calibri"/>
            </a:endParaRPr>
          </a:p>
          <a:p>
            <a:pPr marL="11394" marR="11394" algn="ctr">
              <a:lnSpc>
                <a:spcPts val="1615"/>
              </a:lnSpc>
              <a:spcBef>
                <a:spcPts val="108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Virtualization</a:t>
            </a:r>
            <a:endParaRPr sz="900" dirty="0">
              <a:latin typeface="Calibri"/>
              <a:cs typeface="Calibri"/>
            </a:endParaRPr>
          </a:p>
          <a:p>
            <a:pPr algn="ctr">
              <a:spcBef>
                <a:spcPts val="359"/>
              </a:spcBef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900" dirty="0">
              <a:latin typeface="Calibri"/>
              <a:cs typeface="Calibri"/>
            </a:endParaRPr>
          </a:p>
          <a:p>
            <a:pPr marL="152673" marR="153241" algn="ctr">
              <a:lnSpc>
                <a:spcPct val="147000"/>
              </a:lnSpc>
              <a:spcBef>
                <a:spcPts val="63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213263" y="1746104"/>
            <a:ext cx="838892" cy="1188719"/>
          </a:xfrm>
          <a:custGeom>
            <a:avLst/>
            <a:gdLst/>
            <a:ahLst/>
            <a:cxnLst/>
            <a:rect l="l" t="t" r="r" b="b"/>
            <a:pathLst>
              <a:path w="922781" h="1347215">
                <a:moveTo>
                  <a:pt x="24383" y="1323593"/>
                </a:moveTo>
                <a:lnTo>
                  <a:pt x="16001" y="1318259"/>
                </a:lnTo>
                <a:lnTo>
                  <a:pt x="0" y="1341881"/>
                </a:lnTo>
                <a:lnTo>
                  <a:pt x="8381" y="1347215"/>
                </a:lnTo>
                <a:lnTo>
                  <a:pt x="24383" y="1323593"/>
                </a:lnTo>
                <a:close/>
              </a:path>
              <a:path w="922781" h="1347215">
                <a:moveTo>
                  <a:pt x="45719" y="1291589"/>
                </a:moveTo>
                <a:lnTo>
                  <a:pt x="38099" y="1286255"/>
                </a:lnTo>
                <a:lnTo>
                  <a:pt x="21335" y="1309877"/>
                </a:lnTo>
                <a:lnTo>
                  <a:pt x="29717" y="1315211"/>
                </a:lnTo>
                <a:lnTo>
                  <a:pt x="45719" y="1291589"/>
                </a:lnTo>
                <a:close/>
              </a:path>
              <a:path w="922781" h="1347215">
                <a:moveTo>
                  <a:pt x="67055" y="1260347"/>
                </a:moveTo>
                <a:lnTo>
                  <a:pt x="59435" y="1255013"/>
                </a:lnTo>
                <a:lnTo>
                  <a:pt x="43433" y="1278635"/>
                </a:lnTo>
                <a:lnTo>
                  <a:pt x="51053" y="1283969"/>
                </a:lnTo>
                <a:lnTo>
                  <a:pt x="67055" y="1260347"/>
                </a:lnTo>
                <a:close/>
              </a:path>
              <a:path w="922781" h="1347215">
                <a:moveTo>
                  <a:pt x="88391" y="1229105"/>
                </a:moveTo>
                <a:lnTo>
                  <a:pt x="80771" y="1223771"/>
                </a:lnTo>
                <a:lnTo>
                  <a:pt x="64769" y="1247393"/>
                </a:lnTo>
                <a:lnTo>
                  <a:pt x="72389" y="1252727"/>
                </a:lnTo>
                <a:lnTo>
                  <a:pt x="88391" y="1229105"/>
                </a:lnTo>
                <a:close/>
              </a:path>
              <a:path w="922781" h="1347215">
                <a:moveTo>
                  <a:pt x="109727" y="1197102"/>
                </a:moveTo>
                <a:lnTo>
                  <a:pt x="102107" y="1191767"/>
                </a:lnTo>
                <a:lnTo>
                  <a:pt x="86105" y="1215389"/>
                </a:lnTo>
                <a:lnTo>
                  <a:pt x="93725" y="1220723"/>
                </a:lnTo>
                <a:lnTo>
                  <a:pt x="109727" y="1197102"/>
                </a:lnTo>
                <a:close/>
              </a:path>
              <a:path w="922781" h="1347215">
                <a:moveTo>
                  <a:pt x="131825" y="1165859"/>
                </a:moveTo>
                <a:lnTo>
                  <a:pt x="123443" y="1160525"/>
                </a:lnTo>
                <a:lnTo>
                  <a:pt x="107441" y="1184147"/>
                </a:lnTo>
                <a:lnTo>
                  <a:pt x="115061" y="1189481"/>
                </a:lnTo>
                <a:lnTo>
                  <a:pt x="131825" y="1165859"/>
                </a:lnTo>
                <a:close/>
              </a:path>
              <a:path w="922781" h="1347215">
                <a:moveTo>
                  <a:pt x="153161" y="1134617"/>
                </a:moveTo>
                <a:lnTo>
                  <a:pt x="144779" y="1129283"/>
                </a:lnTo>
                <a:lnTo>
                  <a:pt x="128777" y="1152905"/>
                </a:lnTo>
                <a:lnTo>
                  <a:pt x="137159" y="1158239"/>
                </a:lnTo>
                <a:lnTo>
                  <a:pt x="153161" y="1134617"/>
                </a:lnTo>
                <a:close/>
              </a:path>
              <a:path w="922781" h="1347215">
                <a:moveTo>
                  <a:pt x="174497" y="1102613"/>
                </a:moveTo>
                <a:lnTo>
                  <a:pt x="166877" y="1097279"/>
                </a:lnTo>
                <a:lnTo>
                  <a:pt x="150113" y="1120902"/>
                </a:lnTo>
                <a:lnTo>
                  <a:pt x="158495" y="1126235"/>
                </a:lnTo>
                <a:lnTo>
                  <a:pt x="174497" y="1102613"/>
                </a:lnTo>
                <a:close/>
              </a:path>
              <a:path w="922781" h="1347215">
                <a:moveTo>
                  <a:pt x="195833" y="1071371"/>
                </a:moveTo>
                <a:lnTo>
                  <a:pt x="188213" y="1066037"/>
                </a:lnTo>
                <a:lnTo>
                  <a:pt x="172211" y="1089659"/>
                </a:lnTo>
                <a:lnTo>
                  <a:pt x="179831" y="1094993"/>
                </a:lnTo>
                <a:lnTo>
                  <a:pt x="195833" y="1071371"/>
                </a:lnTo>
                <a:close/>
              </a:path>
              <a:path w="922781" h="1347215">
                <a:moveTo>
                  <a:pt x="217169" y="1040129"/>
                </a:moveTo>
                <a:lnTo>
                  <a:pt x="209549" y="1034795"/>
                </a:lnTo>
                <a:lnTo>
                  <a:pt x="193547" y="1058417"/>
                </a:lnTo>
                <a:lnTo>
                  <a:pt x="201167" y="1063752"/>
                </a:lnTo>
                <a:lnTo>
                  <a:pt x="217169" y="1040129"/>
                </a:lnTo>
                <a:close/>
              </a:path>
              <a:path w="922781" h="1347215">
                <a:moveTo>
                  <a:pt x="238505" y="1008125"/>
                </a:moveTo>
                <a:lnTo>
                  <a:pt x="230885" y="1002791"/>
                </a:lnTo>
                <a:lnTo>
                  <a:pt x="214883" y="1026413"/>
                </a:lnTo>
                <a:lnTo>
                  <a:pt x="222503" y="1031747"/>
                </a:lnTo>
                <a:lnTo>
                  <a:pt x="238505" y="1008125"/>
                </a:lnTo>
                <a:close/>
              </a:path>
              <a:path w="922781" h="1347215">
                <a:moveTo>
                  <a:pt x="260603" y="976883"/>
                </a:moveTo>
                <a:lnTo>
                  <a:pt x="252221" y="971549"/>
                </a:lnTo>
                <a:lnTo>
                  <a:pt x="236219" y="995171"/>
                </a:lnTo>
                <a:lnTo>
                  <a:pt x="243839" y="1000505"/>
                </a:lnTo>
                <a:lnTo>
                  <a:pt x="260603" y="976883"/>
                </a:lnTo>
                <a:close/>
              </a:path>
              <a:path w="922781" h="1347215">
                <a:moveTo>
                  <a:pt x="281939" y="945641"/>
                </a:moveTo>
                <a:lnTo>
                  <a:pt x="273557" y="940307"/>
                </a:lnTo>
                <a:lnTo>
                  <a:pt x="257555" y="963929"/>
                </a:lnTo>
                <a:lnTo>
                  <a:pt x="265937" y="969263"/>
                </a:lnTo>
                <a:lnTo>
                  <a:pt x="281939" y="945641"/>
                </a:lnTo>
                <a:close/>
              </a:path>
              <a:path w="922781" h="1347215">
                <a:moveTo>
                  <a:pt x="303275" y="913637"/>
                </a:moveTo>
                <a:lnTo>
                  <a:pt x="295655" y="908303"/>
                </a:lnTo>
                <a:lnTo>
                  <a:pt x="278891" y="931925"/>
                </a:lnTo>
                <a:lnTo>
                  <a:pt x="287273" y="937259"/>
                </a:lnTo>
                <a:lnTo>
                  <a:pt x="303275" y="913637"/>
                </a:lnTo>
                <a:close/>
              </a:path>
              <a:path w="922781" h="1347215">
                <a:moveTo>
                  <a:pt x="324611" y="882395"/>
                </a:moveTo>
                <a:lnTo>
                  <a:pt x="316991" y="877061"/>
                </a:lnTo>
                <a:lnTo>
                  <a:pt x="300989" y="900683"/>
                </a:lnTo>
                <a:lnTo>
                  <a:pt x="308609" y="906017"/>
                </a:lnTo>
                <a:lnTo>
                  <a:pt x="324611" y="882395"/>
                </a:lnTo>
                <a:close/>
              </a:path>
              <a:path w="922781" h="1347215">
                <a:moveTo>
                  <a:pt x="345947" y="851153"/>
                </a:moveTo>
                <a:lnTo>
                  <a:pt x="338327" y="845819"/>
                </a:lnTo>
                <a:lnTo>
                  <a:pt x="322325" y="869441"/>
                </a:lnTo>
                <a:lnTo>
                  <a:pt x="329945" y="874775"/>
                </a:lnTo>
                <a:lnTo>
                  <a:pt x="345947" y="851153"/>
                </a:lnTo>
                <a:close/>
              </a:path>
              <a:path w="922781" h="1347215">
                <a:moveTo>
                  <a:pt x="367283" y="819911"/>
                </a:moveTo>
                <a:lnTo>
                  <a:pt x="359663" y="813815"/>
                </a:lnTo>
                <a:lnTo>
                  <a:pt x="343661" y="837437"/>
                </a:lnTo>
                <a:lnTo>
                  <a:pt x="351281" y="843533"/>
                </a:lnTo>
                <a:lnTo>
                  <a:pt x="367283" y="819911"/>
                </a:lnTo>
                <a:close/>
              </a:path>
              <a:path w="922781" h="1347215">
                <a:moveTo>
                  <a:pt x="388619" y="787907"/>
                </a:moveTo>
                <a:lnTo>
                  <a:pt x="380999" y="782573"/>
                </a:lnTo>
                <a:lnTo>
                  <a:pt x="364997" y="806195"/>
                </a:lnTo>
                <a:lnTo>
                  <a:pt x="372617" y="811529"/>
                </a:lnTo>
                <a:lnTo>
                  <a:pt x="388619" y="787907"/>
                </a:lnTo>
                <a:close/>
              </a:path>
              <a:path w="922781" h="1347215">
                <a:moveTo>
                  <a:pt x="410717" y="756665"/>
                </a:moveTo>
                <a:lnTo>
                  <a:pt x="402335" y="751331"/>
                </a:lnTo>
                <a:lnTo>
                  <a:pt x="386333" y="774953"/>
                </a:lnTo>
                <a:lnTo>
                  <a:pt x="394715" y="780287"/>
                </a:lnTo>
                <a:lnTo>
                  <a:pt x="410717" y="756665"/>
                </a:lnTo>
                <a:close/>
              </a:path>
              <a:path w="922781" h="1347215">
                <a:moveTo>
                  <a:pt x="432053" y="725423"/>
                </a:moveTo>
                <a:lnTo>
                  <a:pt x="423672" y="720089"/>
                </a:lnTo>
                <a:lnTo>
                  <a:pt x="407669" y="743711"/>
                </a:lnTo>
                <a:lnTo>
                  <a:pt x="416052" y="749045"/>
                </a:lnTo>
                <a:lnTo>
                  <a:pt x="432053" y="725423"/>
                </a:lnTo>
                <a:close/>
              </a:path>
              <a:path w="922781" h="1347215">
                <a:moveTo>
                  <a:pt x="453389" y="693419"/>
                </a:moveTo>
                <a:lnTo>
                  <a:pt x="445769" y="688085"/>
                </a:lnTo>
                <a:lnTo>
                  <a:pt x="429767" y="711707"/>
                </a:lnTo>
                <a:lnTo>
                  <a:pt x="437388" y="717041"/>
                </a:lnTo>
                <a:lnTo>
                  <a:pt x="453389" y="693419"/>
                </a:lnTo>
                <a:close/>
              </a:path>
              <a:path w="922781" h="1347215">
                <a:moveTo>
                  <a:pt x="474725" y="662177"/>
                </a:moveTo>
                <a:lnTo>
                  <a:pt x="467105" y="656843"/>
                </a:lnTo>
                <a:lnTo>
                  <a:pt x="451103" y="680465"/>
                </a:lnTo>
                <a:lnTo>
                  <a:pt x="458723" y="685799"/>
                </a:lnTo>
                <a:lnTo>
                  <a:pt x="474725" y="662177"/>
                </a:lnTo>
                <a:close/>
              </a:path>
              <a:path w="922781" h="1347215">
                <a:moveTo>
                  <a:pt x="496061" y="630935"/>
                </a:moveTo>
                <a:lnTo>
                  <a:pt x="488441" y="625601"/>
                </a:lnTo>
                <a:lnTo>
                  <a:pt x="472439" y="649223"/>
                </a:lnTo>
                <a:lnTo>
                  <a:pt x="480059" y="654557"/>
                </a:lnTo>
                <a:lnTo>
                  <a:pt x="496061" y="630935"/>
                </a:lnTo>
                <a:close/>
              </a:path>
              <a:path w="922781" h="1347215">
                <a:moveTo>
                  <a:pt x="517397" y="598931"/>
                </a:moveTo>
                <a:lnTo>
                  <a:pt x="509777" y="593597"/>
                </a:lnTo>
                <a:lnTo>
                  <a:pt x="493775" y="617219"/>
                </a:lnTo>
                <a:lnTo>
                  <a:pt x="501395" y="622553"/>
                </a:lnTo>
                <a:lnTo>
                  <a:pt x="517397" y="598931"/>
                </a:lnTo>
                <a:close/>
              </a:path>
              <a:path w="922781" h="1347215">
                <a:moveTo>
                  <a:pt x="539495" y="567689"/>
                </a:moveTo>
                <a:lnTo>
                  <a:pt x="531113" y="562355"/>
                </a:lnTo>
                <a:lnTo>
                  <a:pt x="515111" y="585977"/>
                </a:lnTo>
                <a:lnTo>
                  <a:pt x="522731" y="591311"/>
                </a:lnTo>
                <a:lnTo>
                  <a:pt x="539495" y="567689"/>
                </a:lnTo>
                <a:close/>
              </a:path>
              <a:path w="922781" h="1347215">
                <a:moveTo>
                  <a:pt x="560831" y="536447"/>
                </a:moveTo>
                <a:lnTo>
                  <a:pt x="552449" y="531113"/>
                </a:lnTo>
                <a:lnTo>
                  <a:pt x="536447" y="554735"/>
                </a:lnTo>
                <a:lnTo>
                  <a:pt x="544829" y="560069"/>
                </a:lnTo>
                <a:lnTo>
                  <a:pt x="560831" y="536447"/>
                </a:lnTo>
                <a:close/>
              </a:path>
              <a:path w="922781" h="1347215">
                <a:moveTo>
                  <a:pt x="582167" y="504443"/>
                </a:moveTo>
                <a:lnTo>
                  <a:pt x="574547" y="499109"/>
                </a:lnTo>
                <a:lnTo>
                  <a:pt x="557783" y="522731"/>
                </a:lnTo>
                <a:lnTo>
                  <a:pt x="566165" y="528065"/>
                </a:lnTo>
                <a:lnTo>
                  <a:pt x="582167" y="504443"/>
                </a:lnTo>
                <a:close/>
              </a:path>
              <a:path w="922781" h="1347215">
                <a:moveTo>
                  <a:pt x="603503" y="473201"/>
                </a:moveTo>
                <a:lnTo>
                  <a:pt x="595883" y="467867"/>
                </a:lnTo>
                <a:lnTo>
                  <a:pt x="579881" y="491489"/>
                </a:lnTo>
                <a:lnTo>
                  <a:pt x="587501" y="496823"/>
                </a:lnTo>
                <a:lnTo>
                  <a:pt x="603503" y="473201"/>
                </a:lnTo>
                <a:close/>
              </a:path>
              <a:path w="922781" h="1347215">
                <a:moveTo>
                  <a:pt x="624839" y="441959"/>
                </a:moveTo>
                <a:lnTo>
                  <a:pt x="617219" y="436625"/>
                </a:lnTo>
                <a:lnTo>
                  <a:pt x="601217" y="460247"/>
                </a:lnTo>
                <a:lnTo>
                  <a:pt x="608837" y="465581"/>
                </a:lnTo>
                <a:lnTo>
                  <a:pt x="624839" y="441959"/>
                </a:lnTo>
                <a:close/>
              </a:path>
              <a:path w="922781" h="1347215">
                <a:moveTo>
                  <a:pt x="646175" y="409955"/>
                </a:moveTo>
                <a:lnTo>
                  <a:pt x="638555" y="404621"/>
                </a:lnTo>
                <a:lnTo>
                  <a:pt x="622553" y="428243"/>
                </a:lnTo>
                <a:lnTo>
                  <a:pt x="630173" y="433577"/>
                </a:lnTo>
                <a:lnTo>
                  <a:pt x="646175" y="409955"/>
                </a:lnTo>
                <a:close/>
              </a:path>
              <a:path w="922781" h="1347215">
                <a:moveTo>
                  <a:pt x="668273" y="378713"/>
                </a:moveTo>
                <a:lnTo>
                  <a:pt x="659891" y="373379"/>
                </a:lnTo>
                <a:lnTo>
                  <a:pt x="643889" y="397001"/>
                </a:lnTo>
                <a:lnTo>
                  <a:pt x="651509" y="402335"/>
                </a:lnTo>
                <a:lnTo>
                  <a:pt x="668273" y="378713"/>
                </a:lnTo>
                <a:close/>
              </a:path>
              <a:path w="922781" h="1347215">
                <a:moveTo>
                  <a:pt x="689609" y="347471"/>
                </a:moveTo>
                <a:lnTo>
                  <a:pt x="681227" y="342137"/>
                </a:lnTo>
                <a:lnTo>
                  <a:pt x="665225" y="365759"/>
                </a:lnTo>
                <a:lnTo>
                  <a:pt x="673607" y="371093"/>
                </a:lnTo>
                <a:lnTo>
                  <a:pt x="689609" y="347471"/>
                </a:lnTo>
                <a:close/>
              </a:path>
              <a:path w="922781" h="1347215">
                <a:moveTo>
                  <a:pt x="710945" y="315467"/>
                </a:moveTo>
                <a:lnTo>
                  <a:pt x="703325" y="310133"/>
                </a:lnTo>
                <a:lnTo>
                  <a:pt x="686561" y="333755"/>
                </a:lnTo>
                <a:lnTo>
                  <a:pt x="694943" y="339089"/>
                </a:lnTo>
                <a:lnTo>
                  <a:pt x="710945" y="315467"/>
                </a:lnTo>
                <a:close/>
              </a:path>
              <a:path w="922781" h="1347215">
                <a:moveTo>
                  <a:pt x="732281" y="284225"/>
                </a:moveTo>
                <a:lnTo>
                  <a:pt x="724661" y="278891"/>
                </a:lnTo>
                <a:lnTo>
                  <a:pt x="708659" y="302513"/>
                </a:lnTo>
                <a:lnTo>
                  <a:pt x="716279" y="307847"/>
                </a:lnTo>
                <a:lnTo>
                  <a:pt x="732281" y="284225"/>
                </a:lnTo>
                <a:close/>
              </a:path>
              <a:path w="922781" h="1347215">
                <a:moveTo>
                  <a:pt x="753617" y="252983"/>
                </a:moveTo>
                <a:lnTo>
                  <a:pt x="745997" y="247649"/>
                </a:lnTo>
                <a:lnTo>
                  <a:pt x="729995" y="271271"/>
                </a:lnTo>
                <a:lnTo>
                  <a:pt x="737615" y="276605"/>
                </a:lnTo>
                <a:lnTo>
                  <a:pt x="753617" y="252983"/>
                </a:lnTo>
                <a:close/>
              </a:path>
              <a:path w="922781" h="1347215">
                <a:moveTo>
                  <a:pt x="774953" y="221741"/>
                </a:moveTo>
                <a:lnTo>
                  <a:pt x="767333" y="215645"/>
                </a:lnTo>
                <a:lnTo>
                  <a:pt x="751331" y="239267"/>
                </a:lnTo>
                <a:lnTo>
                  <a:pt x="758951" y="245363"/>
                </a:lnTo>
                <a:lnTo>
                  <a:pt x="774953" y="221741"/>
                </a:lnTo>
                <a:close/>
              </a:path>
              <a:path w="922781" h="1347215">
                <a:moveTo>
                  <a:pt x="797051" y="189737"/>
                </a:moveTo>
                <a:lnTo>
                  <a:pt x="788669" y="184403"/>
                </a:lnTo>
                <a:lnTo>
                  <a:pt x="772667" y="208025"/>
                </a:lnTo>
                <a:lnTo>
                  <a:pt x="780287" y="213359"/>
                </a:lnTo>
                <a:lnTo>
                  <a:pt x="797051" y="189737"/>
                </a:lnTo>
                <a:close/>
              </a:path>
              <a:path w="922781" h="1347215">
                <a:moveTo>
                  <a:pt x="818388" y="158495"/>
                </a:moveTo>
                <a:lnTo>
                  <a:pt x="810005" y="153161"/>
                </a:lnTo>
                <a:lnTo>
                  <a:pt x="794003" y="176783"/>
                </a:lnTo>
                <a:lnTo>
                  <a:pt x="802385" y="182117"/>
                </a:lnTo>
                <a:lnTo>
                  <a:pt x="818388" y="158495"/>
                </a:lnTo>
                <a:close/>
              </a:path>
              <a:path w="922781" h="1347215">
                <a:moveTo>
                  <a:pt x="839723" y="127253"/>
                </a:moveTo>
                <a:lnTo>
                  <a:pt x="832104" y="121919"/>
                </a:lnTo>
                <a:lnTo>
                  <a:pt x="815339" y="145541"/>
                </a:lnTo>
                <a:lnTo>
                  <a:pt x="823722" y="150875"/>
                </a:lnTo>
                <a:lnTo>
                  <a:pt x="839723" y="127253"/>
                </a:lnTo>
                <a:close/>
              </a:path>
              <a:path w="922781" h="1347215">
                <a:moveTo>
                  <a:pt x="861060" y="95249"/>
                </a:moveTo>
                <a:lnTo>
                  <a:pt x="853440" y="89915"/>
                </a:lnTo>
                <a:lnTo>
                  <a:pt x="837438" y="113537"/>
                </a:lnTo>
                <a:lnTo>
                  <a:pt x="845057" y="118871"/>
                </a:lnTo>
                <a:lnTo>
                  <a:pt x="861060" y="95249"/>
                </a:lnTo>
                <a:close/>
              </a:path>
              <a:path w="922781" h="1347215">
                <a:moveTo>
                  <a:pt x="882395" y="64007"/>
                </a:moveTo>
                <a:lnTo>
                  <a:pt x="874776" y="58673"/>
                </a:lnTo>
                <a:lnTo>
                  <a:pt x="858773" y="82295"/>
                </a:lnTo>
                <a:lnTo>
                  <a:pt x="866394" y="87629"/>
                </a:lnTo>
                <a:lnTo>
                  <a:pt x="882395" y="64007"/>
                </a:lnTo>
                <a:close/>
              </a:path>
              <a:path w="922781" h="1347215">
                <a:moveTo>
                  <a:pt x="903732" y="32765"/>
                </a:moveTo>
                <a:lnTo>
                  <a:pt x="896112" y="27431"/>
                </a:lnTo>
                <a:lnTo>
                  <a:pt x="880110" y="51053"/>
                </a:lnTo>
                <a:lnTo>
                  <a:pt x="887729" y="56387"/>
                </a:lnTo>
                <a:lnTo>
                  <a:pt x="903732" y="32765"/>
                </a:lnTo>
                <a:close/>
              </a:path>
              <a:path w="922781" h="1347215">
                <a:moveTo>
                  <a:pt x="922782" y="5333"/>
                </a:moveTo>
                <a:lnTo>
                  <a:pt x="914400" y="0"/>
                </a:lnTo>
                <a:lnTo>
                  <a:pt x="901445" y="19049"/>
                </a:lnTo>
                <a:lnTo>
                  <a:pt x="909066" y="24383"/>
                </a:lnTo>
                <a:lnTo>
                  <a:pt x="922782" y="533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12570" y="2930787"/>
            <a:ext cx="839585" cy="2785558"/>
          </a:xfrm>
          <a:custGeom>
            <a:avLst/>
            <a:gdLst/>
            <a:ahLst/>
            <a:cxnLst/>
            <a:rect l="l" t="t" r="r" b="b"/>
            <a:pathLst>
              <a:path w="923544" h="3156966">
                <a:moveTo>
                  <a:pt x="17525" y="27432"/>
                </a:moveTo>
                <a:lnTo>
                  <a:pt x="9143" y="0"/>
                </a:lnTo>
                <a:lnTo>
                  <a:pt x="0" y="3048"/>
                </a:lnTo>
                <a:lnTo>
                  <a:pt x="8381" y="30480"/>
                </a:lnTo>
                <a:lnTo>
                  <a:pt x="17525" y="27432"/>
                </a:lnTo>
                <a:close/>
              </a:path>
              <a:path w="923544" h="3156966">
                <a:moveTo>
                  <a:pt x="28193" y="64008"/>
                </a:moveTo>
                <a:lnTo>
                  <a:pt x="19811" y="36576"/>
                </a:lnTo>
                <a:lnTo>
                  <a:pt x="10667" y="39624"/>
                </a:lnTo>
                <a:lnTo>
                  <a:pt x="19049" y="67056"/>
                </a:lnTo>
                <a:lnTo>
                  <a:pt x="28193" y="64008"/>
                </a:lnTo>
                <a:close/>
              </a:path>
              <a:path w="923544" h="3156966">
                <a:moveTo>
                  <a:pt x="38861" y="100584"/>
                </a:moveTo>
                <a:lnTo>
                  <a:pt x="30479" y="73152"/>
                </a:lnTo>
                <a:lnTo>
                  <a:pt x="21335" y="76200"/>
                </a:lnTo>
                <a:lnTo>
                  <a:pt x="29717" y="103632"/>
                </a:lnTo>
                <a:lnTo>
                  <a:pt x="38861" y="100584"/>
                </a:lnTo>
                <a:close/>
              </a:path>
              <a:path w="923544" h="3156966">
                <a:moveTo>
                  <a:pt x="49529" y="137160"/>
                </a:moveTo>
                <a:lnTo>
                  <a:pt x="41147" y="109728"/>
                </a:lnTo>
                <a:lnTo>
                  <a:pt x="32003" y="112776"/>
                </a:lnTo>
                <a:lnTo>
                  <a:pt x="40386" y="140208"/>
                </a:lnTo>
                <a:lnTo>
                  <a:pt x="49529" y="137160"/>
                </a:lnTo>
                <a:close/>
              </a:path>
              <a:path w="923544" h="3156966">
                <a:moveTo>
                  <a:pt x="60197" y="173736"/>
                </a:moveTo>
                <a:lnTo>
                  <a:pt x="51816" y="146304"/>
                </a:lnTo>
                <a:lnTo>
                  <a:pt x="42672" y="149352"/>
                </a:lnTo>
                <a:lnTo>
                  <a:pt x="51053" y="176784"/>
                </a:lnTo>
                <a:lnTo>
                  <a:pt x="60197" y="173736"/>
                </a:lnTo>
                <a:close/>
              </a:path>
              <a:path w="923544" h="3156966">
                <a:moveTo>
                  <a:pt x="70866" y="210311"/>
                </a:moveTo>
                <a:lnTo>
                  <a:pt x="62484" y="182880"/>
                </a:lnTo>
                <a:lnTo>
                  <a:pt x="53339" y="185928"/>
                </a:lnTo>
                <a:lnTo>
                  <a:pt x="61721" y="213360"/>
                </a:lnTo>
                <a:lnTo>
                  <a:pt x="70866" y="210311"/>
                </a:lnTo>
                <a:close/>
              </a:path>
              <a:path w="923544" h="3156966">
                <a:moveTo>
                  <a:pt x="80772" y="246888"/>
                </a:moveTo>
                <a:lnTo>
                  <a:pt x="73152" y="219456"/>
                </a:lnTo>
                <a:lnTo>
                  <a:pt x="64008" y="222504"/>
                </a:lnTo>
                <a:lnTo>
                  <a:pt x="71628" y="249936"/>
                </a:lnTo>
                <a:lnTo>
                  <a:pt x="80772" y="246888"/>
                </a:lnTo>
                <a:close/>
              </a:path>
              <a:path w="923544" h="3156966">
                <a:moveTo>
                  <a:pt x="91440" y="283464"/>
                </a:moveTo>
                <a:lnTo>
                  <a:pt x="83820" y="256032"/>
                </a:lnTo>
                <a:lnTo>
                  <a:pt x="74676" y="259079"/>
                </a:lnTo>
                <a:lnTo>
                  <a:pt x="82296" y="286512"/>
                </a:lnTo>
                <a:lnTo>
                  <a:pt x="91440" y="283464"/>
                </a:lnTo>
                <a:close/>
              </a:path>
              <a:path w="923544" h="3156966">
                <a:moveTo>
                  <a:pt x="102108" y="320040"/>
                </a:moveTo>
                <a:lnTo>
                  <a:pt x="94488" y="292608"/>
                </a:lnTo>
                <a:lnTo>
                  <a:pt x="85344" y="295656"/>
                </a:lnTo>
                <a:lnTo>
                  <a:pt x="92964" y="323088"/>
                </a:lnTo>
                <a:lnTo>
                  <a:pt x="102108" y="320040"/>
                </a:lnTo>
                <a:close/>
              </a:path>
              <a:path w="923544" h="3156966">
                <a:moveTo>
                  <a:pt x="112776" y="357378"/>
                </a:moveTo>
                <a:lnTo>
                  <a:pt x="105156" y="329184"/>
                </a:lnTo>
                <a:lnTo>
                  <a:pt x="96012" y="332232"/>
                </a:lnTo>
                <a:lnTo>
                  <a:pt x="103632" y="359664"/>
                </a:lnTo>
                <a:lnTo>
                  <a:pt x="112776" y="357378"/>
                </a:lnTo>
                <a:close/>
              </a:path>
              <a:path w="923544" h="3156966">
                <a:moveTo>
                  <a:pt x="123444" y="393954"/>
                </a:moveTo>
                <a:lnTo>
                  <a:pt x="115824" y="366522"/>
                </a:lnTo>
                <a:lnTo>
                  <a:pt x="106680" y="368808"/>
                </a:lnTo>
                <a:lnTo>
                  <a:pt x="114300" y="396240"/>
                </a:lnTo>
                <a:lnTo>
                  <a:pt x="123444" y="393954"/>
                </a:lnTo>
                <a:close/>
              </a:path>
              <a:path w="923544" h="3156966">
                <a:moveTo>
                  <a:pt x="134112" y="430530"/>
                </a:moveTo>
                <a:lnTo>
                  <a:pt x="126492" y="403098"/>
                </a:lnTo>
                <a:lnTo>
                  <a:pt x="117348" y="405384"/>
                </a:lnTo>
                <a:lnTo>
                  <a:pt x="124968" y="432816"/>
                </a:lnTo>
                <a:lnTo>
                  <a:pt x="134112" y="430530"/>
                </a:lnTo>
                <a:close/>
              </a:path>
              <a:path w="923544" h="3156966">
                <a:moveTo>
                  <a:pt x="144780" y="467106"/>
                </a:moveTo>
                <a:lnTo>
                  <a:pt x="137160" y="439673"/>
                </a:lnTo>
                <a:lnTo>
                  <a:pt x="128016" y="441959"/>
                </a:lnTo>
                <a:lnTo>
                  <a:pt x="135636" y="469392"/>
                </a:lnTo>
                <a:lnTo>
                  <a:pt x="144780" y="467106"/>
                </a:lnTo>
                <a:close/>
              </a:path>
              <a:path w="923544" h="3156966">
                <a:moveTo>
                  <a:pt x="155448" y="503681"/>
                </a:moveTo>
                <a:lnTo>
                  <a:pt x="147066" y="476250"/>
                </a:lnTo>
                <a:lnTo>
                  <a:pt x="137922" y="478536"/>
                </a:lnTo>
                <a:lnTo>
                  <a:pt x="146304" y="505968"/>
                </a:lnTo>
                <a:lnTo>
                  <a:pt x="155448" y="503681"/>
                </a:lnTo>
                <a:close/>
              </a:path>
              <a:path w="923544" h="3156966">
                <a:moveTo>
                  <a:pt x="166116" y="540258"/>
                </a:moveTo>
                <a:lnTo>
                  <a:pt x="157734" y="512826"/>
                </a:lnTo>
                <a:lnTo>
                  <a:pt x="148590" y="515112"/>
                </a:lnTo>
                <a:lnTo>
                  <a:pt x="156972" y="542544"/>
                </a:lnTo>
                <a:lnTo>
                  <a:pt x="166116" y="540258"/>
                </a:lnTo>
                <a:close/>
              </a:path>
              <a:path w="923544" h="3156966">
                <a:moveTo>
                  <a:pt x="176784" y="576834"/>
                </a:moveTo>
                <a:lnTo>
                  <a:pt x="168402" y="549402"/>
                </a:lnTo>
                <a:lnTo>
                  <a:pt x="159258" y="551688"/>
                </a:lnTo>
                <a:lnTo>
                  <a:pt x="167640" y="579120"/>
                </a:lnTo>
                <a:lnTo>
                  <a:pt x="176784" y="576834"/>
                </a:lnTo>
                <a:close/>
              </a:path>
              <a:path w="923544" h="3156966">
                <a:moveTo>
                  <a:pt x="187452" y="613410"/>
                </a:moveTo>
                <a:lnTo>
                  <a:pt x="179070" y="585978"/>
                </a:lnTo>
                <a:lnTo>
                  <a:pt x="169926" y="588264"/>
                </a:lnTo>
                <a:lnTo>
                  <a:pt x="178308" y="615696"/>
                </a:lnTo>
                <a:lnTo>
                  <a:pt x="187452" y="613410"/>
                </a:lnTo>
                <a:close/>
              </a:path>
              <a:path w="923544" h="3156966">
                <a:moveTo>
                  <a:pt x="198120" y="649986"/>
                </a:moveTo>
                <a:lnTo>
                  <a:pt x="189738" y="622554"/>
                </a:lnTo>
                <a:lnTo>
                  <a:pt x="180594" y="624840"/>
                </a:lnTo>
                <a:lnTo>
                  <a:pt x="188976" y="652272"/>
                </a:lnTo>
                <a:lnTo>
                  <a:pt x="198120" y="649986"/>
                </a:lnTo>
                <a:close/>
              </a:path>
              <a:path w="923544" h="3156966">
                <a:moveTo>
                  <a:pt x="208026" y="686562"/>
                </a:moveTo>
                <a:lnTo>
                  <a:pt x="200406" y="659130"/>
                </a:lnTo>
                <a:lnTo>
                  <a:pt x="191262" y="661416"/>
                </a:lnTo>
                <a:lnTo>
                  <a:pt x="198882" y="688848"/>
                </a:lnTo>
                <a:lnTo>
                  <a:pt x="208026" y="686562"/>
                </a:lnTo>
                <a:close/>
              </a:path>
              <a:path w="923544" h="3156966">
                <a:moveTo>
                  <a:pt x="218694" y="723138"/>
                </a:moveTo>
                <a:lnTo>
                  <a:pt x="211074" y="695706"/>
                </a:lnTo>
                <a:lnTo>
                  <a:pt x="201930" y="697992"/>
                </a:lnTo>
                <a:lnTo>
                  <a:pt x="209550" y="725424"/>
                </a:lnTo>
                <a:lnTo>
                  <a:pt x="218694" y="723138"/>
                </a:lnTo>
                <a:close/>
              </a:path>
              <a:path w="923544" h="3156966">
                <a:moveTo>
                  <a:pt x="229362" y="759714"/>
                </a:moveTo>
                <a:lnTo>
                  <a:pt x="221742" y="732282"/>
                </a:lnTo>
                <a:lnTo>
                  <a:pt x="212598" y="734568"/>
                </a:lnTo>
                <a:lnTo>
                  <a:pt x="220218" y="762000"/>
                </a:lnTo>
                <a:lnTo>
                  <a:pt x="229362" y="759714"/>
                </a:lnTo>
                <a:close/>
              </a:path>
              <a:path w="923544" h="3156966">
                <a:moveTo>
                  <a:pt x="240030" y="796290"/>
                </a:moveTo>
                <a:lnTo>
                  <a:pt x="232410" y="768858"/>
                </a:lnTo>
                <a:lnTo>
                  <a:pt x="223266" y="771144"/>
                </a:lnTo>
                <a:lnTo>
                  <a:pt x="230886" y="798576"/>
                </a:lnTo>
                <a:lnTo>
                  <a:pt x="240030" y="796290"/>
                </a:lnTo>
                <a:close/>
              </a:path>
              <a:path w="923544" h="3156966">
                <a:moveTo>
                  <a:pt x="250698" y="832866"/>
                </a:moveTo>
                <a:lnTo>
                  <a:pt x="243078" y="805434"/>
                </a:lnTo>
                <a:lnTo>
                  <a:pt x="233934" y="807720"/>
                </a:lnTo>
                <a:lnTo>
                  <a:pt x="241554" y="835152"/>
                </a:lnTo>
                <a:lnTo>
                  <a:pt x="250698" y="832866"/>
                </a:lnTo>
                <a:close/>
              </a:path>
              <a:path w="923544" h="3156966">
                <a:moveTo>
                  <a:pt x="261366" y="869441"/>
                </a:moveTo>
                <a:lnTo>
                  <a:pt x="253746" y="842010"/>
                </a:lnTo>
                <a:lnTo>
                  <a:pt x="244602" y="844296"/>
                </a:lnTo>
                <a:lnTo>
                  <a:pt x="252222" y="871728"/>
                </a:lnTo>
                <a:lnTo>
                  <a:pt x="261366" y="869441"/>
                </a:lnTo>
                <a:close/>
              </a:path>
              <a:path w="923544" h="3156966">
                <a:moveTo>
                  <a:pt x="272034" y="906018"/>
                </a:moveTo>
                <a:lnTo>
                  <a:pt x="264414" y="878586"/>
                </a:lnTo>
                <a:lnTo>
                  <a:pt x="255270" y="880872"/>
                </a:lnTo>
                <a:lnTo>
                  <a:pt x="262890" y="908304"/>
                </a:lnTo>
                <a:lnTo>
                  <a:pt x="272034" y="906018"/>
                </a:lnTo>
                <a:close/>
              </a:path>
              <a:path w="923544" h="3156966">
                <a:moveTo>
                  <a:pt x="282702" y="942594"/>
                </a:moveTo>
                <a:lnTo>
                  <a:pt x="275082" y="915162"/>
                </a:lnTo>
                <a:lnTo>
                  <a:pt x="265938" y="917447"/>
                </a:lnTo>
                <a:lnTo>
                  <a:pt x="273558" y="944880"/>
                </a:lnTo>
                <a:lnTo>
                  <a:pt x="282702" y="942594"/>
                </a:lnTo>
                <a:close/>
              </a:path>
              <a:path w="923544" h="3156966">
                <a:moveTo>
                  <a:pt x="293370" y="979169"/>
                </a:moveTo>
                <a:lnTo>
                  <a:pt x="284988" y="951738"/>
                </a:lnTo>
                <a:lnTo>
                  <a:pt x="275844" y="954024"/>
                </a:lnTo>
                <a:lnTo>
                  <a:pt x="284226" y="981456"/>
                </a:lnTo>
                <a:lnTo>
                  <a:pt x="293370" y="979169"/>
                </a:lnTo>
                <a:close/>
              </a:path>
              <a:path w="923544" h="3156966">
                <a:moveTo>
                  <a:pt x="304038" y="1015746"/>
                </a:moveTo>
                <a:lnTo>
                  <a:pt x="295656" y="988313"/>
                </a:lnTo>
                <a:lnTo>
                  <a:pt x="286512" y="990600"/>
                </a:lnTo>
                <a:lnTo>
                  <a:pt x="294894" y="1018032"/>
                </a:lnTo>
                <a:lnTo>
                  <a:pt x="304038" y="1015746"/>
                </a:lnTo>
                <a:close/>
              </a:path>
              <a:path w="923544" h="3156966">
                <a:moveTo>
                  <a:pt x="314706" y="1052322"/>
                </a:moveTo>
                <a:lnTo>
                  <a:pt x="306324" y="1024890"/>
                </a:lnTo>
                <a:lnTo>
                  <a:pt x="297180" y="1027176"/>
                </a:lnTo>
                <a:lnTo>
                  <a:pt x="305562" y="1054608"/>
                </a:lnTo>
                <a:lnTo>
                  <a:pt x="314706" y="1052322"/>
                </a:lnTo>
                <a:close/>
              </a:path>
              <a:path w="923544" h="3156966">
                <a:moveTo>
                  <a:pt x="325374" y="1088898"/>
                </a:moveTo>
                <a:lnTo>
                  <a:pt x="316992" y="1061466"/>
                </a:lnTo>
                <a:lnTo>
                  <a:pt x="307848" y="1063752"/>
                </a:lnTo>
                <a:lnTo>
                  <a:pt x="316230" y="1091184"/>
                </a:lnTo>
                <a:lnTo>
                  <a:pt x="325374" y="1088898"/>
                </a:lnTo>
                <a:close/>
              </a:path>
              <a:path w="923544" h="3156966">
                <a:moveTo>
                  <a:pt x="336042" y="1125474"/>
                </a:moveTo>
                <a:lnTo>
                  <a:pt x="327660" y="1098042"/>
                </a:lnTo>
                <a:lnTo>
                  <a:pt x="318516" y="1100328"/>
                </a:lnTo>
                <a:lnTo>
                  <a:pt x="326898" y="1127760"/>
                </a:lnTo>
                <a:lnTo>
                  <a:pt x="336042" y="1125474"/>
                </a:lnTo>
                <a:close/>
              </a:path>
              <a:path w="923544" h="3156966">
                <a:moveTo>
                  <a:pt x="345948" y="1162050"/>
                </a:moveTo>
                <a:lnTo>
                  <a:pt x="338328" y="1134618"/>
                </a:lnTo>
                <a:lnTo>
                  <a:pt x="329184" y="1136904"/>
                </a:lnTo>
                <a:lnTo>
                  <a:pt x="336804" y="1164336"/>
                </a:lnTo>
                <a:lnTo>
                  <a:pt x="345948" y="1162050"/>
                </a:lnTo>
                <a:close/>
              </a:path>
              <a:path w="923544" h="3156966">
                <a:moveTo>
                  <a:pt x="356616" y="1198626"/>
                </a:moveTo>
                <a:lnTo>
                  <a:pt x="348996" y="1171194"/>
                </a:lnTo>
                <a:lnTo>
                  <a:pt x="339852" y="1174242"/>
                </a:lnTo>
                <a:lnTo>
                  <a:pt x="347472" y="1201674"/>
                </a:lnTo>
                <a:lnTo>
                  <a:pt x="356616" y="1198626"/>
                </a:lnTo>
                <a:close/>
              </a:path>
              <a:path w="923544" h="3156966">
                <a:moveTo>
                  <a:pt x="367284" y="1235202"/>
                </a:moveTo>
                <a:lnTo>
                  <a:pt x="359664" y="1207770"/>
                </a:lnTo>
                <a:lnTo>
                  <a:pt x="350520" y="1210818"/>
                </a:lnTo>
                <a:lnTo>
                  <a:pt x="358140" y="1238250"/>
                </a:lnTo>
                <a:lnTo>
                  <a:pt x="367284" y="1235202"/>
                </a:lnTo>
                <a:close/>
              </a:path>
              <a:path w="923544" h="3156966">
                <a:moveTo>
                  <a:pt x="377952" y="1271778"/>
                </a:moveTo>
                <a:lnTo>
                  <a:pt x="370332" y="1244346"/>
                </a:lnTo>
                <a:lnTo>
                  <a:pt x="361188" y="1247394"/>
                </a:lnTo>
                <a:lnTo>
                  <a:pt x="368808" y="1274826"/>
                </a:lnTo>
                <a:lnTo>
                  <a:pt x="377952" y="1271778"/>
                </a:lnTo>
                <a:close/>
              </a:path>
              <a:path w="923544" h="3156966">
                <a:moveTo>
                  <a:pt x="388620" y="1308354"/>
                </a:moveTo>
                <a:lnTo>
                  <a:pt x="381000" y="1280922"/>
                </a:lnTo>
                <a:lnTo>
                  <a:pt x="371856" y="1283970"/>
                </a:lnTo>
                <a:lnTo>
                  <a:pt x="379476" y="1311402"/>
                </a:lnTo>
                <a:lnTo>
                  <a:pt x="388620" y="1308354"/>
                </a:lnTo>
                <a:close/>
              </a:path>
              <a:path w="923544" h="3156966">
                <a:moveTo>
                  <a:pt x="399288" y="1344930"/>
                </a:moveTo>
                <a:lnTo>
                  <a:pt x="391668" y="1317498"/>
                </a:lnTo>
                <a:lnTo>
                  <a:pt x="382524" y="1320546"/>
                </a:lnTo>
                <a:lnTo>
                  <a:pt x="390144" y="1347978"/>
                </a:lnTo>
                <a:lnTo>
                  <a:pt x="399288" y="1344930"/>
                </a:lnTo>
                <a:close/>
              </a:path>
              <a:path w="923544" h="3156966">
                <a:moveTo>
                  <a:pt x="409956" y="1381506"/>
                </a:moveTo>
                <a:lnTo>
                  <a:pt x="402336" y="1354074"/>
                </a:lnTo>
                <a:lnTo>
                  <a:pt x="393192" y="1357122"/>
                </a:lnTo>
                <a:lnTo>
                  <a:pt x="400812" y="1384554"/>
                </a:lnTo>
                <a:lnTo>
                  <a:pt x="409956" y="1381506"/>
                </a:lnTo>
                <a:close/>
              </a:path>
              <a:path w="923544" h="3156966">
                <a:moveTo>
                  <a:pt x="420624" y="1418082"/>
                </a:moveTo>
                <a:lnTo>
                  <a:pt x="412242" y="1390650"/>
                </a:lnTo>
                <a:lnTo>
                  <a:pt x="403098" y="1393698"/>
                </a:lnTo>
                <a:lnTo>
                  <a:pt x="411480" y="1421130"/>
                </a:lnTo>
                <a:lnTo>
                  <a:pt x="420624" y="1418082"/>
                </a:lnTo>
                <a:close/>
              </a:path>
              <a:path w="923544" h="3156966">
                <a:moveTo>
                  <a:pt x="431292" y="1454658"/>
                </a:moveTo>
                <a:lnTo>
                  <a:pt x="422910" y="1427226"/>
                </a:lnTo>
                <a:lnTo>
                  <a:pt x="413766" y="1430274"/>
                </a:lnTo>
                <a:lnTo>
                  <a:pt x="422148" y="1457706"/>
                </a:lnTo>
                <a:lnTo>
                  <a:pt x="431292" y="1454658"/>
                </a:lnTo>
                <a:close/>
              </a:path>
              <a:path w="923544" h="3156966">
                <a:moveTo>
                  <a:pt x="441960" y="1491234"/>
                </a:moveTo>
                <a:lnTo>
                  <a:pt x="433578" y="1463802"/>
                </a:lnTo>
                <a:lnTo>
                  <a:pt x="424434" y="1466850"/>
                </a:lnTo>
                <a:lnTo>
                  <a:pt x="432816" y="1494282"/>
                </a:lnTo>
                <a:lnTo>
                  <a:pt x="441960" y="1491234"/>
                </a:lnTo>
                <a:close/>
              </a:path>
              <a:path w="923544" h="3156966">
                <a:moveTo>
                  <a:pt x="452628" y="1527810"/>
                </a:moveTo>
                <a:lnTo>
                  <a:pt x="444246" y="1500378"/>
                </a:lnTo>
                <a:lnTo>
                  <a:pt x="435102" y="1503426"/>
                </a:lnTo>
                <a:lnTo>
                  <a:pt x="443484" y="1530858"/>
                </a:lnTo>
                <a:lnTo>
                  <a:pt x="452628" y="1527810"/>
                </a:lnTo>
                <a:close/>
              </a:path>
              <a:path w="923544" h="3156966">
                <a:moveTo>
                  <a:pt x="463296" y="1564386"/>
                </a:moveTo>
                <a:lnTo>
                  <a:pt x="454914" y="1536954"/>
                </a:lnTo>
                <a:lnTo>
                  <a:pt x="445770" y="1540002"/>
                </a:lnTo>
                <a:lnTo>
                  <a:pt x="454152" y="1567434"/>
                </a:lnTo>
                <a:lnTo>
                  <a:pt x="463296" y="1564386"/>
                </a:lnTo>
                <a:close/>
              </a:path>
              <a:path w="923544" h="3156966">
                <a:moveTo>
                  <a:pt x="473964" y="1600962"/>
                </a:moveTo>
                <a:lnTo>
                  <a:pt x="465582" y="1573530"/>
                </a:lnTo>
                <a:lnTo>
                  <a:pt x="456438" y="1576578"/>
                </a:lnTo>
                <a:lnTo>
                  <a:pt x="464820" y="1604010"/>
                </a:lnTo>
                <a:lnTo>
                  <a:pt x="473964" y="1600962"/>
                </a:lnTo>
                <a:close/>
              </a:path>
              <a:path w="923544" h="3156966">
                <a:moveTo>
                  <a:pt x="483870" y="1637538"/>
                </a:moveTo>
                <a:lnTo>
                  <a:pt x="476250" y="1610106"/>
                </a:lnTo>
                <a:lnTo>
                  <a:pt x="467106" y="1613154"/>
                </a:lnTo>
                <a:lnTo>
                  <a:pt x="474726" y="1640586"/>
                </a:lnTo>
                <a:lnTo>
                  <a:pt x="483870" y="1637538"/>
                </a:lnTo>
                <a:close/>
              </a:path>
              <a:path w="923544" h="3156966">
                <a:moveTo>
                  <a:pt x="494538" y="1674114"/>
                </a:moveTo>
                <a:lnTo>
                  <a:pt x="486918" y="1646682"/>
                </a:lnTo>
                <a:lnTo>
                  <a:pt x="477774" y="1649730"/>
                </a:lnTo>
                <a:lnTo>
                  <a:pt x="485394" y="1677162"/>
                </a:lnTo>
                <a:lnTo>
                  <a:pt x="494538" y="1674114"/>
                </a:lnTo>
                <a:close/>
              </a:path>
              <a:path w="923544" h="3156966">
                <a:moveTo>
                  <a:pt x="505206" y="1710689"/>
                </a:moveTo>
                <a:lnTo>
                  <a:pt x="497586" y="1683258"/>
                </a:lnTo>
                <a:lnTo>
                  <a:pt x="488442" y="1686306"/>
                </a:lnTo>
                <a:lnTo>
                  <a:pt x="496062" y="1713738"/>
                </a:lnTo>
                <a:lnTo>
                  <a:pt x="505206" y="1710689"/>
                </a:lnTo>
                <a:close/>
              </a:path>
              <a:path w="923544" h="3156966">
                <a:moveTo>
                  <a:pt x="515874" y="1747266"/>
                </a:moveTo>
                <a:lnTo>
                  <a:pt x="508254" y="1719833"/>
                </a:lnTo>
                <a:lnTo>
                  <a:pt x="499110" y="1722882"/>
                </a:lnTo>
                <a:lnTo>
                  <a:pt x="506730" y="1750314"/>
                </a:lnTo>
                <a:lnTo>
                  <a:pt x="515874" y="1747266"/>
                </a:lnTo>
                <a:close/>
              </a:path>
              <a:path w="923544" h="3156966">
                <a:moveTo>
                  <a:pt x="526542" y="1783842"/>
                </a:moveTo>
                <a:lnTo>
                  <a:pt x="518922" y="1756410"/>
                </a:lnTo>
                <a:lnTo>
                  <a:pt x="509778" y="1759458"/>
                </a:lnTo>
                <a:lnTo>
                  <a:pt x="517398" y="1786889"/>
                </a:lnTo>
                <a:lnTo>
                  <a:pt x="526542" y="1783842"/>
                </a:lnTo>
                <a:close/>
              </a:path>
              <a:path w="923544" h="3156966">
                <a:moveTo>
                  <a:pt x="537210" y="1820418"/>
                </a:moveTo>
                <a:lnTo>
                  <a:pt x="529590" y="1792986"/>
                </a:lnTo>
                <a:lnTo>
                  <a:pt x="520446" y="1796033"/>
                </a:lnTo>
                <a:lnTo>
                  <a:pt x="528066" y="1823466"/>
                </a:lnTo>
                <a:lnTo>
                  <a:pt x="537210" y="1820418"/>
                </a:lnTo>
                <a:close/>
              </a:path>
              <a:path w="923544" h="3156966">
                <a:moveTo>
                  <a:pt x="547878" y="1856994"/>
                </a:moveTo>
                <a:lnTo>
                  <a:pt x="540258" y="1829562"/>
                </a:lnTo>
                <a:lnTo>
                  <a:pt x="531114" y="1832610"/>
                </a:lnTo>
                <a:lnTo>
                  <a:pt x="538734" y="1860042"/>
                </a:lnTo>
                <a:lnTo>
                  <a:pt x="547878" y="1856994"/>
                </a:lnTo>
                <a:close/>
              </a:path>
              <a:path w="923544" h="3156966">
                <a:moveTo>
                  <a:pt x="558546" y="1893570"/>
                </a:moveTo>
                <a:lnTo>
                  <a:pt x="550164" y="1866138"/>
                </a:lnTo>
                <a:lnTo>
                  <a:pt x="541020" y="1869186"/>
                </a:lnTo>
                <a:lnTo>
                  <a:pt x="549402" y="1896618"/>
                </a:lnTo>
                <a:lnTo>
                  <a:pt x="558546" y="1893570"/>
                </a:lnTo>
                <a:close/>
              </a:path>
              <a:path w="923544" h="3156966">
                <a:moveTo>
                  <a:pt x="569214" y="1930145"/>
                </a:moveTo>
                <a:lnTo>
                  <a:pt x="560832" y="1902714"/>
                </a:lnTo>
                <a:lnTo>
                  <a:pt x="551688" y="1905762"/>
                </a:lnTo>
                <a:lnTo>
                  <a:pt x="560070" y="1933194"/>
                </a:lnTo>
                <a:lnTo>
                  <a:pt x="569214" y="1930145"/>
                </a:lnTo>
                <a:close/>
              </a:path>
              <a:path w="923544" h="3156966">
                <a:moveTo>
                  <a:pt x="579882" y="1967483"/>
                </a:moveTo>
                <a:lnTo>
                  <a:pt x="571500" y="1939289"/>
                </a:lnTo>
                <a:lnTo>
                  <a:pt x="562356" y="1942338"/>
                </a:lnTo>
                <a:lnTo>
                  <a:pt x="570738" y="1969770"/>
                </a:lnTo>
                <a:lnTo>
                  <a:pt x="579882" y="1967483"/>
                </a:lnTo>
                <a:close/>
              </a:path>
              <a:path w="923544" h="3156966">
                <a:moveTo>
                  <a:pt x="590550" y="2004060"/>
                </a:moveTo>
                <a:lnTo>
                  <a:pt x="582168" y="1976627"/>
                </a:lnTo>
                <a:lnTo>
                  <a:pt x="573024" y="1978914"/>
                </a:lnTo>
                <a:lnTo>
                  <a:pt x="581406" y="2006345"/>
                </a:lnTo>
                <a:lnTo>
                  <a:pt x="590550" y="2004060"/>
                </a:lnTo>
                <a:close/>
              </a:path>
              <a:path w="923544" h="3156966">
                <a:moveTo>
                  <a:pt x="601218" y="2040636"/>
                </a:moveTo>
                <a:lnTo>
                  <a:pt x="592836" y="2013204"/>
                </a:lnTo>
                <a:lnTo>
                  <a:pt x="583692" y="2015489"/>
                </a:lnTo>
                <a:lnTo>
                  <a:pt x="592074" y="2042922"/>
                </a:lnTo>
                <a:lnTo>
                  <a:pt x="601218" y="2040636"/>
                </a:lnTo>
                <a:close/>
              </a:path>
              <a:path w="923544" h="3156966">
                <a:moveTo>
                  <a:pt x="611886" y="2077212"/>
                </a:moveTo>
                <a:lnTo>
                  <a:pt x="603504" y="2049780"/>
                </a:lnTo>
                <a:lnTo>
                  <a:pt x="594360" y="2052066"/>
                </a:lnTo>
                <a:lnTo>
                  <a:pt x="602742" y="2079498"/>
                </a:lnTo>
                <a:lnTo>
                  <a:pt x="611886" y="2077212"/>
                </a:lnTo>
                <a:close/>
              </a:path>
              <a:path w="923544" h="3156966">
                <a:moveTo>
                  <a:pt x="621792" y="2113788"/>
                </a:moveTo>
                <a:lnTo>
                  <a:pt x="614172" y="2086356"/>
                </a:lnTo>
                <a:lnTo>
                  <a:pt x="605028" y="2088642"/>
                </a:lnTo>
                <a:lnTo>
                  <a:pt x="612648" y="2116074"/>
                </a:lnTo>
                <a:lnTo>
                  <a:pt x="621792" y="2113788"/>
                </a:lnTo>
                <a:close/>
              </a:path>
              <a:path w="923544" h="3156966">
                <a:moveTo>
                  <a:pt x="632460" y="2150364"/>
                </a:moveTo>
                <a:lnTo>
                  <a:pt x="624840" y="2122932"/>
                </a:lnTo>
                <a:lnTo>
                  <a:pt x="615696" y="2125218"/>
                </a:lnTo>
                <a:lnTo>
                  <a:pt x="623316" y="2152650"/>
                </a:lnTo>
                <a:lnTo>
                  <a:pt x="632460" y="2150364"/>
                </a:lnTo>
                <a:close/>
              </a:path>
              <a:path w="923544" h="3156966">
                <a:moveTo>
                  <a:pt x="643128" y="2186940"/>
                </a:moveTo>
                <a:lnTo>
                  <a:pt x="635508" y="2159508"/>
                </a:lnTo>
                <a:lnTo>
                  <a:pt x="626364" y="2161794"/>
                </a:lnTo>
                <a:lnTo>
                  <a:pt x="633984" y="2189226"/>
                </a:lnTo>
                <a:lnTo>
                  <a:pt x="643128" y="2186940"/>
                </a:lnTo>
                <a:close/>
              </a:path>
              <a:path w="923544" h="3156966">
                <a:moveTo>
                  <a:pt x="653796" y="2223516"/>
                </a:moveTo>
                <a:lnTo>
                  <a:pt x="646176" y="2196084"/>
                </a:lnTo>
                <a:lnTo>
                  <a:pt x="637032" y="2198370"/>
                </a:lnTo>
                <a:lnTo>
                  <a:pt x="644652" y="2225802"/>
                </a:lnTo>
                <a:lnTo>
                  <a:pt x="653796" y="2223516"/>
                </a:lnTo>
                <a:close/>
              </a:path>
              <a:path w="923544" h="3156966">
                <a:moveTo>
                  <a:pt x="664464" y="2260092"/>
                </a:moveTo>
                <a:lnTo>
                  <a:pt x="656844" y="2232660"/>
                </a:lnTo>
                <a:lnTo>
                  <a:pt x="647700" y="2234946"/>
                </a:lnTo>
                <a:lnTo>
                  <a:pt x="655320" y="2262378"/>
                </a:lnTo>
                <a:lnTo>
                  <a:pt x="664464" y="2260092"/>
                </a:lnTo>
                <a:close/>
              </a:path>
              <a:path w="923544" h="3156966">
                <a:moveTo>
                  <a:pt x="675132" y="2296668"/>
                </a:moveTo>
                <a:lnTo>
                  <a:pt x="667512" y="2269236"/>
                </a:lnTo>
                <a:lnTo>
                  <a:pt x="658368" y="2271522"/>
                </a:lnTo>
                <a:lnTo>
                  <a:pt x="665988" y="2298954"/>
                </a:lnTo>
                <a:lnTo>
                  <a:pt x="675132" y="2296668"/>
                </a:lnTo>
                <a:close/>
              </a:path>
              <a:path w="923544" h="3156966">
                <a:moveTo>
                  <a:pt x="685800" y="2333244"/>
                </a:moveTo>
                <a:lnTo>
                  <a:pt x="678180" y="2305812"/>
                </a:lnTo>
                <a:lnTo>
                  <a:pt x="669036" y="2308098"/>
                </a:lnTo>
                <a:lnTo>
                  <a:pt x="676656" y="2335530"/>
                </a:lnTo>
                <a:lnTo>
                  <a:pt x="685800" y="2333244"/>
                </a:lnTo>
                <a:close/>
              </a:path>
              <a:path w="923544" h="3156966">
                <a:moveTo>
                  <a:pt x="696468" y="2369820"/>
                </a:moveTo>
                <a:lnTo>
                  <a:pt x="688086" y="2342388"/>
                </a:lnTo>
                <a:lnTo>
                  <a:pt x="678942" y="2344674"/>
                </a:lnTo>
                <a:lnTo>
                  <a:pt x="687324" y="2372106"/>
                </a:lnTo>
                <a:lnTo>
                  <a:pt x="696468" y="2369820"/>
                </a:lnTo>
                <a:close/>
              </a:path>
              <a:path w="923544" h="3156966">
                <a:moveTo>
                  <a:pt x="707136" y="2406396"/>
                </a:moveTo>
                <a:lnTo>
                  <a:pt x="698754" y="2378964"/>
                </a:lnTo>
                <a:lnTo>
                  <a:pt x="689610" y="2381250"/>
                </a:lnTo>
                <a:lnTo>
                  <a:pt x="697992" y="2408682"/>
                </a:lnTo>
                <a:lnTo>
                  <a:pt x="707136" y="2406396"/>
                </a:lnTo>
                <a:close/>
              </a:path>
              <a:path w="923544" h="3156966">
                <a:moveTo>
                  <a:pt x="717804" y="2442972"/>
                </a:moveTo>
                <a:lnTo>
                  <a:pt x="709422" y="2415540"/>
                </a:lnTo>
                <a:lnTo>
                  <a:pt x="700278" y="2417826"/>
                </a:lnTo>
                <a:lnTo>
                  <a:pt x="708660" y="2445258"/>
                </a:lnTo>
                <a:lnTo>
                  <a:pt x="717804" y="2442972"/>
                </a:lnTo>
                <a:close/>
              </a:path>
              <a:path w="923544" h="3156966">
                <a:moveTo>
                  <a:pt x="728472" y="2479548"/>
                </a:moveTo>
                <a:lnTo>
                  <a:pt x="720090" y="2452116"/>
                </a:lnTo>
                <a:lnTo>
                  <a:pt x="710946" y="2454402"/>
                </a:lnTo>
                <a:lnTo>
                  <a:pt x="719328" y="2481834"/>
                </a:lnTo>
                <a:lnTo>
                  <a:pt x="728472" y="2479548"/>
                </a:lnTo>
                <a:close/>
              </a:path>
              <a:path w="923544" h="3156966">
                <a:moveTo>
                  <a:pt x="739140" y="2516124"/>
                </a:moveTo>
                <a:lnTo>
                  <a:pt x="730758" y="2488692"/>
                </a:lnTo>
                <a:lnTo>
                  <a:pt x="721614" y="2490978"/>
                </a:lnTo>
                <a:lnTo>
                  <a:pt x="729996" y="2518410"/>
                </a:lnTo>
                <a:lnTo>
                  <a:pt x="739140" y="2516124"/>
                </a:lnTo>
                <a:close/>
              </a:path>
              <a:path w="923544" h="3156966">
                <a:moveTo>
                  <a:pt x="749046" y="2552700"/>
                </a:moveTo>
                <a:lnTo>
                  <a:pt x="741426" y="2525268"/>
                </a:lnTo>
                <a:lnTo>
                  <a:pt x="732282" y="2527554"/>
                </a:lnTo>
                <a:lnTo>
                  <a:pt x="739902" y="2554986"/>
                </a:lnTo>
                <a:lnTo>
                  <a:pt x="749046" y="2552700"/>
                </a:lnTo>
                <a:close/>
              </a:path>
              <a:path w="923544" h="3156966">
                <a:moveTo>
                  <a:pt x="759714" y="2589276"/>
                </a:moveTo>
                <a:lnTo>
                  <a:pt x="752094" y="2561844"/>
                </a:lnTo>
                <a:lnTo>
                  <a:pt x="742950" y="2564130"/>
                </a:lnTo>
                <a:lnTo>
                  <a:pt x="750570" y="2591562"/>
                </a:lnTo>
                <a:lnTo>
                  <a:pt x="759714" y="2589276"/>
                </a:lnTo>
                <a:close/>
              </a:path>
              <a:path w="923544" h="3156966">
                <a:moveTo>
                  <a:pt x="770382" y="2625852"/>
                </a:moveTo>
                <a:lnTo>
                  <a:pt x="762762" y="2598420"/>
                </a:lnTo>
                <a:lnTo>
                  <a:pt x="753618" y="2600706"/>
                </a:lnTo>
                <a:lnTo>
                  <a:pt x="761238" y="2628138"/>
                </a:lnTo>
                <a:lnTo>
                  <a:pt x="770382" y="2625852"/>
                </a:lnTo>
                <a:close/>
              </a:path>
              <a:path w="923544" h="3156966">
                <a:moveTo>
                  <a:pt x="781050" y="2662428"/>
                </a:moveTo>
                <a:lnTo>
                  <a:pt x="773430" y="2634996"/>
                </a:lnTo>
                <a:lnTo>
                  <a:pt x="764286" y="2637282"/>
                </a:lnTo>
                <a:lnTo>
                  <a:pt x="771906" y="2664714"/>
                </a:lnTo>
                <a:lnTo>
                  <a:pt x="781050" y="2662428"/>
                </a:lnTo>
                <a:close/>
              </a:path>
              <a:path w="923544" h="3156966">
                <a:moveTo>
                  <a:pt x="791718" y="2699004"/>
                </a:moveTo>
                <a:lnTo>
                  <a:pt x="784098" y="2671572"/>
                </a:lnTo>
                <a:lnTo>
                  <a:pt x="774954" y="2673858"/>
                </a:lnTo>
                <a:lnTo>
                  <a:pt x="782574" y="2701290"/>
                </a:lnTo>
                <a:lnTo>
                  <a:pt x="791718" y="2699004"/>
                </a:lnTo>
                <a:close/>
              </a:path>
              <a:path w="923544" h="3156966">
                <a:moveTo>
                  <a:pt x="802386" y="2735580"/>
                </a:moveTo>
                <a:lnTo>
                  <a:pt x="794766" y="2708148"/>
                </a:lnTo>
                <a:lnTo>
                  <a:pt x="785622" y="2710434"/>
                </a:lnTo>
                <a:lnTo>
                  <a:pt x="793242" y="2737866"/>
                </a:lnTo>
                <a:lnTo>
                  <a:pt x="802386" y="2735580"/>
                </a:lnTo>
                <a:close/>
              </a:path>
              <a:path w="923544" h="3156966">
                <a:moveTo>
                  <a:pt x="813054" y="2772156"/>
                </a:moveTo>
                <a:lnTo>
                  <a:pt x="805434" y="2744724"/>
                </a:lnTo>
                <a:lnTo>
                  <a:pt x="796290" y="2747010"/>
                </a:lnTo>
                <a:lnTo>
                  <a:pt x="803910" y="2774442"/>
                </a:lnTo>
                <a:lnTo>
                  <a:pt x="813054" y="2772156"/>
                </a:lnTo>
                <a:close/>
              </a:path>
              <a:path w="923544" h="3156966">
                <a:moveTo>
                  <a:pt x="823722" y="2808732"/>
                </a:moveTo>
                <a:lnTo>
                  <a:pt x="816102" y="2781300"/>
                </a:lnTo>
                <a:lnTo>
                  <a:pt x="806958" y="2784348"/>
                </a:lnTo>
                <a:lnTo>
                  <a:pt x="814578" y="2811780"/>
                </a:lnTo>
                <a:lnTo>
                  <a:pt x="823722" y="2808732"/>
                </a:lnTo>
                <a:close/>
              </a:path>
              <a:path w="923544" h="3156966">
                <a:moveTo>
                  <a:pt x="834390" y="2845308"/>
                </a:moveTo>
                <a:lnTo>
                  <a:pt x="826008" y="2817876"/>
                </a:lnTo>
                <a:lnTo>
                  <a:pt x="816864" y="2820924"/>
                </a:lnTo>
                <a:lnTo>
                  <a:pt x="825246" y="2848356"/>
                </a:lnTo>
                <a:lnTo>
                  <a:pt x="834390" y="2845308"/>
                </a:lnTo>
                <a:close/>
              </a:path>
              <a:path w="923544" h="3156966">
                <a:moveTo>
                  <a:pt x="845058" y="2881884"/>
                </a:moveTo>
                <a:lnTo>
                  <a:pt x="836676" y="2854452"/>
                </a:lnTo>
                <a:lnTo>
                  <a:pt x="827532" y="2857500"/>
                </a:lnTo>
                <a:lnTo>
                  <a:pt x="835914" y="2884932"/>
                </a:lnTo>
                <a:lnTo>
                  <a:pt x="845058" y="2881884"/>
                </a:lnTo>
                <a:close/>
              </a:path>
              <a:path w="923544" h="3156966">
                <a:moveTo>
                  <a:pt x="855726" y="2918460"/>
                </a:moveTo>
                <a:lnTo>
                  <a:pt x="847344" y="2891028"/>
                </a:lnTo>
                <a:lnTo>
                  <a:pt x="838200" y="2894076"/>
                </a:lnTo>
                <a:lnTo>
                  <a:pt x="846582" y="2921508"/>
                </a:lnTo>
                <a:lnTo>
                  <a:pt x="855726" y="2918460"/>
                </a:lnTo>
                <a:close/>
              </a:path>
              <a:path w="923544" h="3156966">
                <a:moveTo>
                  <a:pt x="866394" y="2955036"/>
                </a:moveTo>
                <a:lnTo>
                  <a:pt x="858012" y="2927604"/>
                </a:lnTo>
                <a:lnTo>
                  <a:pt x="848868" y="2930652"/>
                </a:lnTo>
                <a:lnTo>
                  <a:pt x="857250" y="2958084"/>
                </a:lnTo>
                <a:lnTo>
                  <a:pt x="866394" y="2955036"/>
                </a:lnTo>
                <a:close/>
              </a:path>
              <a:path w="923544" h="3156966">
                <a:moveTo>
                  <a:pt x="877062" y="2991612"/>
                </a:moveTo>
                <a:lnTo>
                  <a:pt x="868680" y="2964180"/>
                </a:lnTo>
                <a:lnTo>
                  <a:pt x="859536" y="2967228"/>
                </a:lnTo>
                <a:lnTo>
                  <a:pt x="867918" y="2994660"/>
                </a:lnTo>
                <a:lnTo>
                  <a:pt x="877062" y="2991612"/>
                </a:lnTo>
                <a:close/>
              </a:path>
              <a:path w="923544" h="3156966">
                <a:moveTo>
                  <a:pt x="886968" y="3028188"/>
                </a:moveTo>
                <a:lnTo>
                  <a:pt x="879348" y="3000756"/>
                </a:lnTo>
                <a:lnTo>
                  <a:pt x="870204" y="3003804"/>
                </a:lnTo>
                <a:lnTo>
                  <a:pt x="877824" y="3031236"/>
                </a:lnTo>
                <a:lnTo>
                  <a:pt x="886968" y="3028188"/>
                </a:lnTo>
                <a:close/>
              </a:path>
              <a:path w="923544" h="3156966">
                <a:moveTo>
                  <a:pt x="897636" y="3064764"/>
                </a:moveTo>
                <a:lnTo>
                  <a:pt x="890016" y="3037332"/>
                </a:lnTo>
                <a:lnTo>
                  <a:pt x="880872" y="3040380"/>
                </a:lnTo>
                <a:lnTo>
                  <a:pt x="888492" y="3067812"/>
                </a:lnTo>
                <a:lnTo>
                  <a:pt x="897636" y="3064764"/>
                </a:lnTo>
                <a:close/>
              </a:path>
              <a:path w="923544" h="3156966">
                <a:moveTo>
                  <a:pt x="908304" y="3101340"/>
                </a:moveTo>
                <a:lnTo>
                  <a:pt x="900684" y="3073908"/>
                </a:lnTo>
                <a:lnTo>
                  <a:pt x="891540" y="3076956"/>
                </a:lnTo>
                <a:lnTo>
                  <a:pt x="899160" y="3104388"/>
                </a:lnTo>
                <a:lnTo>
                  <a:pt x="908304" y="3101340"/>
                </a:lnTo>
                <a:close/>
              </a:path>
              <a:path w="923544" h="3156966">
                <a:moveTo>
                  <a:pt x="918972" y="3137916"/>
                </a:moveTo>
                <a:lnTo>
                  <a:pt x="911352" y="3110484"/>
                </a:lnTo>
                <a:lnTo>
                  <a:pt x="902208" y="3113532"/>
                </a:lnTo>
                <a:lnTo>
                  <a:pt x="909828" y="3140964"/>
                </a:lnTo>
                <a:lnTo>
                  <a:pt x="918972" y="3137916"/>
                </a:lnTo>
                <a:close/>
              </a:path>
              <a:path w="923544" h="3156966">
                <a:moveTo>
                  <a:pt x="923544" y="3154680"/>
                </a:moveTo>
                <a:lnTo>
                  <a:pt x="922020" y="3147060"/>
                </a:lnTo>
                <a:lnTo>
                  <a:pt x="912876" y="3150108"/>
                </a:lnTo>
                <a:lnTo>
                  <a:pt x="914400" y="3156966"/>
                </a:lnTo>
                <a:lnTo>
                  <a:pt x="923544" y="315468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3454" y="2950287"/>
            <a:ext cx="346364" cy="142539"/>
          </a:xfrm>
          <a:custGeom>
            <a:avLst/>
            <a:gdLst/>
            <a:ahLst/>
            <a:cxnLst/>
            <a:rect l="l" t="t" r="r" b="b"/>
            <a:pathLst>
              <a:path w="381000" h="161544">
                <a:moveTo>
                  <a:pt x="273558" y="108203"/>
                </a:moveTo>
                <a:lnTo>
                  <a:pt x="273558" y="0"/>
                </a:lnTo>
                <a:lnTo>
                  <a:pt x="0" y="0"/>
                </a:lnTo>
                <a:lnTo>
                  <a:pt x="0" y="108204"/>
                </a:lnTo>
                <a:lnTo>
                  <a:pt x="273558" y="108203"/>
                </a:lnTo>
                <a:close/>
              </a:path>
              <a:path w="381000" h="161544">
                <a:moveTo>
                  <a:pt x="381000" y="54101"/>
                </a:moveTo>
                <a:lnTo>
                  <a:pt x="273558" y="-53340"/>
                </a:lnTo>
                <a:lnTo>
                  <a:pt x="273558" y="161544"/>
                </a:lnTo>
                <a:lnTo>
                  <a:pt x="381000" y="5410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3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016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92696" y="1174363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2646127">
              <a:lnSpc>
                <a:spcPts val="4698"/>
              </a:lnSpc>
            </a:pPr>
            <a:r>
              <a:rPr sz="3900" spc="-22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3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3844" y="1754171"/>
            <a:ext cx="5343005" cy="4001845"/>
          </a:xfrm>
          <a:custGeom>
            <a:avLst/>
            <a:gdLst/>
            <a:ahLst/>
            <a:cxnLst/>
            <a:rect l="l" t="t" r="r" b="b"/>
            <a:pathLst>
              <a:path w="5877306" h="4535424">
                <a:moveTo>
                  <a:pt x="5877306" y="4533138"/>
                </a:moveTo>
                <a:lnTo>
                  <a:pt x="5877306" y="2285"/>
                </a:lnTo>
                <a:lnTo>
                  <a:pt x="58750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533138"/>
                </a:lnTo>
                <a:lnTo>
                  <a:pt x="2286" y="4535424"/>
                </a:lnTo>
                <a:lnTo>
                  <a:pt x="4572" y="4535424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867400" y="9905"/>
                </a:lnTo>
                <a:lnTo>
                  <a:pt x="5867400" y="4571"/>
                </a:lnTo>
                <a:lnTo>
                  <a:pt x="5871972" y="9905"/>
                </a:lnTo>
                <a:lnTo>
                  <a:pt x="5871972" y="4535424"/>
                </a:lnTo>
                <a:lnTo>
                  <a:pt x="5875020" y="4535424"/>
                </a:lnTo>
                <a:lnTo>
                  <a:pt x="5877306" y="4533138"/>
                </a:lnTo>
                <a:close/>
              </a:path>
              <a:path w="5877306" h="4535424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877306" h="4535424">
                <a:moveTo>
                  <a:pt x="9905" y="452628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26280"/>
                </a:lnTo>
                <a:lnTo>
                  <a:pt x="9905" y="4526280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4572" y="4526280"/>
                </a:lnTo>
                <a:lnTo>
                  <a:pt x="9906" y="4530852"/>
                </a:lnTo>
                <a:lnTo>
                  <a:pt x="9906" y="4535424"/>
                </a:lnTo>
                <a:lnTo>
                  <a:pt x="5867400" y="4535424"/>
                </a:lnTo>
                <a:lnTo>
                  <a:pt x="5867400" y="4530852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9906" y="4535424"/>
                </a:moveTo>
                <a:lnTo>
                  <a:pt x="9906" y="4530852"/>
                </a:lnTo>
                <a:lnTo>
                  <a:pt x="4572" y="4526280"/>
                </a:lnTo>
                <a:lnTo>
                  <a:pt x="4572" y="4535424"/>
                </a:lnTo>
                <a:lnTo>
                  <a:pt x="9906" y="4535424"/>
                </a:lnTo>
                <a:close/>
              </a:path>
              <a:path w="5877306" h="4535424">
                <a:moveTo>
                  <a:pt x="5871972" y="9905"/>
                </a:moveTo>
                <a:lnTo>
                  <a:pt x="5867400" y="4571"/>
                </a:lnTo>
                <a:lnTo>
                  <a:pt x="5867400" y="9905"/>
                </a:lnTo>
                <a:lnTo>
                  <a:pt x="5871972" y="9905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5871972" y="9905"/>
                </a:lnTo>
                <a:lnTo>
                  <a:pt x="5867400" y="9905"/>
                </a:lnTo>
                <a:lnTo>
                  <a:pt x="5867400" y="4526280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5871972" y="4535424"/>
                </a:moveTo>
                <a:lnTo>
                  <a:pt x="5871972" y="4526280"/>
                </a:lnTo>
                <a:lnTo>
                  <a:pt x="5867400" y="4530852"/>
                </a:lnTo>
                <a:lnTo>
                  <a:pt x="5867400" y="4535424"/>
                </a:lnTo>
                <a:lnTo>
                  <a:pt x="5871972" y="453542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9582" y="1788909"/>
            <a:ext cx="4354368" cy="27504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400" spc="-22" dirty="0">
                <a:solidFill>
                  <a:srgbClr val="7E7E7E"/>
                </a:solidFill>
                <a:latin typeface="Arial"/>
                <a:cs typeface="Arial"/>
              </a:rPr>
              <a:t>Dat</a:t>
            </a:r>
            <a:r>
              <a:rPr sz="2400" spc="-18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4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22" dirty="0">
                <a:solidFill>
                  <a:srgbClr val="7E7E7E"/>
                </a:solidFill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500" dirty="0"/>
          </a:p>
          <a:p>
            <a:pPr marL="319015" marR="276290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400" spc="-27" dirty="0">
                <a:solidFill>
                  <a:srgbClr val="7E7E7E"/>
                </a:solidFill>
                <a:latin typeface="Arial"/>
                <a:cs typeface="Arial"/>
              </a:rPr>
              <a:t>Ne</a:t>
            </a:r>
            <a:r>
              <a:rPr sz="2400" spc="-22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24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18" dirty="0">
                <a:solidFill>
                  <a:srgbClr val="7E7E7E"/>
                </a:solidFill>
                <a:latin typeface="Arial"/>
                <a:cs typeface="Arial"/>
              </a:rPr>
              <a:t>generation</a:t>
            </a:r>
            <a:r>
              <a:rPr sz="24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18" dirty="0">
                <a:solidFill>
                  <a:srgbClr val="7E7E7E"/>
                </a:solidFill>
                <a:latin typeface="Arial"/>
                <a:cs typeface="Arial"/>
              </a:rPr>
              <a:t>cloud- specific</a:t>
            </a:r>
            <a:r>
              <a:rPr sz="24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22" dirty="0">
                <a:solidFill>
                  <a:srgbClr val="7E7E7E"/>
                </a:solidFill>
                <a:latin typeface="Arial"/>
                <a:cs typeface="Arial"/>
              </a:rPr>
              <a:t>database</a:t>
            </a:r>
            <a:r>
              <a:rPr sz="2400" spc="-18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4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22" dirty="0">
                <a:solidFill>
                  <a:srgbClr val="7E7E7E"/>
                </a:solidFill>
                <a:latin typeface="Arial"/>
                <a:cs typeface="Arial"/>
              </a:rPr>
              <a:t>and managemen</a:t>
            </a:r>
            <a:r>
              <a:rPr sz="2400" spc="-9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4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22" dirty="0">
                <a:solidFill>
                  <a:srgbClr val="7E7E7E"/>
                </a:solidFill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500" dirty="0"/>
          </a:p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400" spc="-18" dirty="0">
                <a:solidFill>
                  <a:srgbClr val="7E7E7E"/>
                </a:solidFill>
                <a:latin typeface="Arial"/>
                <a:cs typeface="Arial"/>
              </a:rPr>
              <a:t>E.g.</a:t>
            </a:r>
            <a:r>
              <a:rPr sz="2400" spc="-9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24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22" dirty="0">
                <a:solidFill>
                  <a:srgbClr val="7E7E7E"/>
                </a:solidFill>
                <a:latin typeface="Arial"/>
                <a:cs typeface="Arial"/>
              </a:rPr>
              <a:t>Hbase</a:t>
            </a:r>
            <a:r>
              <a:rPr sz="2400" spc="-9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24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22" dirty="0">
                <a:solidFill>
                  <a:srgbClr val="7E7E7E"/>
                </a:solidFill>
                <a:latin typeface="Arial"/>
                <a:cs typeface="Arial"/>
              </a:rPr>
              <a:t>Cassandra,</a:t>
            </a:r>
            <a:r>
              <a:rPr sz="2400" spc="-18" dirty="0">
                <a:solidFill>
                  <a:srgbClr val="7E7E7E"/>
                </a:solidFill>
                <a:latin typeface="Arial"/>
                <a:cs typeface="Arial"/>
              </a:rPr>
              <a:t> Hive</a:t>
            </a:r>
            <a:r>
              <a:rPr sz="2400" spc="-9" dirty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sz="2400" spc="-18" dirty="0">
                <a:solidFill>
                  <a:srgbClr val="7E7E7E"/>
                </a:solidFill>
                <a:latin typeface="Arial"/>
                <a:cs typeface="Arial"/>
              </a:rPr>
              <a:t>Pig etc.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9091" y="4684284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9091" y="4494679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1615" y="4431480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091" y="4431480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091" y="448661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5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5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5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9091" y="429700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091" y="4233807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5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5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5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5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5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5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5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5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5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5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5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5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5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5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5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5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091" y="4280872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091" y="4091268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1615" y="4028069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9091" y="4028069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091" y="4083203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9091" y="3893595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091" y="3830395"/>
            <a:ext cx="1177636" cy="6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9091" y="388149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9091" y="3691889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9091" y="3628689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091" y="3683150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9091" y="3494218"/>
            <a:ext cx="1112520" cy="189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51615" y="3430347"/>
            <a:ext cx="65115" cy="253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091" y="3430347"/>
            <a:ext cx="1177636" cy="63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9091" y="3478082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9091" y="328847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9091" y="3225278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9091" y="3279738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9091" y="3090806"/>
            <a:ext cx="1112520" cy="189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1615" y="3026935"/>
            <a:ext cx="65115" cy="253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9091" y="3026935"/>
            <a:ext cx="1177636" cy="63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9091" y="309013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3" y="72389"/>
                </a:lnTo>
                <a:lnTo>
                  <a:pt x="76200" y="5333"/>
                </a:lnTo>
                <a:lnTo>
                  <a:pt x="1293114" y="5333"/>
                </a:lnTo>
                <a:lnTo>
                  <a:pt x="1296924" y="1523"/>
                </a:lnTo>
                <a:lnTo>
                  <a:pt x="1300733" y="5333"/>
                </a:lnTo>
                <a:lnTo>
                  <a:pt x="1305306" y="5333"/>
                </a:lnTo>
                <a:close/>
              </a:path>
              <a:path w="1305306" h="297179">
                <a:moveTo>
                  <a:pt x="9143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1"/>
                </a:lnTo>
                <a:lnTo>
                  <a:pt x="9143" y="72389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4572" y="292607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79"/>
                </a:lnTo>
                <a:lnTo>
                  <a:pt x="1228344" y="291845"/>
                </a:lnTo>
                <a:lnTo>
                  <a:pt x="4572" y="292607"/>
                </a:lnTo>
                <a:lnTo>
                  <a:pt x="1235202" y="292607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202" y="292607"/>
                </a:moveTo>
                <a:lnTo>
                  <a:pt x="1223772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35202" y="292607"/>
                </a:lnTo>
                <a:close/>
              </a:path>
              <a:path w="1305306" h="297179">
                <a:moveTo>
                  <a:pt x="1300733" y="5333"/>
                </a:moveTo>
                <a:lnTo>
                  <a:pt x="1296924" y="1523"/>
                </a:lnTo>
                <a:lnTo>
                  <a:pt x="1293114" y="5333"/>
                </a:lnTo>
                <a:lnTo>
                  <a:pt x="1300733" y="5333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3" y="5333"/>
                </a:lnTo>
                <a:lnTo>
                  <a:pt x="1299972" y="5333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3"/>
                </a:lnTo>
                <a:lnTo>
                  <a:pt x="1300733" y="533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9091" y="2900530"/>
            <a:ext cx="1112520" cy="1902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9091" y="2837329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65399" y="2857455"/>
            <a:ext cx="886321" cy="18091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999" marR="138999" algn="ctr">
              <a:lnSpc>
                <a:spcPct val="147200"/>
              </a:lnSpc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Data Runtime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Middlew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 dirty="0">
              <a:latin typeface="Calibri"/>
              <a:cs typeface="Calibri"/>
            </a:endParaRPr>
          </a:p>
          <a:p>
            <a:pPr marL="11394" marR="11394" algn="ctr">
              <a:lnSpc>
                <a:spcPts val="1615"/>
              </a:lnSpc>
              <a:spcBef>
                <a:spcPts val="108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Virtualization</a:t>
            </a:r>
            <a:endParaRPr sz="900" dirty="0">
              <a:latin typeface="Calibri"/>
              <a:cs typeface="Calibri"/>
            </a:endParaRPr>
          </a:p>
          <a:p>
            <a:pPr algn="ctr">
              <a:spcBef>
                <a:spcPts val="359"/>
              </a:spcBef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900" dirty="0">
              <a:latin typeface="Calibri"/>
              <a:cs typeface="Calibri"/>
            </a:endParaRPr>
          </a:p>
          <a:p>
            <a:pPr marL="152673" marR="153241" algn="ctr">
              <a:lnSpc>
                <a:spcPct val="147000"/>
              </a:lnSpc>
              <a:spcBef>
                <a:spcPts val="63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213263" y="1746101"/>
            <a:ext cx="838892" cy="1378324"/>
          </a:xfrm>
          <a:custGeom>
            <a:avLst/>
            <a:gdLst/>
            <a:ahLst/>
            <a:cxnLst/>
            <a:rect l="l" t="t" r="r" b="b"/>
            <a:pathLst>
              <a:path w="922781" h="1562100">
                <a:moveTo>
                  <a:pt x="22859" y="1537716"/>
                </a:moveTo>
                <a:lnTo>
                  <a:pt x="14477" y="1532382"/>
                </a:lnTo>
                <a:lnTo>
                  <a:pt x="0" y="1557528"/>
                </a:lnTo>
                <a:lnTo>
                  <a:pt x="8381" y="1562100"/>
                </a:lnTo>
                <a:lnTo>
                  <a:pt x="22859" y="1537716"/>
                </a:lnTo>
                <a:close/>
              </a:path>
              <a:path w="922781" h="1562100">
                <a:moveTo>
                  <a:pt x="41909" y="1504188"/>
                </a:moveTo>
                <a:lnTo>
                  <a:pt x="33527" y="1499616"/>
                </a:lnTo>
                <a:lnTo>
                  <a:pt x="19049" y="1524000"/>
                </a:lnTo>
                <a:lnTo>
                  <a:pt x="27431" y="1529334"/>
                </a:lnTo>
                <a:lnTo>
                  <a:pt x="41909" y="1504188"/>
                </a:lnTo>
                <a:close/>
              </a:path>
              <a:path w="922781" h="1562100">
                <a:moveTo>
                  <a:pt x="60959" y="1471422"/>
                </a:moveTo>
                <a:lnTo>
                  <a:pt x="53339" y="1466850"/>
                </a:lnTo>
                <a:lnTo>
                  <a:pt x="38861" y="1491234"/>
                </a:lnTo>
                <a:lnTo>
                  <a:pt x="46481" y="1496568"/>
                </a:lnTo>
                <a:lnTo>
                  <a:pt x="60959" y="1471422"/>
                </a:lnTo>
                <a:close/>
              </a:path>
              <a:path w="922781" h="1562100">
                <a:moveTo>
                  <a:pt x="80771" y="1438656"/>
                </a:moveTo>
                <a:lnTo>
                  <a:pt x="72389" y="1434084"/>
                </a:lnTo>
                <a:lnTo>
                  <a:pt x="57911" y="1458468"/>
                </a:lnTo>
                <a:lnTo>
                  <a:pt x="66293" y="1463802"/>
                </a:lnTo>
                <a:lnTo>
                  <a:pt x="80771" y="1438656"/>
                </a:lnTo>
                <a:close/>
              </a:path>
              <a:path w="922781" h="1562100">
                <a:moveTo>
                  <a:pt x="99821" y="1405890"/>
                </a:moveTo>
                <a:lnTo>
                  <a:pt x="91439" y="1401318"/>
                </a:lnTo>
                <a:lnTo>
                  <a:pt x="76961" y="1425702"/>
                </a:lnTo>
                <a:lnTo>
                  <a:pt x="85343" y="1430274"/>
                </a:lnTo>
                <a:lnTo>
                  <a:pt x="99821" y="1405890"/>
                </a:lnTo>
                <a:close/>
              </a:path>
              <a:path w="922781" h="1562100">
                <a:moveTo>
                  <a:pt x="118871" y="1373124"/>
                </a:moveTo>
                <a:lnTo>
                  <a:pt x="111251" y="1368552"/>
                </a:lnTo>
                <a:lnTo>
                  <a:pt x="96773" y="1392936"/>
                </a:lnTo>
                <a:lnTo>
                  <a:pt x="104393" y="1397508"/>
                </a:lnTo>
                <a:lnTo>
                  <a:pt x="118871" y="1373124"/>
                </a:lnTo>
                <a:close/>
              </a:path>
              <a:path w="922781" h="1562100">
                <a:moveTo>
                  <a:pt x="138683" y="1340358"/>
                </a:moveTo>
                <a:lnTo>
                  <a:pt x="130301" y="1335786"/>
                </a:lnTo>
                <a:lnTo>
                  <a:pt x="115823" y="1360170"/>
                </a:lnTo>
                <a:lnTo>
                  <a:pt x="124205" y="1364742"/>
                </a:lnTo>
                <a:lnTo>
                  <a:pt x="138683" y="1340358"/>
                </a:lnTo>
                <a:close/>
              </a:path>
              <a:path w="922781" h="1562100">
                <a:moveTo>
                  <a:pt x="157733" y="1307592"/>
                </a:moveTo>
                <a:lnTo>
                  <a:pt x="149351" y="1302258"/>
                </a:lnTo>
                <a:lnTo>
                  <a:pt x="134873" y="1327404"/>
                </a:lnTo>
                <a:lnTo>
                  <a:pt x="143255" y="1331976"/>
                </a:lnTo>
                <a:lnTo>
                  <a:pt x="157733" y="1307592"/>
                </a:lnTo>
                <a:close/>
              </a:path>
              <a:path w="922781" h="1562100">
                <a:moveTo>
                  <a:pt x="176783" y="1274826"/>
                </a:moveTo>
                <a:lnTo>
                  <a:pt x="169163" y="1269492"/>
                </a:lnTo>
                <a:lnTo>
                  <a:pt x="154685" y="1294638"/>
                </a:lnTo>
                <a:lnTo>
                  <a:pt x="162305" y="1299210"/>
                </a:lnTo>
                <a:lnTo>
                  <a:pt x="176783" y="1274826"/>
                </a:lnTo>
                <a:close/>
              </a:path>
              <a:path w="922781" h="1562100">
                <a:moveTo>
                  <a:pt x="196595" y="1242060"/>
                </a:moveTo>
                <a:lnTo>
                  <a:pt x="188213" y="1236726"/>
                </a:lnTo>
                <a:lnTo>
                  <a:pt x="173735" y="1261872"/>
                </a:lnTo>
                <a:lnTo>
                  <a:pt x="182117" y="1266444"/>
                </a:lnTo>
                <a:lnTo>
                  <a:pt x="196595" y="1242060"/>
                </a:lnTo>
                <a:close/>
              </a:path>
              <a:path w="922781" h="1562100">
                <a:moveTo>
                  <a:pt x="215645" y="1208532"/>
                </a:moveTo>
                <a:lnTo>
                  <a:pt x="207263" y="1203960"/>
                </a:lnTo>
                <a:lnTo>
                  <a:pt x="192785" y="1228344"/>
                </a:lnTo>
                <a:lnTo>
                  <a:pt x="201167" y="1233678"/>
                </a:lnTo>
                <a:lnTo>
                  <a:pt x="215645" y="1208532"/>
                </a:lnTo>
                <a:close/>
              </a:path>
              <a:path w="922781" h="1562100">
                <a:moveTo>
                  <a:pt x="234695" y="1175766"/>
                </a:moveTo>
                <a:lnTo>
                  <a:pt x="227075" y="1171194"/>
                </a:lnTo>
                <a:lnTo>
                  <a:pt x="212597" y="1195578"/>
                </a:lnTo>
                <a:lnTo>
                  <a:pt x="220217" y="1200912"/>
                </a:lnTo>
                <a:lnTo>
                  <a:pt x="234695" y="1175766"/>
                </a:lnTo>
                <a:close/>
              </a:path>
              <a:path w="922781" h="1562100">
                <a:moveTo>
                  <a:pt x="254507" y="1143000"/>
                </a:moveTo>
                <a:lnTo>
                  <a:pt x="246125" y="1138428"/>
                </a:lnTo>
                <a:lnTo>
                  <a:pt x="231647" y="1162812"/>
                </a:lnTo>
                <a:lnTo>
                  <a:pt x="240029" y="1168146"/>
                </a:lnTo>
                <a:lnTo>
                  <a:pt x="254507" y="1143000"/>
                </a:lnTo>
                <a:close/>
              </a:path>
              <a:path w="922781" h="1562100">
                <a:moveTo>
                  <a:pt x="273557" y="1110234"/>
                </a:moveTo>
                <a:lnTo>
                  <a:pt x="265175" y="1105662"/>
                </a:lnTo>
                <a:lnTo>
                  <a:pt x="250697" y="1130045"/>
                </a:lnTo>
                <a:lnTo>
                  <a:pt x="259079" y="1134618"/>
                </a:lnTo>
                <a:lnTo>
                  <a:pt x="273557" y="1110234"/>
                </a:lnTo>
                <a:close/>
              </a:path>
              <a:path w="922781" h="1562100">
                <a:moveTo>
                  <a:pt x="292607" y="1077468"/>
                </a:moveTo>
                <a:lnTo>
                  <a:pt x="284987" y="1072895"/>
                </a:lnTo>
                <a:lnTo>
                  <a:pt x="270509" y="1097280"/>
                </a:lnTo>
                <a:lnTo>
                  <a:pt x="278129" y="1101852"/>
                </a:lnTo>
                <a:lnTo>
                  <a:pt x="292607" y="1077468"/>
                </a:lnTo>
                <a:close/>
              </a:path>
              <a:path w="922781" h="1562100">
                <a:moveTo>
                  <a:pt x="312419" y="1044701"/>
                </a:moveTo>
                <a:lnTo>
                  <a:pt x="304037" y="1040130"/>
                </a:lnTo>
                <a:lnTo>
                  <a:pt x="289559" y="1064514"/>
                </a:lnTo>
                <a:lnTo>
                  <a:pt x="297941" y="1069086"/>
                </a:lnTo>
                <a:lnTo>
                  <a:pt x="312419" y="1044701"/>
                </a:lnTo>
                <a:close/>
              </a:path>
              <a:path w="922781" h="1562100">
                <a:moveTo>
                  <a:pt x="331469" y="1011936"/>
                </a:moveTo>
                <a:lnTo>
                  <a:pt x="323087" y="1006601"/>
                </a:lnTo>
                <a:lnTo>
                  <a:pt x="308609" y="1031748"/>
                </a:lnTo>
                <a:lnTo>
                  <a:pt x="316991" y="1036319"/>
                </a:lnTo>
                <a:lnTo>
                  <a:pt x="331469" y="1011936"/>
                </a:lnTo>
                <a:close/>
              </a:path>
              <a:path w="922781" h="1562100">
                <a:moveTo>
                  <a:pt x="350519" y="979169"/>
                </a:moveTo>
                <a:lnTo>
                  <a:pt x="342899" y="973836"/>
                </a:lnTo>
                <a:lnTo>
                  <a:pt x="328421" y="998982"/>
                </a:lnTo>
                <a:lnTo>
                  <a:pt x="336041" y="1003554"/>
                </a:lnTo>
                <a:lnTo>
                  <a:pt x="350519" y="979169"/>
                </a:lnTo>
                <a:close/>
              </a:path>
              <a:path w="922781" h="1562100">
                <a:moveTo>
                  <a:pt x="370331" y="946404"/>
                </a:moveTo>
                <a:lnTo>
                  <a:pt x="361949" y="941069"/>
                </a:lnTo>
                <a:lnTo>
                  <a:pt x="347471" y="966216"/>
                </a:lnTo>
                <a:lnTo>
                  <a:pt x="355853" y="970788"/>
                </a:lnTo>
                <a:lnTo>
                  <a:pt x="370331" y="946404"/>
                </a:lnTo>
                <a:close/>
              </a:path>
              <a:path w="922781" h="1562100">
                <a:moveTo>
                  <a:pt x="389381" y="912876"/>
                </a:moveTo>
                <a:lnTo>
                  <a:pt x="380999" y="908304"/>
                </a:lnTo>
                <a:lnTo>
                  <a:pt x="366521" y="932688"/>
                </a:lnTo>
                <a:lnTo>
                  <a:pt x="374903" y="938022"/>
                </a:lnTo>
                <a:lnTo>
                  <a:pt x="389381" y="912876"/>
                </a:lnTo>
                <a:close/>
              </a:path>
              <a:path w="922781" h="1562100">
                <a:moveTo>
                  <a:pt x="408431" y="880110"/>
                </a:moveTo>
                <a:lnTo>
                  <a:pt x="400049" y="875538"/>
                </a:lnTo>
                <a:lnTo>
                  <a:pt x="385571" y="899922"/>
                </a:lnTo>
                <a:lnTo>
                  <a:pt x="393953" y="905256"/>
                </a:lnTo>
                <a:lnTo>
                  <a:pt x="408431" y="880110"/>
                </a:lnTo>
                <a:close/>
              </a:path>
              <a:path w="922781" h="1562100">
                <a:moveTo>
                  <a:pt x="428244" y="847344"/>
                </a:moveTo>
                <a:lnTo>
                  <a:pt x="419861" y="842772"/>
                </a:lnTo>
                <a:lnTo>
                  <a:pt x="405383" y="867156"/>
                </a:lnTo>
                <a:lnTo>
                  <a:pt x="413766" y="871728"/>
                </a:lnTo>
                <a:lnTo>
                  <a:pt x="428244" y="847344"/>
                </a:lnTo>
                <a:close/>
              </a:path>
              <a:path w="922781" h="1562100">
                <a:moveTo>
                  <a:pt x="447293" y="814578"/>
                </a:moveTo>
                <a:lnTo>
                  <a:pt x="438911" y="810006"/>
                </a:lnTo>
                <a:lnTo>
                  <a:pt x="424433" y="834390"/>
                </a:lnTo>
                <a:lnTo>
                  <a:pt x="432816" y="838962"/>
                </a:lnTo>
                <a:lnTo>
                  <a:pt x="447293" y="814578"/>
                </a:lnTo>
                <a:close/>
              </a:path>
              <a:path w="922781" h="1562100">
                <a:moveTo>
                  <a:pt x="466343" y="781812"/>
                </a:moveTo>
                <a:lnTo>
                  <a:pt x="457961" y="777240"/>
                </a:lnTo>
                <a:lnTo>
                  <a:pt x="443483" y="801624"/>
                </a:lnTo>
                <a:lnTo>
                  <a:pt x="451865" y="806196"/>
                </a:lnTo>
                <a:lnTo>
                  <a:pt x="466343" y="781812"/>
                </a:lnTo>
                <a:close/>
              </a:path>
              <a:path w="922781" h="1562100">
                <a:moveTo>
                  <a:pt x="486155" y="749046"/>
                </a:moveTo>
                <a:lnTo>
                  <a:pt x="477773" y="743712"/>
                </a:lnTo>
                <a:lnTo>
                  <a:pt x="463295" y="768858"/>
                </a:lnTo>
                <a:lnTo>
                  <a:pt x="471677" y="773430"/>
                </a:lnTo>
                <a:lnTo>
                  <a:pt x="486155" y="749046"/>
                </a:lnTo>
                <a:close/>
              </a:path>
              <a:path w="922781" h="1562100">
                <a:moveTo>
                  <a:pt x="505205" y="716280"/>
                </a:moveTo>
                <a:lnTo>
                  <a:pt x="496823" y="710946"/>
                </a:lnTo>
                <a:lnTo>
                  <a:pt x="482345" y="736091"/>
                </a:lnTo>
                <a:lnTo>
                  <a:pt x="490727" y="740663"/>
                </a:lnTo>
                <a:lnTo>
                  <a:pt x="505205" y="716280"/>
                </a:lnTo>
                <a:close/>
              </a:path>
              <a:path w="922781" h="1562100">
                <a:moveTo>
                  <a:pt x="524255" y="683513"/>
                </a:moveTo>
                <a:lnTo>
                  <a:pt x="515873" y="678180"/>
                </a:lnTo>
                <a:lnTo>
                  <a:pt x="501395" y="703326"/>
                </a:lnTo>
                <a:lnTo>
                  <a:pt x="509777" y="707897"/>
                </a:lnTo>
                <a:lnTo>
                  <a:pt x="524255" y="683513"/>
                </a:lnTo>
                <a:close/>
              </a:path>
              <a:path w="922781" h="1562100">
                <a:moveTo>
                  <a:pt x="544067" y="649986"/>
                </a:moveTo>
                <a:lnTo>
                  <a:pt x="535685" y="645413"/>
                </a:lnTo>
                <a:lnTo>
                  <a:pt x="521207" y="669797"/>
                </a:lnTo>
                <a:lnTo>
                  <a:pt x="529589" y="675132"/>
                </a:lnTo>
                <a:lnTo>
                  <a:pt x="544067" y="649986"/>
                </a:lnTo>
                <a:close/>
              </a:path>
              <a:path w="922781" h="1562100">
                <a:moveTo>
                  <a:pt x="563117" y="617219"/>
                </a:moveTo>
                <a:lnTo>
                  <a:pt x="554735" y="612647"/>
                </a:lnTo>
                <a:lnTo>
                  <a:pt x="540257" y="637032"/>
                </a:lnTo>
                <a:lnTo>
                  <a:pt x="548639" y="642366"/>
                </a:lnTo>
                <a:lnTo>
                  <a:pt x="563117" y="617219"/>
                </a:lnTo>
                <a:close/>
              </a:path>
              <a:path w="922781" h="1562100">
                <a:moveTo>
                  <a:pt x="582167" y="584454"/>
                </a:moveTo>
                <a:lnTo>
                  <a:pt x="573785" y="579882"/>
                </a:lnTo>
                <a:lnTo>
                  <a:pt x="559307" y="604266"/>
                </a:lnTo>
                <a:lnTo>
                  <a:pt x="567689" y="609600"/>
                </a:lnTo>
                <a:lnTo>
                  <a:pt x="582167" y="584454"/>
                </a:lnTo>
                <a:close/>
              </a:path>
              <a:path w="922781" h="1562100">
                <a:moveTo>
                  <a:pt x="601217" y="551688"/>
                </a:moveTo>
                <a:lnTo>
                  <a:pt x="593597" y="547116"/>
                </a:lnTo>
                <a:lnTo>
                  <a:pt x="579119" y="571500"/>
                </a:lnTo>
                <a:lnTo>
                  <a:pt x="586739" y="576072"/>
                </a:lnTo>
                <a:lnTo>
                  <a:pt x="601217" y="551688"/>
                </a:lnTo>
                <a:close/>
              </a:path>
              <a:path w="922781" h="1562100">
                <a:moveTo>
                  <a:pt x="621029" y="518922"/>
                </a:moveTo>
                <a:lnTo>
                  <a:pt x="612647" y="514350"/>
                </a:lnTo>
                <a:lnTo>
                  <a:pt x="598169" y="538734"/>
                </a:lnTo>
                <a:lnTo>
                  <a:pt x="606551" y="543306"/>
                </a:lnTo>
                <a:lnTo>
                  <a:pt x="621029" y="518922"/>
                </a:lnTo>
                <a:close/>
              </a:path>
              <a:path w="922781" h="1562100">
                <a:moveTo>
                  <a:pt x="640079" y="486156"/>
                </a:moveTo>
                <a:lnTo>
                  <a:pt x="631697" y="481584"/>
                </a:lnTo>
                <a:lnTo>
                  <a:pt x="617219" y="505968"/>
                </a:lnTo>
                <a:lnTo>
                  <a:pt x="625601" y="510540"/>
                </a:lnTo>
                <a:lnTo>
                  <a:pt x="640079" y="486156"/>
                </a:lnTo>
                <a:close/>
              </a:path>
              <a:path w="922781" h="1562100">
                <a:moveTo>
                  <a:pt x="659129" y="453390"/>
                </a:moveTo>
                <a:lnTo>
                  <a:pt x="651509" y="448056"/>
                </a:lnTo>
                <a:lnTo>
                  <a:pt x="637031" y="473202"/>
                </a:lnTo>
                <a:lnTo>
                  <a:pt x="644651" y="477774"/>
                </a:lnTo>
                <a:lnTo>
                  <a:pt x="659129" y="453390"/>
                </a:lnTo>
                <a:close/>
              </a:path>
              <a:path w="922781" h="1562100">
                <a:moveTo>
                  <a:pt x="678941" y="420624"/>
                </a:moveTo>
                <a:lnTo>
                  <a:pt x="670559" y="415290"/>
                </a:lnTo>
                <a:lnTo>
                  <a:pt x="656081" y="440436"/>
                </a:lnTo>
                <a:lnTo>
                  <a:pt x="664463" y="445008"/>
                </a:lnTo>
                <a:lnTo>
                  <a:pt x="678941" y="420624"/>
                </a:lnTo>
                <a:close/>
              </a:path>
              <a:path w="922781" h="1562100">
                <a:moveTo>
                  <a:pt x="697991" y="387858"/>
                </a:moveTo>
                <a:lnTo>
                  <a:pt x="689609" y="382524"/>
                </a:lnTo>
                <a:lnTo>
                  <a:pt x="675131" y="407669"/>
                </a:lnTo>
                <a:lnTo>
                  <a:pt x="683513" y="412241"/>
                </a:lnTo>
                <a:lnTo>
                  <a:pt x="697991" y="387858"/>
                </a:lnTo>
                <a:close/>
              </a:path>
              <a:path w="922781" h="1562100">
                <a:moveTo>
                  <a:pt x="717041" y="354330"/>
                </a:moveTo>
                <a:lnTo>
                  <a:pt x="709421" y="349758"/>
                </a:lnTo>
                <a:lnTo>
                  <a:pt x="694943" y="374141"/>
                </a:lnTo>
                <a:lnTo>
                  <a:pt x="702563" y="379475"/>
                </a:lnTo>
                <a:lnTo>
                  <a:pt x="717041" y="354330"/>
                </a:lnTo>
                <a:close/>
              </a:path>
              <a:path w="922781" h="1562100">
                <a:moveTo>
                  <a:pt x="736853" y="321563"/>
                </a:moveTo>
                <a:lnTo>
                  <a:pt x="728471" y="316991"/>
                </a:lnTo>
                <a:lnTo>
                  <a:pt x="713993" y="341375"/>
                </a:lnTo>
                <a:lnTo>
                  <a:pt x="722375" y="346709"/>
                </a:lnTo>
                <a:lnTo>
                  <a:pt x="736853" y="321563"/>
                </a:lnTo>
                <a:close/>
              </a:path>
              <a:path w="922781" h="1562100">
                <a:moveTo>
                  <a:pt x="755903" y="288797"/>
                </a:moveTo>
                <a:lnTo>
                  <a:pt x="747521" y="284225"/>
                </a:lnTo>
                <a:lnTo>
                  <a:pt x="733043" y="308609"/>
                </a:lnTo>
                <a:lnTo>
                  <a:pt x="741425" y="313944"/>
                </a:lnTo>
                <a:lnTo>
                  <a:pt x="755903" y="288797"/>
                </a:lnTo>
                <a:close/>
              </a:path>
              <a:path w="922781" h="1562100">
                <a:moveTo>
                  <a:pt x="774953" y="256031"/>
                </a:moveTo>
                <a:lnTo>
                  <a:pt x="767333" y="251459"/>
                </a:lnTo>
                <a:lnTo>
                  <a:pt x="752855" y="275844"/>
                </a:lnTo>
                <a:lnTo>
                  <a:pt x="760475" y="280416"/>
                </a:lnTo>
                <a:lnTo>
                  <a:pt x="774953" y="256031"/>
                </a:lnTo>
                <a:close/>
              </a:path>
              <a:path w="922781" h="1562100">
                <a:moveTo>
                  <a:pt x="794765" y="223265"/>
                </a:moveTo>
                <a:lnTo>
                  <a:pt x="786383" y="218694"/>
                </a:lnTo>
                <a:lnTo>
                  <a:pt x="771905" y="243078"/>
                </a:lnTo>
                <a:lnTo>
                  <a:pt x="780287" y="247650"/>
                </a:lnTo>
                <a:lnTo>
                  <a:pt x="794765" y="223265"/>
                </a:lnTo>
                <a:close/>
              </a:path>
              <a:path w="922781" h="1562100">
                <a:moveTo>
                  <a:pt x="813815" y="190500"/>
                </a:moveTo>
                <a:lnTo>
                  <a:pt x="805433" y="185928"/>
                </a:lnTo>
                <a:lnTo>
                  <a:pt x="790955" y="210312"/>
                </a:lnTo>
                <a:lnTo>
                  <a:pt x="799337" y="214884"/>
                </a:lnTo>
                <a:lnTo>
                  <a:pt x="813815" y="190500"/>
                </a:lnTo>
                <a:close/>
              </a:path>
              <a:path w="922781" h="1562100">
                <a:moveTo>
                  <a:pt x="832866" y="157734"/>
                </a:moveTo>
                <a:lnTo>
                  <a:pt x="825245" y="152400"/>
                </a:lnTo>
                <a:lnTo>
                  <a:pt x="810767" y="177546"/>
                </a:lnTo>
                <a:lnTo>
                  <a:pt x="818388" y="182118"/>
                </a:lnTo>
                <a:lnTo>
                  <a:pt x="832866" y="157734"/>
                </a:lnTo>
                <a:close/>
              </a:path>
              <a:path w="922781" h="1562100">
                <a:moveTo>
                  <a:pt x="852678" y="124968"/>
                </a:moveTo>
                <a:lnTo>
                  <a:pt x="844295" y="119634"/>
                </a:lnTo>
                <a:lnTo>
                  <a:pt x="829818" y="144780"/>
                </a:lnTo>
                <a:lnTo>
                  <a:pt x="838200" y="149352"/>
                </a:lnTo>
                <a:lnTo>
                  <a:pt x="852678" y="124968"/>
                </a:lnTo>
                <a:close/>
              </a:path>
              <a:path w="922781" h="1562100">
                <a:moveTo>
                  <a:pt x="871728" y="92202"/>
                </a:moveTo>
                <a:lnTo>
                  <a:pt x="863345" y="86868"/>
                </a:lnTo>
                <a:lnTo>
                  <a:pt x="848868" y="112013"/>
                </a:lnTo>
                <a:lnTo>
                  <a:pt x="857250" y="116586"/>
                </a:lnTo>
                <a:lnTo>
                  <a:pt x="871728" y="92202"/>
                </a:lnTo>
                <a:close/>
              </a:path>
              <a:path w="922781" h="1562100">
                <a:moveTo>
                  <a:pt x="890777" y="58674"/>
                </a:moveTo>
                <a:lnTo>
                  <a:pt x="883157" y="54102"/>
                </a:lnTo>
                <a:lnTo>
                  <a:pt x="868679" y="78486"/>
                </a:lnTo>
                <a:lnTo>
                  <a:pt x="876299" y="83819"/>
                </a:lnTo>
                <a:lnTo>
                  <a:pt x="890777" y="58674"/>
                </a:lnTo>
                <a:close/>
              </a:path>
              <a:path w="922781" h="1562100">
                <a:moveTo>
                  <a:pt x="910589" y="25908"/>
                </a:moveTo>
                <a:lnTo>
                  <a:pt x="902207" y="21336"/>
                </a:lnTo>
                <a:lnTo>
                  <a:pt x="887729" y="45719"/>
                </a:lnTo>
                <a:lnTo>
                  <a:pt x="896111" y="51053"/>
                </a:lnTo>
                <a:lnTo>
                  <a:pt x="910589" y="25908"/>
                </a:lnTo>
                <a:close/>
              </a:path>
              <a:path w="922781" h="1562100">
                <a:moveTo>
                  <a:pt x="922781" y="5334"/>
                </a:moveTo>
                <a:lnTo>
                  <a:pt x="914399" y="0"/>
                </a:lnTo>
                <a:lnTo>
                  <a:pt x="906779" y="12953"/>
                </a:lnTo>
                <a:lnTo>
                  <a:pt x="915161" y="18287"/>
                </a:lnTo>
                <a:lnTo>
                  <a:pt x="922781" y="533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13266" y="3121063"/>
            <a:ext cx="838893" cy="2594610"/>
          </a:xfrm>
          <a:custGeom>
            <a:avLst/>
            <a:gdLst/>
            <a:ahLst/>
            <a:cxnLst/>
            <a:rect l="l" t="t" r="r" b="b"/>
            <a:pathLst>
              <a:path w="922782" h="2940557">
                <a:moveTo>
                  <a:pt x="17525" y="27432"/>
                </a:moveTo>
                <a:lnTo>
                  <a:pt x="8381" y="0"/>
                </a:lnTo>
                <a:lnTo>
                  <a:pt x="0" y="3048"/>
                </a:lnTo>
                <a:lnTo>
                  <a:pt x="8381" y="29718"/>
                </a:lnTo>
                <a:lnTo>
                  <a:pt x="17525" y="27432"/>
                </a:lnTo>
                <a:close/>
              </a:path>
              <a:path w="922782" h="2940557">
                <a:moveTo>
                  <a:pt x="28193" y="63246"/>
                </a:moveTo>
                <a:lnTo>
                  <a:pt x="19811" y="36576"/>
                </a:lnTo>
                <a:lnTo>
                  <a:pt x="10667" y="38862"/>
                </a:lnTo>
                <a:lnTo>
                  <a:pt x="19049" y="66294"/>
                </a:lnTo>
                <a:lnTo>
                  <a:pt x="28193" y="63246"/>
                </a:lnTo>
                <a:close/>
              </a:path>
              <a:path w="922782" h="2940557">
                <a:moveTo>
                  <a:pt x="39623" y="99822"/>
                </a:moveTo>
                <a:lnTo>
                  <a:pt x="31241" y="72390"/>
                </a:lnTo>
                <a:lnTo>
                  <a:pt x="22097" y="75438"/>
                </a:lnTo>
                <a:lnTo>
                  <a:pt x="30479" y="102870"/>
                </a:lnTo>
                <a:lnTo>
                  <a:pt x="39623" y="99822"/>
                </a:lnTo>
                <a:close/>
              </a:path>
              <a:path w="922782" h="2940557">
                <a:moveTo>
                  <a:pt x="51053" y="136398"/>
                </a:moveTo>
                <a:lnTo>
                  <a:pt x="42671" y="108966"/>
                </a:lnTo>
                <a:lnTo>
                  <a:pt x="33527" y="112014"/>
                </a:lnTo>
                <a:lnTo>
                  <a:pt x="41909" y="139446"/>
                </a:lnTo>
                <a:lnTo>
                  <a:pt x="51053" y="136398"/>
                </a:lnTo>
                <a:close/>
              </a:path>
              <a:path w="922782" h="2940557">
                <a:moveTo>
                  <a:pt x="62483" y="172974"/>
                </a:moveTo>
                <a:lnTo>
                  <a:pt x="54101" y="145542"/>
                </a:lnTo>
                <a:lnTo>
                  <a:pt x="44957" y="148590"/>
                </a:lnTo>
                <a:lnTo>
                  <a:pt x="53339" y="175260"/>
                </a:lnTo>
                <a:lnTo>
                  <a:pt x="62483" y="172974"/>
                </a:lnTo>
                <a:close/>
              </a:path>
              <a:path w="922782" h="2940557">
                <a:moveTo>
                  <a:pt x="73913" y="208788"/>
                </a:moveTo>
                <a:lnTo>
                  <a:pt x="65531" y="182118"/>
                </a:lnTo>
                <a:lnTo>
                  <a:pt x="56387" y="184404"/>
                </a:lnTo>
                <a:lnTo>
                  <a:pt x="64769" y="211836"/>
                </a:lnTo>
                <a:lnTo>
                  <a:pt x="73913" y="208788"/>
                </a:lnTo>
                <a:close/>
              </a:path>
              <a:path w="922782" h="2940557">
                <a:moveTo>
                  <a:pt x="85343" y="245364"/>
                </a:moveTo>
                <a:lnTo>
                  <a:pt x="76961" y="217932"/>
                </a:lnTo>
                <a:lnTo>
                  <a:pt x="67817" y="220979"/>
                </a:lnTo>
                <a:lnTo>
                  <a:pt x="76199" y="248411"/>
                </a:lnTo>
                <a:lnTo>
                  <a:pt x="85343" y="245364"/>
                </a:lnTo>
                <a:close/>
              </a:path>
              <a:path w="922782" h="2940557">
                <a:moveTo>
                  <a:pt x="96773" y="281940"/>
                </a:moveTo>
                <a:lnTo>
                  <a:pt x="87629" y="254508"/>
                </a:lnTo>
                <a:lnTo>
                  <a:pt x="78485" y="257556"/>
                </a:lnTo>
                <a:lnTo>
                  <a:pt x="87629" y="284988"/>
                </a:lnTo>
                <a:lnTo>
                  <a:pt x="96773" y="281940"/>
                </a:lnTo>
                <a:close/>
              </a:path>
              <a:path w="922782" h="2940557">
                <a:moveTo>
                  <a:pt x="107441" y="318516"/>
                </a:moveTo>
                <a:lnTo>
                  <a:pt x="99059" y="291084"/>
                </a:lnTo>
                <a:lnTo>
                  <a:pt x="89915" y="294132"/>
                </a:lnTo>
                <a:lnTo>
                  <a:pt x="98297" y="320802"/>
                </a:lnTo>
                <a:lnTo>
                  <a:pt x="107441" y="318516"/>
                </a:lnTo>
                <a:close/>
              </a:path>
              <a:path w="922782" h="2940557">
                <a:moveTo>
                  <a:pt x="118871" y="354330"/>
                </a:moveTo>
                <a:lnTo>
                  <a:pt x="110489" y="327660"/>
                </a:lnTo>
                <a:lnTo>
                  <a:pt x="101345" y="329946"/>
                </a:lnTo>
                <a:lnTo>
                  <a:pt x="109727" y="357378"/>
                </a:lnTo>
                <a:lnTo>
                  <a:pt x="118871" y="354330"/>
                </a:lnTo>
                <a:close/>
              </a:path>
              <a:path w="922782" h="2940557">
                <a:moveTo>
                  <a:pt x="130301" y="390906"/>
                </a:moveTo>
                <a:lnTo>
                  <a:pt x="121919" y="363474"/>
                </a:lnTo>
                <a:lnTo>
                  <a:pt x="112775" y="366522"/>
                </a:lnTo>
                <a:lnTo>
                  <a:pt x="121157" y="393954"/>
                </a:lnTo>
                <a:lnTo>
                  <a:pt x="130301" y="390906"/>
                </a:lnTo>
                <a:close/>
              </a:path>
              <a:path w="922782" h="2940557">
                <a:moveTo>
                  <a:pt x="141731" y="427481"/>
                </a:moveTo>
                <a:lnTo>
                  <a:pt x="133349" y="400050"/>
                </a:lnTo>
                <a:lnTo>
                  <a:pt x="124205" y="403098"/>
                </a:lnTo>
                <a:lnTo>
                  <a:pt x="132587" y="430530"/>
                </a:lnTo>
                <a:lnTo>
                  <a:pt x="141731" y="427481"/>
                </a:lnTo>
                <a:close/>
              </a:path>
              <a:path w="922782" h="2940557">
                <a:moveTo>
                  <a:pt x="153161" y="464058"/>
                </a:moveTo>
                <a:lnTo>
                  <a:pt x="144779" y="436626"/>
                </a:lnTo>
                <a:lnTo>
                  <a:pt x="135635" y="438912"/>
                </a:lnTo>
                <a:lnTo>
                  <a:pt x="144017" y="466344"/>
                </a:lnTo>
                <a:lnTo>
                  <a:pt x="153161" y="464058"/>
                </a:lnTo>
                <a:close/>
              </a:path>
              <a:path w="922782" h="2940557">
                <a:moveTo>
                  <a:pt x="164592" y="499872"/>
                </a:moveTo>
                <a:lnTo>
                  <a:pt x="156210" y="473202"/>
                </a:lnTo>
                <a:lnTo>
                  <a:pt x="147065" y="475488"/>
                </a:lnTo>
                <a:lnTo>
                  <a:pt x="155447" y="502920"/>
                </a:lnTo>
                <a:lnTo>
                  <a:pt x="164592" y="499872"/>
                </a:lnTo>
                <a:close/>
              </a:path>
              <a:path w="922782" h="2940557">
                <a:moveTo>
                  <a:pt x="176021" y="536448"/>
                </a:moveTo>
                <a:lnTo>
                  <a:pt x="166877" y="509016"/>
                </a:lnTo>
                <a:lnTo>
                  <a:pt x="157733" y="512064"/>
                </a:lnTo>
                <a:lnTo>
                  <a:pt x="166877" y="539496"/>
                </a:lnTo>
                <a:lnTo>
                  <a:pt x="176021" y="536448"/>
                </a:lnTo>
                <a:close/>
              </a:path>
              <a:path w="922782" h="2940557">
                <a:moveTo>
                  <a:pt x="186690" y="573024"/>
                </a:moveTo>
                <a:lnTo>
                  <a:pt x="178308" y="545592"/>
                </a:lnTo>
                <a:lnTo>
                  <a:pt x="169163" y="548640"/>
                </a:lnTo>
                <a:lnTo>
                  <a:pt x="177546" y="576072"/>
                </a:lnTo>
                <a:lnTo>
                  <a:pt x="186690" y="573024"/>
                </a:lnTo>
                <a:close/>
              </a:path>
              <a:path w="922782" h="2940557">
                <a:moveTo>
                  <a:pt x="198120" y="609600"/>
                </a:moveTo>
                <a:lnTo>
                  <a:pt x="189738" y="582168"/>
                </a:lnTo>
                <a:lnTo>
                  <a:pt x="180594" y="584454"/>
                </a:lnTo>
                <a:lnTo>
                  <a:pt x="188976" y="611886"/>
                </a:lnTo>
                <a:lnTo>
                  <a:pt x="198120" y="609600"/>
                </a:lnTo>
                <a:close/>
              </a:path>
              <a:path w="922782" h="2940557">
                <a:moveTo>
                  <a:pt x="209550" y="645414"/>
                </a:moveTo>
                <a:lnTo>
                  <a:pt x="201168" y="617982"/>
                </a:lnTo>
                <a:lnTo>
                  <a:pt x="192024" y="621030"/>
                </a:lnTo>
                <a:lnTo>
                  <a:pt x="200406" y="648462"/>
                </a:lnTo>
                <a:lnTo>
                  <a:pt x="209550" y="645414"/>
                </a:lnTo>
                <a:close/>
              </a:path>
              <a:path w="922782" h="2940557">
                <a:moveTo>
                  <a:pt x="220979" y="681990"/>
                </a:moveTo>
                <a:lnTo>
                  <a:pt x="212597" y="654558"/>
                </a:lnTo>
                <a:lnTo>
                  <a:pt x="203454" y="657606"/>
                </a:lnTo>
                <a:lnTo>
                  <a:pt x="211836" y="685038"/>
                </a:lnTo>
                <a:lnTo>
                  <a:pt x="220979" y="681990"/>
                </a:lnTo>
                <a:close/>
              </a:path>
              <a:path w="922782" h="2940557">
                <a:moveTo>
                  <a:pt x="232410" y="718566"/>
                </a:moveTo>
                <a:lnTo>
                  <a:pt x="224028" y="691134"/>
                </a:lnTo>
                <a:lnTo>
                  <a:pt x="214884" y="694182"/>
                </a:lnTo>
                <a:lnTo>
                  <a:pt x="223266" y="721614"/>
                </a:lnTo>
                <a:lnTo>
                  <a:pt x="232410" y="718566"/>
                </a:lnTo>
                <a:close/>
              </a:path>
              <a:path w="922782" h="2940557">
                <a:moveTo>
                  <a:pt x="243840" y="755142"/>
                </a:moveTo>
                <a:lnTo>
                  <a:pt x="235458" y="727710"/>
                </a:lnTo>
                <a:lnTo>
                  <a:pt x="226314" y="729996"/>
                </a:lnTo>
                <a:lnTo>
                  <a:pt x="234696" y="757428"/>
                </a:lnTo>
                <a:lnTo>
                  <a:pt x="243840" y="755142"/>
                </a:lnTo>
                <a:close/>
              </a:path>
              <a:path w="922782" h="2940557">
                <a:moveTo>
                  <a:pt x="255270" y="790956"/>
                </a:moveTo>
                <a:lnTo>
                  <a:pt x="246126" y="763524"/>
                </a:lnTo>
                <a:lnTo>
                  <a:pt x="236982" y="766572"/>
                </a:lnTo>
                <a:lnTo>
                  <a:pt x="246126" y="794004"/>
                </a:lnTo>
                <a:lnTo>
                  <a:pt x="255270" y="790956"/>
                </a:lnTo>
                <a:close/>
              </a:path>
              <a:path w="922782" h="2940557">
                <a:moveTo>
                  <a:pt x="265938" y="827532"/>
                </a:moveTo>
                <a:lnTo>
                  <a:pt x="257556" y="800100"/>
                </a:lnTo>
                <a:lnTo>
                  <a:pt x="248411" y="803148"/>
                </a:lnTo>
                <a:lnTo>
                  <a:pt x="256794" y="830580"/>
                </a:lnTo>
                <a:lnTo>
                  <a:pt x="265938" y="827532"/>
                </a:lnTo>
                <a:close/>
              </a:path>
              <a:path w="922782" h="2940557">
                <a:moveTo>
                  <a:pt x="277368" y="864108"/>
                </a:moveTo>
                <a:lnTo>
                  <a:pt x="268986" y="836676"/>
                </a:lnTo>
                <a:lnTo>
                  <a:pt x="259842" y="839724"/>
                </a:lnTo>
                <a:lnTo>
                  <a:pt x="268224" y="866394"/>
                </a:lnTo>
                <a:lnTo>
                  <a:pt x="277368" y="864108"/>
                </a:lnTo>
                <a:close/>
              </a:path>
              <a:path w="922782" h="2940557">
                <a:moveTo>
                  <a:pt x="288798" y="899922"/>
                </a:moveTo>
                <a:lnTo>
                  <a:pt x="280416" y="873252"/>
                </a:lnTo>
                <a:lnTo>
                  <a:pt x="271272" y="875538"/>
                </a:lnTo>
                <a:lnTo>
                  <a:pt x="279654" y="902969"/>
                </a:lnTo>
                <a:lnTo>
                  <a:pt x="288798" y="899922"/>
                </a:lnTo>
                <a:close/>
              </a:path>
              <a:path w="922782" h="2940557">
                <a:moveTo>
                  <a:pt x="300228" y="936497"/>
                </a:moveTo>
                <a:lnTo>
                  <a:pt x="291846" y="909066"/>
                </a:lnTo>
                <a:lnTo>
                  <a:pt x="282702" y="912113"/>
                </a:lnTo>
                <a:lnTo>
                  <a:pt x="291084" y="939546"/>
                </a:lnTo>
                <a:lnTo>
                  <a:pt x="300228" y="936497"/>
                </a:lnTo>
                <a:close/>
              </a:path>
              <a:path w="922782" h="2940557">
                <a:moveTo>
                  <a:pt x="311658" y="973074"/>
                </a:moveTo>
                <a:lnTo>
                  <a:pt x="303276" y="945641"/>
                </a:lnTo>
                <a:lnTo>
                  <a:pt x="294132" y="948690"/>
                </a:lnTo>
                <a:lnTo>
                  <a:pt x="302514" y="976122"/>
                </a:lnTo>
                <a:lnTo>
                  <a:pt x="311658" y="973074"/>
                </a:lnTo>
                <a:close/>
              </a:path>
              <a:path w="922782" h="2940557">
                <a:moveTo>
                  <a:pt x="323088" y="1009650"/>
                </a:moveTo>
                <a:lnTo>
                  <a:pt x="314706" y="982218"/>
                </a:lnTo>
                <a:lnTo>
                  <a:pt x="305562" y="985266"/>
                </a:lnTo>
                <a:lnTo>
                  <a:pt x="313944" y="1011936"/>
                </a:lnTo>
                <a:lnTo>
                  <a:pt x="323088" y="1009650"/>
                </a:lnTo>
                <a:close/>
              </a:path>
              <a:path w="922782" h="2940557">
                <a:moveTo>
                  <a:pt x="334518" y="1045463"/>
                </a:moveTo>
                <a:lnTo>
                  <a:pt x="325374" y="1018794"/>
                </a:lnTo>
                <a:lnTo>
                  <a:pt x="316230" y="1021080"/>
                </a:lnTo>
                <a:lnTo>
                  <a:pt x="325374" y="1048512"/>
                </a:lnTo>
                <a:lnTo>
                  <a:pt x="334518" y="1045463"/>
                </a:lnTo>
                <a:close/>
              </a:path>
              <a:path w="922782" h="2940557">
                <a:moveTo>
                  <a:pt x="345186" y="1082040"/>
                </a:moveTo>
                <a:lnTo>
                  <a:pt x="336804" y="1054608"/>
                </a:lnTo>
                <a:lnTo>
                  <a:pt x="327660" y="1057656"/>
                </a:lnTo>
                <a:lnTo>
                  <a:pt x="336042" y="1085088"/>
                </a:lnTo>
                <a:lnTo>
                  <a:pt x="345186" y="1082040"/>
                </a:lnTo>
                <a:close/>
              </a:path>
              <a:path w="922782" h="2940557">
                <a:moveTo>
                  <a:pt x="356616" y="1118616"/>
                </a:moveTo>
                <a:lnTo>
                  <a:pt x="348234" y="1091184"/>
                </a:lnTo>
                <a:lnTo>
                  <a:pt x="339090" y="1094232"/>
                </a:lnTo>
                <a:lnTo>
                  <a:pt x="347472" y="1121664"/>
                </a:lnTo>
                <a:lnTo>
                  <a:pt x="356616" y="1118616"/>
                </a:lnTo>
                <a:close/>
              </a:path>
              <a:path w="922782" h="2940557">
                <a:moveTo>
                  <a:pt x="368046" y="1155192"/>
                </a:moveTo>
                <a:lnTo>
                  <a:pt x="359664" y="1127760"/>
                </a:lnTo>
                <a:lnTo>
                  <a:pt x="350520" y="1130808"/>
                </a:lnTo>
                <a:lnTo>
                  <a:pt x="358902" y="1157478"/>
                </a:lnTo>
                <a:lnTo>
                  <a:pt x="368046" y="1155192"/>
                </a:lnTo>
                <a:close/>
              </a:path>
              <a:path w="922782" h="2940557">
                <a:moveTo>
                  <a:pt x="379476" y="1191006"/>
                </a:moveTo>
                <a:lnTo>
                  <a:pt x="371094" y="1164336"/>
                </a:lnTo>
                <a:lnTo>
                  <a:pt x="361950" y="1166622"/>
                </a:lnTo>
                <a:lnTo>
                  <a:pt x="370332" y="1194054"/>
                </a:lnTo>
                <a:lnTo>
                  <a:pt x="379476" y="1191006"/>
                </a:lnTo>
                <a:close/>
              </a:path>
              <a:path w="922782" h="2940557">
                <a:moveTo>
                  <a:pt x="390906" y="1227582"/>
                </a:moveTo>
                <a:lnTo>
                  <a:pt x="382524" y="1200150"/>
                </a:lnTo>
                <a:lnTo>
                  <a:pt x="373380" y="1203198"/>
                </a:lnTo>
                <a:lnTo>
                  <a:pt x="381762" y="1230630"/>
                </a:lnTo>
                <a:lnTo>
                  <a:pt x="390906" y="1227582"/>
                </a:lnTo>
                <a:close/>
              </a:path>
              <a:path w="922782" h="2940557">
                <a:moveTo>
                  <a:pt x="402336" y="1264158"/>
                </a:moveTo>
                <a:lnTo>
                  <a:pt x="393192" y="1236726"/>
                </a:lnTo>
                <a:lnTo>
                  <a:pt x="384810" y="1239774"/>
                </a:lnTo>
                <a:lnTo>
                  <a:pt x="393192" y="1267206"/>
                </a:lnTo>
                <a:lnTo>
                  <a:pt x="402336" y="1264158"/>
                </a:lnTo>
                <a:close/>
              </a:path>
              <a:path w="922782" h="2940557">
                <a:moveTo>
                  <a:pt x="413004" y="1300734"/>
                </a:moveTo>
                <a:lnTo>
                  <a:pt x="404622" y="1273302"/>
                </a:lnTo>
                <a:lnTo>
                  <a:pt x="395478" y="1276350"/>
                </a:lnTo>
                <a:lnTo>
                  <a:pt x="404622" y="1303020"/>
                </a:lnTo>
                <a:lnTo>
                  <a:pt x="413004" y="1300734"/>
                </a:lnTo>
                <a:close/>
              </a:path>
              <a:path w="922782" h="2940557">
                <a:moveTo>
                  <a:pt x="424434" y="1336548"/>
                </a:moveTo>
                <a:lnTo>
                  <a:pt x="416052" y="1309878"/>
                </a:lnTo>
                <a:lnTo>
                  <a:pt x="406908" y="1312164"/>
                </a:lnTo>
                <a:lnTo>
                  <a:pt x="415290" y="1339596"/>
                </a:lnTo>
                <a:lnTo>
                  <a:pt x="424434" y="1336548"/>
                </a:lnTo>
                <a:close/>
              </a:path>
              <a:path w="922782" h="2940557">
                <a:moveTo>
                  <a:pt x="435864" y="1373124"/>
                </a:moveTo>
                <a:lnTo>
                  <a:pt x="427482" y="1345692"/>
                </a:lnTo>
                <a:lnTo>
                  <a:pt x="418338" y="1348740"/>
                </a:lnTo>
                <a:lnTo>
                  <a:pt x="426720" y="1376172"/>
                </a:lnTo>
                <a:lnTo>
                  <a:pt x="435864" y="1373124"/>
                </a:lnTo>
                <a:close/>
              </a:path>
              <a:path w="922782" h="2940557">
                <a:moveTo>
                  <a:pt x="447294" y="1409700"/>
                </a:moveTo>
                <a:lnTo>
                  <a:pt x="438912" y="1382268"/>
                </a:lnTo>
                <a:lnTo>
                  <a:pt x="429768" y="1385316"/>
                </a:lnTo>
                <a:lnTo>
                  <a:pt x="438150" y="1412748"/>
                </a:lnTo>
                <a:lnTo>
                  <a:pt x="447294" y="1409700"/>
                </a:lnTo>
                <a:close/>
              </a:path>
              <a:path w="922782" h="2940557">
                <a:moveTo>
                  <a:pt x="458724" y="1446276"/>
                </a:moveTo>
                <a:lnTo>
                  <a:pt x="450342" y="1418844"/>
                </a:lnTo>
                <a:lnTo>
                  <a:pt x="441198" y="1421892"/>
                </a:lnTo>
                <a:lnTo>
                  <a:pt x="449580" y="1448562"/>
                </a:lnTo>
                <a:lnTo>
                  <a:pt x="458724" y="1446276"/>
                </a:lnTo>
                <a:close/>
              </a:path>
              <a:path w="922782" h="2940557">
                <a:moveTo>
                  <a:pt x="470154" y="1482090"/>
                </a:moveTo>
                <a:lnTo>
                  <a:pt x="461772" y="1455420"/>
                </a:lnTo>
                <a:lnTo>
                  <a:pt x="452628" y="1457706"/>
                </a:lnTo>
                <a:lnTo>
                  <a:pt x="461010" y="1485138"/>
                </a:lnTo>
                <a:lnTo>
                  <a:pt x="470154" y="1482090"/>
                </a:lnTo>
                <a:close/>
              </a:path>
              <a:path w="922782" h="2940557">
                <a:moveTo>
                  <a:pt x="481584" y="1518666"/>
                </a:moveTo>
                <a:lnTo>
                  <a:pt x="472440" y="1491234"/>
                </a:lnTo>
                <a:lnTo>
                  <a:pt x="464058" y="1494282"/>
                </a:lnTo>
                <a:lnTo>
                  <a:pt x="472440" y="1521714"/>
                </a:lnTo>
                <a:lnTo>
                  <a:pt x="481584" y="1518666"/>
                </a:lnTo>
                <a:close/>
              </a:path>
              <a:path w="922782" h="2940557">
                <a:moveTo>
                  <a:pt x="492252" y="1555242"/>
                </a:moveTo>
                <a:lnTo>
                  <a:pt x="483870" y="1527810"/>
                </a:lnTo>
                <a:lnTo>
                  <a:pt x="474726" y="1530858"/>
                </a:lnTo>
                <a:lnTo>
                  <a:pt x="483870" y="1558290"/>
                </a:lnTo>
                <a:lnTo>
                  <a:pt x="492252" y="1555242"/>
                </a:lnTo>
                <a:close/>
              </a:path>
              <a:path w="922782" h="2940557">
                <a:moveTo>
                  <a:pt x="503682" y="1591818"/>
                </a:moveTo>
                <a:lnTo>
                  <a:pt x="495300" y="1564386"/>
                </a:lnTo>
                <a:lnTo>
                  <a:pt x="486156" y="1567434"/>
                </a:lnTo>
                <a:lnTo>
                  <a:pt x="494538" y="1594104"/>
                </a:lnTo>
                <a:lnTo>
                  <a:pt x="503682" y="1591818"/>
                </a:lnTo>
                <a:close/>
              </a:path>
              <a:path w="922782" h="2940557">
                <a:moveTo>
                  <a:pt x="515112" y="1627632"/>
                </a:moveTo>
                <a:lnTo>
                  <a:pt x="506730" y="1600962"/>
                </a:lnTo>
                <a:lnTo>
                  <a:pt x="497586" y="1603248"/>
                </a:lnTo>
                <a:lnTo>
                  <a:pt x="505968" y="1630680"/>
                </a:lnTo>
                <a:lnTo>
                  <a:pt x="515112" y="1627632"/>
                </a:lnTo>
                <a:close/>
              </a:path>
              <a:path w="922782" h="2940557">
                <a:moveTo>
                  <a:pt x="526542" y="1664208"/>
                </a:moveTo>
                <a:lnTo>
                  <a:pt x="518160" y="1636776"/>
                </a:lnTo>
                <a:lnTo>
                  <a:pt x="509016" y="1639824"/>
                </a:lnTo>
                <a:lnTo>
                  <a:pt x="517398" y="1667256"/>
                </a:lnTo>
                <a:lnTo>
                  <a:pt x="526542" y="1664208"/>
                </a:lnTo>
                <a:close/>
              </a:path>
              <a:path w="922782" h="2940557">
                <a:moveTo>
                  <a:pt x="537972" y="1700783"/>
                </a:moveTo>
                <a:lnTo>
                  <a:pt x="529590" y="1673352"/>
                </a:lnTo>
                <a:lnTo>
                  <a:pt x="520446" y="1676400"/>
                </a:lnTo>
                <a:lnTo>
                  <a:pt x="528828" y="1703832"/>
                </a:lnTo>
                <a:lnTo>
                  <a:pt x="537972" y="1700783"/>
                </a:lnTo>
                <a:close/>
              </a:path>
              <a:path w="922782" h="2940557">
                <a:moveTo>
                  <a:pt x="549402" y="1737360"/>
                </a:moveTo>
                <a:lnTo>
                  <a:pt x="541020" y="1709927"/>
                </a:lnTo>
                <a:lnTo>
                  <a:pt x="531876" y="1712214"/>
                </a:lnTo>
                <a:lnTo>
                  <a:pt x="540258" y="1739645"/>
                </a:lnTo>
                <a:lnTo>
                  <a:pt x="549402" y="1737360"/>
                </a:lnTo>
                <a:close/>
              </a:path>
              <a:path w="922782" h="2940557">
                <a:moveTo>
                  <a:pt x="560832" y="1773174"/>
                </a:moveTo>
                <a:lnTo>
                  <a:pt x="551688" y="1746504"/>
                </a:lnTo>
                <a:lnTo>
                  <a:pt x="543306" y="1748789"/>
                </a:lnTo>
                <a:lnTo>
                  <a:pt x="551688" y="1776222"/>
                </a:lnTo>
                <a:lnTo>
                  <a:pt x="560832" y="1773174"/>
                </a:lnTo>
                <a:close/>
              </a:path>
              <a:path w="922782" h="2940557">
                <a:moveTo>
                  <a:pt x="571500" y="1809750"/>
                </a:moveTo>
                <a:lnTo>
                  <a:pt x="563118" y="1782318"/>
                </a:lnTo>
                <a:lnTo>
                  <a:pt x="553974" y="1785366"/>
                </a:lnTo>
                <a:lnTo>
                  <a:pt x="563118" y="1812798"/>
                </a:lnTo>
                <a:lnTo>
                  <a:pt x="571500" y="1809750"/>
                </a:lnTo>
                <a:close/>
              </a:path>
              <a:path w="922782" h="2940557">
                <a:moveTo>
                  <a:pt x="582930" y="1846326"/>
                </a:moveTo>
                <a:lnTo>
                  <a:pt x="574548" y="1818894"/>
                </a:lnTo>
                <a:lnTo>
                  <a:pt x="565404" y="1821942"/>
                </a:lnTo>
                <a:lnTo>
                  <a:pt x="573786" y="1849374"/>
                </a:lnTo>
                <a:lnTo>
                  <a:pt x="582930" y="1846326"/>
                </a:lnTo>
                <a:close/>
              </a:path>
              <a:path w="922782" h="2940557">
                <a:moveTo>
                  <a:pt x="594360" y="1882902"/>
                </a:moveTo>
                <a:lnTo>
                  <a:pt x="585978" y="1855470"/>
                </a:lnTo>
                <a:lnTo>
                  <a:pt x="576834" y="1857756"/>
                </a:lnTo>
                <a:lnTo>
                  <a:pt x="585216" y="1885188"/>
                </a:lnTo>
                <a:lnTo>
                  <a:pt x="594360" y="1882902"/>
                </a:lnTo>
                <a:close/>
              </a:path>
              <a:path w="922782" h="2940557">
                <a:moveTo>
                  <a:pt x="605790" y="1918716"/>
                </a:moveTo>
                <a:lnTo>
                  <a:pt x="597408" y="1891283"/>
                </a:lnTo>
                <a:lnTo>
                  <a:pt x="588264" y="1894332"/>
                </a:lnTo>
                <a:lnTo>
                  <a:pt x="596646" y="1921764"/>
                </a:lnTo>
                <a:lnTo>
                  <a:pt x="605790" y="1918716"/>
                </a:lnTo>
                <a:close/>
              </a:path>
              <a:path w="922782" h="2940557">
                <a:moveTo>
                  <a:pt x="617220" y="1955292"/>
                </a:moveTo>
                <a:lnTo>
                  <a:pt x="608838" y="1927860"/>
                </a:lnTo>
                <a:lnTo>
                  <a:pt x="599694" y="1930908"/>
                </a:lnTo>
                <a:lnTo>
                  <a:pt x="608076" y="1958339"/>
                </a:lnTo>
                <a:lnTo>
                  <a:pt x="617220" y="1955292"/>
                </a:lnTo>
                <a:close/>
              </a:path>
              <a:path w="922782" h="2940557">
                <a:moveTo>
                  <a:pt x="628650" y="1991868"/>
                </a:moveTo>
                <a:lnTo>
                  <a:pt x="620268" y="1964436"/>
                </a:lnTo>
                <a:lnTo>
                  <a:pt x="611124" y="1967483"/>
                </a:lnTo>
                <a:lnTo>
                  <a:pt x="619506" y="1994154"/>
                </a:lnTo>
                <a:lnTo>
                  <a:pt x="628650" y="1991868"/>
                </a:lnTo>
                <a:close/>
              </a:path>
              <a:path w="922782" h="2940557">
                <a:moveTo>
                  <a:pt x="640080" y="2028444"/>
                </a:moveTo>
                <a:lnTo>
                  <a:pt x="630936" y="2001012"/>
                </a:lnTo>
                <a:lnTo>
                  <a:pt x="622554" y="2003298"/>
                </a:lnTo>
                <a:lnTo>
                  <a:pt x="630936" y="2030730"/>
                </a:lnTo>
                <a:lnTo>
                  <a:pt x="640080" y="2028444"/>
                </a:lnTo>
                <a:close/>
              </a:path>
              <a:path w="922782" h="2940557">
                <a:moveTo>
                  <a:pt x="650748" y="2064258"/>
                </a:moveTo>
                <a:lnTo>
                  <a:pt x="642366" y="2036826"/>
                </a:lnTo>
                <a:lnTo>
                  <a:pt x="633222" y="2039874"/>
                </a:lnTo>
                <a:lnTo>
                  <a:pt x="642366" y="2067306"/>
                </a:lnTo>
                <a:lnTo>
                  <a:pt x="650748" y="2064258"/>
                </a:lnTo>
                <a:close/>
              </a:path>
              <a:path w="922782" h="2940557">
                <a:moveTo>
                  <a:pt x="662178" y="2100834"/>
                </a:moveTo>
                <a:lnTo>
                  <a:pt x="653796" y="2073402"/>
                </a:lnTo>
                <a:lnTo>
                  <a:pt x="644652" y="2076450"/>
                </a:lnTo>
                <a:lnTo>
                  <a:pt x="653034" y="2103882"/>
                </a:lnTo>
                <a:lnTo>
                  <a:pt x="662178" y="2100834"/>
                </a:lnTo>
                <a:close/>
              </a:path>
              <a:path w="922782" h="2940557">
                <a:moveTo>
                  <a:pt x="673608" y="2137410"/>
                </a:moveTo>
                <a:lnTo>
                  <a:pt x="665226" y="2109978"/>
                </a:lnTo>
                <a:lnTo>
                  <a:pt x="656082" y="2113026"/>
                </a:lnTo>
                <a:lnTo>
                  <a:pt x="664464" y="2139696"/>
                </a:lnTo>
                <a:lnTo>
                  <a:pt x="673608" y="2137410"/>
                </a:lnTo>
                <a:close/>
              </a:path>
              <a:path w="922782" h="2940557">
                <a:moveTo>
                  <a:pt x="685038" y="2173224"/>
                </a:moveTo>
                <a:lnTo>
                  <a:pt x="676656" y="2146554"/>
                </a:lnTo>
                <a:lnTo>
                  <a:pt x="667512" y="2148840"/>
                </a:lnTo>
                <a:lnTo>
                  <a:pt x="675894" y="2176272"/>
                </a:lnTo>
                <a:lnTo>
                  <a:pt x="685038" y="2173224"/>
                </a:lnTo>
                <a:close/>
              </a:path>
              <a:path w="922782" h="2940557">
                <a:moveTo>
                  <a:pt x="696468" y="2209800"/>
                </a:moveTo>
                <a:lnTo>
                  <a:pt x="688086" y="2182368"/>
                </a:lnTo>
                <a:lnTo>
                  <a:pt x="678942" y="2185416"/>
                </a:lnTo>
                <a:lnTo>
                  <a:pt x="687324" y="2212848"/>
                </a:lnTo>
                <a:lnTo>
                  <a:pt x="696468" y="2209800"/>
                </a:lnTo>
                <a:close/>
              </a:path>
              <a:path w="922782" h="2940557">
                <a:moveTo>
                  <a:pt x="707898" y="2246376"/>
                </a:moveTo>
                <a:lnTo>
                  <a:pt x="699516" y="2218944"/>
                </a:lnTo>
                <a:lnTo>
                  <a:pt x="690372" y="2221992"/>
                </a:lnTo>
                <a:lnTo>
                  <a:pt x="698754" y="2249424"/>
                </a:lnTo>
                <a:lnTo>
                  <a:pt x="707898" y="2246376"/>
                </a:lnTo>
                <a:close/>
              </a:path>
              <a:path w="922782" h="2940557">
                <a:moveTo>
                  <a:pt x="719328" y="2282952"/>
                </a:moveTo>
                <a:lnTo>
                  <a:pt x="710184" y="2255520"/>
                </a:lnTo>
                <a:lnTo>
                  <a:pt x="701040" y="2258568"/>
                </a:lnTo>
                <a:lnTo>
                  <a:pt x="710184" y="2285238"/>
                </a:lnTo>
                <a:lnTo>
                  <a:pt x="719328" y="2282952"/>
                </a:lnTo>
                <a:close/>
              </a:path>
              <a:path w="922782" h="2940557">
                <a:moveTo>
                  <a:pt x="729996" y="2318766"/>
                </a:moveTo>
                <a:lnTo>
                  <a:pt x="721614" y="2292096"/>
                </a:lnTo>
                <a:lnTo>
                  <a:pt x="712470" y="2294382"/>
                </a:lnTo>
                <a:lnTo>
                  <a:pt x="720852" y="2321814"/>
                </a:lnTo>
                <a:lnTo>
                  <a:pt x="729996" y="2318766"/>
                </a:lnTo>
                <a:close/>
              </a:path>
              <a:path w="922782" h="2940557">
                <a:moveTo>
                  <a:pt x="741426" y="2355342"/>
                </a:moveTo>
                <a:lnTo>
                  <a:pt x="733044" y="2327910"/>
                </a:lnTo>
                <a:lnTo>
                  <a:pt x="723900" y="2330958"/>
                </a:lnTo>
                <a:lnTo>
                  <a:pt x="732282" y="2358390"/>
                </a:lnTo>
                <a:lnTo>
                  <a:pt x="741426" y="2355342"/>
                </a:lnTo>
                <a:close/>
              </a:path>
              <a:path w="922782" h="2940557">
                <a:moveTo>
                  <a:pt x="752856" y="2391918"/>
                </a:moveTo>
                <a:lnTo>
                  <a:pt x="744474" y="2364486"/>
                </a:lnTo>
                <a:lnTo>
                  <a:pt x="735330" y="2367534"/>
                </a:lnTo>
                <a:lnTo>
                  <a:pt x="743712" y="2394966"/>
                </a:lnTo>
                <a:lnTo>
                  <a:pt x="752856" y="2391918"/>
                </a:lnTo>
                <a:close/>
              </a:path>
              <a:path w="922782" h="2940557">
                <a:moveTo>
                  <a:pt x="764286" y="2428494"/>
                </a:moveTo>
                <a:lnTo>
                  <a:pt x="755904" y="2401062"/>
                </a:lnTo>
                <a:lnTo>
                  <a:pt x="746760" y="2404110"/>
                </a:lnTo>
                <a:lnTo>
                  <a:pt x="755142" y="2430780"/>
                </a:lnTo>
                <a:lnTo>
                  <a:pt x="764286" y="2428494"/>
                </a:lnTo>
                <a:close/>
              </a:path>
              <a:path w="922782" h="2940557">
                <a:moveTo>
                  <a:pt x="775716" y="2464308"/>
                </a:moveTo>
                <a:lnTo>
                  <a:pt x="767334" y="2437638"/>
                </a:lnTo>
                <a:lnTo>
                  <a:pt x="758190" y="2439924"/>
                </a:lnTo>
                <a:lnTo>
                  <a:pt x="766572" y="2467356"/>
                </a:lnTo>
                <a:lnTo>
                  <a:pt x="775716" y="2464308"/>
                </a:lnTo>
                <a:close/>
              </a:path>
              <a:path w="922782" h="2940557">
                <a:moveTo>
                  <a:pt x="787146" y="2500884"/>
                </a:moveTo>
                <a:lnTo>
                  <a:pt x="778764" y="2473452"/>
                </a:lnTo>
                <a:lnTo>
                  <a:pt x="769620" y="2476500"/>
                </a:lnTo>
                <a:lnTo>
                  <a:pt x="778002" y="2503932"/>
                </a:lnTo>
                <a:lnTo>
                  <a:pt x="787146" y="2500884"/>
                </a:lnTo>
                <a:close/>
              </a:path>
              <a:path w="922782" h="2940557">
                <a:moveTo>
                  <a:pt x="798576" y="2537460"/>
                </a:moveTo>
                <a:lnTo>
                  <a:pt x="789432" y="2510028"/>
                </a:lnTo>
                <a:lnTo>
                  <a:pt x="780288" y="2513076"/>
                </a:lnTo>
                <a:lnTo>
                  <a:pt x="789432" y="2540508"/>
                </a:lnTo>
                <a:lnTo>
                  <a:pt x="798576" y="2537460"/>
                </a:lnTo>
                <a:close/>
              </a:path>
              <a:path w="922782" h="2940557">
                <a:moveTo>
                  <a:pt x="809244" y="2574036"/>
                </a:moveTo>
                <a:lnTo>
                  <a:pt x="800862" y="2546604"/>
                </a:lnTo>
                <a:lnTo>
                  <a:pt x="791718" y="2549652"/>
                </a:lnTo>
                <a:lnTo>
                  <a:pt x="800100" y="2576322"/>
                </a:lnTo>
                <a:lnTo>
                  <a:pt x="809244" y="2574036"/>
                </a:lnTo>
                <a:close/>
              </a:path>
              <a:path w="922782" h="2940557">
                <a:moveTo>
                  <a:pt x="820674" y="2609850"/>
                </a:moveTo>
                <a:lnTo>
                  <a:pt x="812292" y="2583180"/>
                </a:lnTo>
                <a:lnTo>
                  <a:pt x="803148" y="2585466"/>
                </a:lnTo>
                <a:lnTo>
                  <a:pt x="811530" y="2612898"/>
                </a:lnTo>
                <a:lnTo>
                  <a:pt x="820674" y="2609850"/>
                </a:lnTo>
                <a:close/>
              </a:path>
              <a:path w="922782" h="2940557">
                <a:moveTo>
                  <a:pt x="832104" y="2646426"/>
                </a:moveTo>
                <a:lnTo>
                  <a:pt x="823722" y="2618994"/>
                </a:lnTo>
                <a:lnTo>
                  <a:pt x="814578" y="2622042"/>
                </a:lnTo>
                <a:lnTo>
                  <a:pt x="822960" y="2649474"/>
                </a:lnTo>
                <a:lnTo>
                  <a:pt x="832104" y="2646426"/>
                </a:lnTo>
                <a:close/>
              </a:path>
              <a:path w="922782" h="2940557">
                <a:moveTo>
                  <a:pt x="843534" y="2683002"/>
                </a:moveTo>
                <a:lnTo>
                  <a:pt x="835152" y="2655570"/>
                </a:lnTo>
                <a:lnTo>
                  <a:pt x="826008" y="2658618"/>
                </a:lnTo>
                <a:lnTo>
                  <a:pt x="834390" y="2686050"/>
                </a:lnTo>
                <a:lnTo>
                  <a:pt x="843534" y="2683002"/>
                </a:lnTo>
                <a:close/>
              </a:path>
              <a:path w="922782" h="2940557">
                <a:moveTo>
                  <a:pt x="854964" y="2719578"/>
                </a:moveTo>
                <a:lnTo>
                  <a:pt x="846582" y="2692146"/>
                </a:lnTo>
                <a:lnTo>
                  <a:pt x="837438" y="2695194"/>
                </a:lnTo>
                <a:lnTo>
                  <a:pt x="845820" y="2721864"/>
                </a:lnTo>
                <a:lnTo>
                  <a:pt x="854964" y="2719578"/>
                </a:lnTo>
                <a:close/>
              </a:path>
              <a:path w="922782" h="2940557">
                <a:moveTo>
                  <a:pt x="866394" y="2755392"/>
                </a:moveTo>
                <a:lnTo>
                  <a:pt x="858012" y="2728722"/>
                </a:lnTo>
                <a:lnTo>
                  <a:pt x="848868" y="2731008"/>
                </a:lnTo>
                <a:lnTo>
                  <a:pt x="857250" y="2758440"/>
                </a:lnTo>
                <a:lnTo>
                  <a:pt x="866394" y="2755392"/>
                </a:lnTo>
                <a:close/>
              </a:path>
              <a:path w="922782" h="2940557">
                <a:moveTo>
                  <a:pt x="877824" y="2791968"/>
                </a:moveTo>
                <a:lnTo>
                  <a:pt x="868680" y="2764536"/>
                </a:lnTo>
                <a:lnTo>
                  <a:pt x="859536" y="2767584"/>
                </a:lnTo>
                <a:lnTo>
                  <a:pt x="868680" y="2795016"/>
                </a:lnTo>
                <a:lnTo>
                  <a:pt x="877824" y="2791968"/>
                </a:lnTo>
                <a:close/>
              </a:path>
              <a:path w="922782" h="2940557">
                <a:moveTo>
                  <a:pt x="888492" y="2828544"/>
                </a:moveTo>
                <a:lnTo>
                  <a:pt x="880110" y="2801112"/>
                </a:lnTo>
                <a:lnTo>
                  <a:pt x="870966" y="2804160"/>
                </a:lnTo>
                <a:lnTo>
                  <a:pt x="879348" y="2831592"/>
                </a:lnTo>
                <a:lnTo>
                  <a:pt x="888492" y="2828544"/>
                </a:lnTo>
                <a:close/>
              </a:path>
              <a:path w="922782" h="2940557">
                <a:moveTo>
                  <a:pt x="899922" y="2865120"/>
                </a:moveTo>
                <a:lnTo>
                  <a:pt x="891540" y="2837688"/>
                </a:lnTo>
                <a:lnTo>
                  <a:pt x="882396" y="2839974"/>
                </a:lnTo>
                <a:lnTo>
                  <a:pt x="890778" y="2867406"/>
                </a:lnTo>
                <a:lnTo>
                  <a:pt x="899922" y="2865120"/>
                </a:lnTo>
                <a:close/>
              </a:path>
              <a:path w="922782" h="2940557">
                <a:moveTo>
                  <a:pt x="911352" y="2900934"/>
                </a:moveTo>
                <a:lnTo>
                  <a:pt x="902970" y="2874264"/>
                </a:lnTo>
                <a:lnTo>
                  <a:pt x="893826" y="2876550"/>
                </a:lnTo>
                <a:lnTo>
                  <a:pt x="902208" y="2903982"/>
                </a:lnTo>
                <a:lnTo>
                  <a:pt x="911352" y="2900934"/>
                </a:lnTo>
                <a:close/>
              </a:path>
              <a:path w="922782" h="2940557">
                <a:moveTo>
                  <a:pt x="922782" y="2937510"/>
                </a:moveTo>
                <a:lnTo>
                  <a:pt x="914400" y="2910078"/>
                </a:lnTo>
                <a:lnTo>
                  <a:pt x="905256" y="2913126"/>
                </a:lnTo>
                <a:lnTo>
                  <a:pt x="913638" y="2940558"/>
                </a:lnTo>
                <a:lnTo>
                  <a:pt x="922782" y="293751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3454" y="3160062"/>
            <a:ext cx="346364" cy="142539"/>
          </a:xfrm>
          <a:custGeom>
            <a:avLst/>
            <a:gdLst/>
            <a:ahLst/>
            <a:cxnLst/>
            <a:rect l="l" t="t" r="r" b="b"/>
            <a:pathLst>
              <a:path w="381000" h="161544">
                <a:moveTo>
                  <a:pt x="273558" y="107441"/>
                </a:moveTo>
                <a:lnTo>
                  <a:pt x="273558" y="0"/>
                </a:lnTo>
                <a:lnTo>
                  <a:pt x="0" y="0"/>
                </a:lnTo>
                <a:lnTo>
                  <a:pt x="0" y="107442"/>
                </a:lnTo>
                <a:lnTo>
                  <a:pt x="273558" y="107441"/>
                </a:lnTo>
                <a:close/>
              </a:path>
              <a:path w="381000" h="161544">
                <a:moveTo>
                  <a:pt x="381000" y="53339"/>
                </a:moveTo>
                <a:lnTo>
                  <a:pt x="273558" y="-54102"/>
                </a:lnTo>
                <a:lnTo>
                  <a:pt x="273558" y="161544"/>
                </a:lnTo>
                <a:lnTo>
                  <a:pt x="381000" y="533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2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586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40568" y="1217167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765070">
              <a:lnSpc>
                <a:spcPts val="4698"/>
              </a:lnSpc>
            </a:pPr>
            <a:r>
              <a:rPr sz="3200" b="1" spc="-22" dirty="0">
                <a:solidFill>
                  <a:srgbClr val="FF0000"/>
                </a:solidFill>
                <a:latin typeface="Arial"/>
                <a:cs typeface="Arial"/>
              </a:rPr>
              <a:t>Runtime </a:t>
            </a:r>
            <a:br>
              <a:rPr lang="en-US" sz="3200" b="1" spc="-22" dirty="0">
                <a:solidFill>
                  <a:srgbClr val="FF0000"/>
                </a:solidFill>
                <a:latin typeface="Arial"/>
                <a:cs typeface="Arial"/>
              </a:rPr>
            </a:br>
            <a:r>
              <a:rPr sz="3200" b="1" spc="-22" dirty="0">
                <a:solidFill>
                  <a:srgbClr val="FF0000"/>
                </a:solidFill>
                <a:latin typeface="Arial"/>
                <a:cs typeface="Arial"/>
              </a:rPr>
              <a:t>Environment</a:t>
            </a:r>
            <a:endParaRPr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3844" y="1754171"/>
            <a:ext cx="5343005" cy="4001845"/>
          </a:xfrm>
          <a:custGeom>
            <a:avLst/>
            <a:gdLst/>
            <a:ahLst/>
            <a:cxnLst/>
            <a:rect l="l" t="t" r="r" b="b"/>
            <a:pathLst>
              <a:path w="5877306" h="4535424">
                <a:moveTo>
                  <a:pt x="5877306" y="4533138"/>
                </a:moveTo>
                <a:lnTo>
                  <a:pt x="5877306" y="2285"/>
                </a:lnTo>
                <a:lnTo>
                  <a:pt x="58750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533138"/>
                </a:lnTo>
                <a:lnTo>
                  <a:pt x="2286" y="4535424"/>
                </a:lnTo>
                <a:lnTo>
                  <a:pt x="4572" y="4535424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867400" y="9905"/>
                </a:lnTo>
                <a:lnTo>
                  <a:pt x="5867400" y="4571"/>
                </a:lnTo>
                <a:lnTo>
                  <a:pt x="5871972" y="9905"/>
                </a:lnTo>
                <a:lnTo>
                  <a:pt x="5871972" y="4535424"/>
                </a:lnTo>
                <a:lnTo>
                  <a:pt x="5875020" y="4535424"/>
                </a:lnTo>
                <a:lnTo>
                  <a:pt x="5877306" y="4533138"/>
                </a:lnTo>
                <a:close/>
              </a:path>
              <a:path w="5877306" h="4535424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877306" h="4535424">
                <a:moveTo>
                  <a:pt x="9905" y="452628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26280"/>
                </a:lnTo>
                <a:lnTo>
                  <a:pt x="9905" y="4526280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4572" y="4526280"/>
                </a:lnTo>
                <a:lnTo>
                  <a:pt x="9906" y="4530852"/>
                </a:lnTo>
                <a:lnTo>
                  <a:pt x="9906" y="4535424"/>
                </a:lnTo>
                <a:lnTo>
                  <a:pt x="5867400" y="4535424"/>
                </a:lnTo>
                <a:lnTo>
                  <a:pt x="5867400" y="4530852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9906" y="4535424"/>
                </a:moveTo>
                <a:lnTo>
                  <a:pt x="9906" y="4530852"/>
                </a:lnTo>
                <a:lnTo>
                  <a:pt x="4572" y="4526280"/>
                </a:lnTo>
                <a:lnTo>
                  <a:pt x="4572" y="4535424"/>
                </a:lnTo>
                <a:lnTo>
                  <a:pt x="9906" y="4535424"/>
                </a:lnTo>
                <a:close/>
              </a:path>
              <a:path w="5877306" h="4535424">
                <a:moveTo>
                  <a:pt x="5871972" y="9905"/>
                </a:moveTo>
                <a:lnTo>
                  <a:pt x="5867400" y="4571"/>
                </a:lnTo>
                <a:lnTo>
                  <a:pt x="5867400" y="9905"/>
                </a:lnTo>
                <a:lnTo>
                  <a:pt x="5871972" y="9905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5871972" y="9905"/>
                </a:lnTo>
                <a:lnTo>
                  <a:pt x="5867400" y="9905"/>
                </a:lnTo>
                <a:lnTo>
                  <a:pt x="5867400" y="4526280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5871972" y="4535424"/>
                </a:moveTo>
                <a:lnTo>
                  <a:pt x="5871972" y="4526280"/>
                </a:lnTo>
                <a:lnTo>
                  <a:pt x="5867400" y="4530852"/>
                </a:lnTo>
                <a:lnTo>
                  <a:pt x="5867400" y="4535424"/>
                </a:lnTo>
                <a:lnTo>
                  <a:pt x="5871972" y="453542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9582" y="1788907"/>
            <a:ext cx="5069609" cy="18035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Runtim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support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 cloud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programmin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models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 dirty="0"/>
          </a:p>
          <a:p>
            <a:pPr marL="319015" marR="918310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E.g.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MPI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MapReduce, Prege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l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etc.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9091" y="4684284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9091" y="4494679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1615" y="4431480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091" y="4431480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091" y="448661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5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5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5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9091" y="429700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091" y="4233807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5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5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5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5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5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5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5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5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5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5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5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5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5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5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5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5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091" y="4280872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091" y="4091268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1615" y="4028069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9091" y="4028069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091" y="4083203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9091" y="3893595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091" y="3830395"/>
            <a:ext cx="1177636" cy="6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9091" y="388149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9091" y="3691889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9091" y="3628689"/>
            <a:ext cx="1177636" cy="6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091" y="3683150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9091" y="3494218"/>
            <a:ext cx="1112520" cy="189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51615" y="3430347"/>
            <a:ext cx="65115" cy="253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091" y="3430347"/>
            <a:ext cx="1177636" cy="63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9091" y="3478082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9091" y="328847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9091" y="3225278"/>
            <a:ext cx="1177636" cy="6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9091" y="3279738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9091" y="3090806"/>
            <a:ext cx="1112520" cy="189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1615" y="3026935"/>
            <a:ext cx="65115" cy="253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9091" y="3026935"/>
            <a:ext cx="1177636" cy="63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9091" y="309013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3" y="72389"/>
                </a:lnTo>
                <a:lnTo>
                  <a:pt x="76200" y="5333"/>
                </a:lnTo>
                <a:lnTo>
                  <a:pt x="1293114" y="5333"/>
                </a:lnTo>
                <a:lnTo>
                  <a:pt x="1296924" y="1523"/>
                </a:lnTo>
                <a:lnTo>
                  <a:pt x="1300733" y="5333"/>
                </a:lnTo>
                <a:lnTo>
                  <a:pt x="1305306" y="5333"/>
                </a:lnTo>
                <a:close/>
              </a:path>
              <a:path w="1305306" h="297179">
                <a:moveTo>
                  <a:pt x="9143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1"/>
                </a:lnTo>
                <a:lnTo>
                  <a:pt x="9143" y="72389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4572" y="292607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79"/>
                </a:lnTo>
                <a:lnTo>
                  <a:pt x="1228344" y="291845"/>
                </a:lnTo>
                <a:lnTo>
                  <a:pt x="4572" y="292607"/>
                </a:lnTo>
                <a:lnTo>
                  <a:pt x="1235202" y="292607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202" y="292607"/>
                </a:moveTo>
                <a:lnTo>
                  <a:pt x="1223772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35202" y="292607"/>
                </a:lnTo>
                <a:close/>
              </a:path>
              <a:path w="1305306" h="297179">
                <a:moveTo>
                  <a:pt x="1300733" y="5333"/>
                </a:moveTo>
                <a:lnTo>
                  <a:pt x="1296924" y="1523"/>
                </a:lnTo>
                <a:lnTo>
                  <a:pt x="1293114" y="5333"/>
                </a:lnTo>
                <a:lnTo>
                  <a:pt x="1300733" y="5333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3" y="5333"/>
                </a:lnTo>
                <a:lnTo>
                  <a:pt x="1299972" y="5333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3"/>
                </a:lnTo>
                <a:lnTo>
                  <a:pt x="1300733" y="533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9091" y="2900530"/>
            <a:ext cx="1112520" cy="1902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9091" y="2837329"/>
            <a:ext cx="1177636" cy="6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65399" y="2857455"/>
            <a:ext cx="886321" cy="18091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999" marR="138999" algn="ctr">
              <a:lnSpc>
                <a:spcPct val="147200"/>
              </a:lnSpc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Data Runtime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Middlew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 dirty="0">
              <a:latin typeface="Calibri"/>
              <a:cs typeface="Calibri"/>
            </a:endParaRPr>
          </a:p>
          <a:p>
            <a:pPr marL="11394" marR="11394" algn="ctr">
              <a:lnSpc>
                <a:spcPts val="1615"/>
              </a:lnSpc>
              <a:spcBef>
                <a:spcPts val="108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Virtualization</a:t>
            </a:r>
            <a:endParaRPr sz="900" dirty="0">
              <a:latin typeface="Calibri"/>
              <a:cs typeface="Calibri"/>
            </a:endParaRPr>
          </a:p>
          <a:p>
            <a:pPr algn="ctr">
              <a:spcBef>
                <a:spcPts val="359"/>
              </a:spcBef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900" dirty="0">
              <a:latin typeface="Calibri"/>
              <a:cs typeface="Calibri"/>
            </a:endParaRPr>
          </a:p>
          <a:p>
            <a:pPr marL="152673" marR="153241" algn="ctr">
              <a:lnSpc>
                <a:spcPct val="147000"/>
              </a:lnSpc>
              <a:spcBef>
                <a:spcPts val="63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3454" y="3353699"/>
            <a:ext cx="346364" cy="142539"/>
          </a:xfrm>
          <a:custGeom>
            <a:avLst/>
            <a:gdLst/>
            <a:ahLst/>
            <a:cxnLst/>
            <a:rect l="l" t="t" r="r" b="b"/>
            <a:pathLst>
              <a:path w="381000" h="161544">
                <a:moveTo>
                  <a:pt x="273558" y="108203"/>
                </a:moveTo>
                <a:lnTo>
                  <a:pt x="273558" y="0"/>
                </a:lnTo>
                <a:lnTo>
                  <a:pt x="0" y="0"/>
                </a:lnTo>
                <a:lnTo>
                  <a:pt x="0" y="108204"/>
                </a:lnTo>
                <a:lnTo>
                  <a:pt x="273558" y="108203"/>
                </a:lnTo>
                <a:close/>
              </a:path>
              <a:path w="381000" h="161544">
                <a:moveTo>
                  <a:pt x="381000" y="54101"/>
                </a:moveTo>
                <a:lnTo>
                  <a:pt x="273558" y="-53340"/>
                </a:lnTo>
                <a:lnTo>
                  <a:pt x="273558" y="161544"/>
                </a:lnTo>
                <a:lnTo>
                  <a:pt x="381000" y="5410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13263" y="1746776"/>
            <a:ext cx="838892" cy="1575322"/>
          </a:xfrm>
          <a:custGeom>
            <a:avLst/>
            <a:gdLst/>
            <a:ahLst/>
            <a:cxnLst/>
            <a:rect l="l" t="t" r="r" b="b"/>
            <a:pathLst>
              <a:path w="922781" h="1785365">
                <a:moveTo>
                  <a:pt x="21335" y="1760220"/>
                </a:moveTo>
                <a:lnTo>
                  <a:pt x="12953" y="1755647"/>
                </a:lnTo>
                <a:lnTo>
                  <a:pt x="0" y="1780793"/>
                </a:lnTo>
                <a:lnTo>
                  <a:pt x="8381" y="1785365"/>
                </a:lnTo>
                <a:lnTo>
                  <a:pt x="21335" y="1760220"/>
                </a:lnTo>
                <a:close/>
              </a:path>
              <a:path w="922781" h="1785365">
                <a:moveTo>
                  <a:pt x="38861" y="1725929"/>
                </a:moveTo>
                <a:lnTo>
                  <a:pt x="30479" y="1721358"/>
                </a:lnTo>
                <a:lnTo>
                  <a:pt x="17525" y="1747265"/>
                </a:lnTo>
                <a:lnTo>
                  <a:pt x="25907" y="1751076"/>
                </a:lnTo>
                <a:lnTo>
                  <a:pt x="38861" y="1725929"/>
                </a:lnTo>
                <a:close/>
              </a:path>
              <a:path w="922781" h="1785365">
                <a:moveTo>
                  <a:pt x="56387" y="1692402"/>
                </a:moveTo>
                <a:lnTo>
                  <a:pt x="48005" y="1687829"/>
                </a:lnTo>
                <a:lnTo>
                  <a:pt x="35051" y="1712976"/>
                </a:lnTo>
                <a:lnTo>
                  <a:pt x="43433" y="1717547"/>
                </a:lnTo>
                <a:lnTo>
                  <a:pt x="56387" y="1692402"/>
                </a:lnTo>
                <a:close/>
              </a:path>
              <a:path w="922781" h="1785365">
                <a:moveTo>
                  <a:pt x="73913" y="1658111"/>
                </a:moveTo>
                <a:lnTo>
                  <a:pt x="65531" y="1653539"/>
                </a:lnTo>
                <a:lnTo>
                  <a:pt x="51815" y="1679447"/>
                </a:lnTo>
                <a:lnTo>
                  <a:pt x="60959" y="1683258"/>
                </a:lnTo>
                <a:lnTo>
                  <a:pt x="73913" y="1658111"/>
                </a:lnTo>
                <a:close/>
              </a:path>
              <a:path w="922781" h="1785365">
                <a:moveTo>
                  <a:pt x="90677" y="1624583"/>
                </a:moveTo>
                <a:lnTo>
                  <a:pt x="82295" y="1620011"/>
                </a:lnTo>
                <a:lnTo>
                  <a:pt x="69341" y="1645158"/>
                </a:lnTo>
                <a:lnTo>
                  <a:pt x="77723" y="1649729"/>
                </a:lnTo>
                <a:lnTo>
                  <a:pt x="90677" y="1624583"/>
                </a:lnTo>
                <a:close/>
              </a:path>
              <a:path w="922781" h="1785365">
                <a:moveTo>
                  <a:pt x="108203" y="1590293"/>
                </a:moveTo>
                <a:lnTo>
                  <a:pt x="99821" y="1585721"/>
                </a:lnTo>
                <a:lnTo>
                  <a:pt x="86867" y="1611629"/>
                </a:lnTo>
                <a:lnTo>
                  <a:pt x="95249" y="1615439"/>
                </a:lnTo>
                <a:lnTo>
                  <a:pt x="108203" y="1590293"/>
                </a:lnTo>
                <a:close/>
              </a:path>
              <a:path w="922781" h="1785365">
                <a:moveTo>
                  <a:pt x="125729" y="1556765"/>
                </a:moveTo>
                <a:lnTo>
                  <a:pt x="117347" y="1552193"/>
                </a:lnTo>
                <a:lnTo>
                  <a:pt x="104393" y="1577339"/>
                </a:lnTo>
                <a:lnTo>
                  <a:pt x="112775" y="1581911"/>
                </a:lnTo>
                <a:lnTo>
                  <a:pt x="125729" y="1556765"/>
                </a:lnTo>
                <a:close/>
              </a:path>
              <a:path w="922781" h="1785365">
                <a:moveTo>
                  <a:pt x="143255" y="1522475"/>
                </a:moveTo>
                <a:lnTo>
                  <a:pt x="134873" y="1517903"/>
                </a:lnTo>
                <a:lnTo>
                  <a:pt x="121919" y="1543811"/>
                </a:lnTo>
                <a:lnTo>
                  <a:pt x="130301" y="1548383"/>
                </a:lnTo>
                <a:lnTo>
                  <a:pt x="143255" y="1522475"/>
                </a:lnTo>
                <a:close/>
              </a:path>
              <a:path w="922781" h="1785365">
                <a:moveTo>
                  <a:pt x="160781" y="1488947"/>
                </a:moveTo>
                <a:lnTo>
                  <a:pt x="152399" y="1484375"/>
                </a:lnTo>
                <a:lnTo>
                  <a:pt x="139445" y="1509521"/>
                </a:lnTo>
                <a:lnTo>
                  <a:pt x="147827" y="1514093"/>
                </a:lnTo>
                <a:lnTo>
                  <a:pt x="160781" y="1488947"/>
                </a:lnTo>
                <a:close/>
              </a:path>
              <a:path w="922781" h="1785365">
                <a:moveTo>
                  <a:pt x="178307" y="1454658"/>
                </a:moveTo>
                <a:lnTo>
                  <a:pt x="169925" y="1450085"/>
                </a:lnTo>
                <a:lnTo>
                  <a:pt x="156209" y="1475993"/>
                </a:lnTo>
                <a:lnTo>
                  <a:pt x="165353" y="1480565"/>
                </a:lnTo>
                <a:lnTo>
                  <a:pt x="178307" y="1454658"/>
                </a:lnTo>
                <a:close/>
              </a:path>
              <a:path w="922781" h="1785365">
                <a:moveTo>
                  <a:pt x="195833" y="1421129"/>
                </a:moveTo>
                <a:lnTo>
                  <a:pt x="186689" y="1416558"/>
                </a:lnTo>
                <a:lnTo>
                  <a:pt x="173735" y="1441703"/>
                </a:lnTo>
                <a:lnTo>
                  <a:pt x="182117" y="1446275"/>
                </a:lnTo>
                <a:lnTo>
                  <a:pt x="195833" y="1421129"/>
                </a:lnTo>
                <a:close/>
              </a:path>
              <a:path w="922781" h="1785365">
                <a:moveTo>
                  <a:pt x="212597" y="1386839"/>
                </a:moveTo>
                <a:lnTo>
                  <a:pt x="204215" y="1383029"/>
                </a:lnTo>
                <a:lnTo>
                  <a:pt x="191261" y="1408175"/>
                </a:lnTo>
                <a:lnTo>
                  <a:pt x="199643" y="1412747"/>
                </a:lnTo>
                <a:lnTo>
                  <a:pt x="212597" y="1386839"/>
                </a:lnTo>
                <a:close/>
              </a:path>
              <a:path w="922781" h="1785365">
                <a:moveTo>
                  <a:pt x="230123" y="1353311"/>
                </a:moveTo>
                <a:lnTo>
                  <a:pt x="221741" y="1348739"/>
                </a:lnTo>
                <a:lnTo>
                  <a:pt x="208787" y="1373885"/>
                </a:lnTo>
                <a:lnTo>
                  <a:pt x="217169" y="1378458"/>
                </a:lnTo>
                <a:lnTo>
                  <a:pt x="230123" y="1353311"/>
                </a:lnTo>
                <a:close/>
              </a:path>
              <a:path w="922781" h="1785365">
                <a:moveTo>
                  <a:pt x="247649" y="1319021"/>
                </a:moveTo>
                <a:lnTo>
                  <a:pt x="239267" y="1315211"/>
                </a:lnTo>
                <a:lnTo>
                  <a:pt x="226313" y="1340358"/>
                </a:lnTo>
                <a:lnTo>
                  <a:pt x="234695" y="1344929"/>
                </a:lnTo>
                <a:lnTo>
                  <a:pt x="247649" y="1319021"/>
                </a:lnTo>
                <a:close/>
              </a:path>
              <a:path w="922781" h="1785365">
                <a:moveTo>
                  <a:pt x="265175" y="1285493"/>
                </a:moveTo>
                <a:lnTo>
                  <a:pt x="256793" y="1280921"/>
                </a:lnTo>
                <a:lnTo>
                  <a:pt x="243839" y="1306067"/>
                </a:lnTo>
                <a:lnTo>
                  <a:pt x="252221" y="1310639"/>
                </a:lnTo>
                <a:lnTo>
                  <a:pt x="265175" y="1285493"/>
                </a:lnTo>
                <a:close/>
              </a:path>
              <a:path w="922781" h="1785365">
                <a:moveTo>
                  <a:pt x="282701" y="1251203"/>
                </a:moveTo>
                <a:lnTo>
                  <a:pt x="274319" y="1247393"/>
                </a:lnTo>
                <a:lnTo>
                  <a:pt x="260603" y="1272539"/>
                </a:lnTo>
                <a:lnTo>
                  <a:pt x="269747" y="1277111"/>
                </a:lnTo>
                <a:lnTo>
                  <a:pt x="282701" y="1251203"/>
                </a:lnTo>
                <a:close/>
              </a:path>
              <a:path w="922781" h="1785365">
                <a:moveTo>
                  <a:pt x="300227" y="1217675"/>
                </a:moveTo>
                <a:lnTo>
                  <a:pt x="291083" y="1213103"/>
                </a:lnTo>
                <a:lnTo>
                  <a:pt x="278129" y="1238249"/>
                </a:lnTo>
                <a:lnTo>
                  <a:pt x="286511" y="1242821"/>
                </a:lnTo>
                <a:lnTo>
                  <a:pt x="300227" y="1217675"/>
                </a:lnTo>
                <a:close/>
              </a:path>
              <a:path w="922781" h="1785365">
                <a:moveTo>
                  <a:pt x="316991" y="1183385"/>
                </a:moveTo>
                <a:lnTo>
                  <a:pt x="308609" y="1179575"/>
                </a:lnTo>
                <a:lnTo>
                  <a:pt x="295655" y="1204721"/>
                </a:lnTo>
                <a:lnTo>
                  <a:pt x="304037" y="1209293"/>
                </a:lnTo>
                <a:lnTo>
                  <a:pt x="316991" y="1183385"/>
                </a:lnTo>
                <a:close/>
              </a:path>
              <a:path w="922781" h="1785365">
                <a:moveTo>
                  <a:pt x="334517" y="1149858"/>
                </a:moveTo>
                <a:lnTo>
                  <a:pt x="326135" y="1145285"/>
                </a:lnTo>
                <a:lnTo>
                  <a:pt x="313181" y="1171193"/>
                </a:lnTo>
                <a:lnTo>
                  <a:pt x="321563" y="1175003"/>
                </a:lnTo>
                <a:lnTo>
                  <a:pt x="334517" y="1149858"/>
                </a:lnTo>
                <a:close/>
              </a:path>
              <a:path w="922781" h="1785365">
                <a:moveTo>
                  <a:pt x="352043" y="1115567"/>
                </a:moveTo>
                <a:lnTo>
                  <a:pt x="343661" y="1111758"/>
                </a:lnTo>
                <a:lnTo>
                  <a:pt x="330707" y="1136903"/>
                </a:lnTo>
                <a:lnTo>
                  <a:pt x="339089" y="1141475"/>
                </a:lnTo>
                <a:lnTo>
                  <a:pt x="352043" y="1115567"/>
                </a:lnTo>
                <a:close/>
              </a:path>
              <a:path w="922781" h="1785365">
                <a:moveTo>
                  <a:pt x="369569" y="1082039"/>
                </a:moveTo>
                <a:lnTo>
                  <a:pt x="361187" y="1077467"/>
                </a:lnTo>
                <a:lnTo>
                  <a:pt x="348233" y="1103375"/>
                </a:lnTo>
                <a:lnTo>
                  <a:pt x="356615" y="1107185"/>
                </a:lnTo>
                <a:lnTo>
                  <a:pt x="369569" y="1082039"/>
                </a:lnTo>
                <a:close/>
              </a:path>
              <a:path w="922781" h="1785365">
                <a:moveTo>
                  <a:pt x="387095" y="1047749"/>
                </a:moveTo>
                <a:lnTo>
                  <a:pt x="378713" y="1043939"/>
                </a:lnTo>
                <a:lnTo>
                  <a:pt x="364997" y="1069085"/>
                </a:lnTo>
                <a:lnTo>
                  <a:pt x="374141" y="1073658"/>
                </a:lnTo>
                <a:lnTo>
                  <a:pt x="387095" y="1047749"/>
                </a:lnTo>
                <a:close/>
              </a:path>
              <a:path w="922781" h="1785365">
                <a:moveTo>
                  <a:pt x="404621" y="1014221"/>
                </a:moveTo>
                <a:lnTo>
                  <a:pt x="395477" y="1009649"/>
                </a:lnTo>
                <a:lnTo>
                  <a:pt x="382523" y="1035557"/>
                </a:lnTo>
                <a:lnTo>
                  <a:pt x="390905" y="1039367"/>
                </a:lnTo>
                <a:lnTo>
                  <a:pt x="404621" y="1014221"/>
                </a:lnTo>
                <a:close/>
              </a:path>
              <a:path w="922781" h="1785365">
                <a:moveTo>
                  <a:pt x="421385" y="979931"/>
                </a:moveTo>
                <a:lnTo>
                  <a:pt x="413003" y="976121"/>
                </a:lnTo>
                <a:lnTo>
                  <a:pt x="400049" y="1001267"/>
                </a:lnTo>
                <a:lnTo>
                  <a:pt x="408431" y="1005839"/>
                </a:lnTo>
                <a:lnTo>
                  <a:pt x="421385" y="979931"/>
                </a:lnTo>
                <a:close/>
              </a:path>
              <a:path w="922781" h="1785365">
                <a:moveTo>
                  <a:pt x="438911" y="946403"/>
                </a:moveTo>
                <a:lnTo>
                  <a:pt x="430529" y="941831"/>
                </a:lnTo>
                <a:lnTo>
                  <a:pt x="417575" y="967739"/>
                </a:lnTo>
                <a:lnTo>
                  <a:pt x="425957" y="971549"/>
                </a:lnTo>
                <a:lnTo>
                  <a:pt x="438911" y="946403"/>
                </a:lnTo>
                <a:close/>
              </a:path>
              <a:path w="922781" h="1785365">
                <a:moveTo>
                  <a:pt x="456437" y="912113"/>
                </a:moveTo>
                <a:lnTo>
                  <a:pt x="448055" y="908303"/>
                </a:lnTo>
                <a:lnTo>
                  <a:pt x="435101" y="933449"/>
                </a:lnTo>
                <a:lnTo>
                  <a:pt x="443483" y="938021"/>
                </a:lnTo>
                <a:lnTo>
                  <a:pt x="456437" y="912113"/>
                </a:lnTo>
                <a:close/>
              </a:path>
              <a:path w="922781" h="1785365">
                <a:moveTo>
                  <a:pt x="473963" y="878585"/>
                </a:moveTo>
                <a:lnTo>
                  <a:pt x="465581" y="874013"/>
                </a:lnTo>
                <a:lnTo>
                  <a:pt x="452627" y="899921"/>
                </a:lnTo>
                <a:lnTo>
                  <a:pt x="461009" y="903731"/>
                </a:lnTo>
                <a:lnTo>
                  <a:pt x="473963" y="878585"/>
                </a:lnTo>
                <a:close/>
              </a:path>
              <a:path w="922781" h="1785365">
                <a:moveTo>
                  <a:pt x="491489" y="845057"/>
                </a:moveTo>
                <a:lnTo>
                  <a:pt x="483107" y="840485"/>
                </a:lnTo>
                <a:lnTo>
                  <a:pt x="469391" y="865631"/>
                </a:lnTo>
                <a:lnTo>
                  <a:pt x="478535" y="870203"/>
                </a:lnTo>
                <a:lnTo>
                  <a:pt x="491489" y="845057"/>
                </a:lnTo>
                <a:close/>
              </a:path>
              <a:path w="922781" h="1785365">
                <a:moveTo>
                  <a:pt x="509015" y="810767"/>
                </a:moveTo>
                <a:lnTo>
                  <a:pt x="499871" y="806195"/>
                </a:lnTo>
                <a:lnTo>
                  <a:pt x="486917" y="832103"/>
                </a:lnTo>
                <a:lnTo>
                  <a:pt x="495299" y="835913"/>
                </a:lnTo>
                <a:lnTo>
                  <a:pt x="509015" y="810767"/>
                </a:lnTo>
                <a:close/>
              </a:path>
              <a:path w="922781" h="1785365">
                <a:moveTo>
                  <a:pt x="525779" y="777239"/>
                </a:moveTo>
                <a:lnTo>
                  <a:pt x="517397" y="772667"/>
                </a:lnTo>
                <a:lnTo>
                  <a:pt x="504443" y="797813"/>
                </a:lnTo>
                <a:lnTo>
                  <a:pt x="512825" y="802385"/>
                </a:lnTo>
                <a:lnTo>
                  <a:pt x="525779" y="777239"/>
                </a:lnTo>
                <a:close/>
              </a:path>
              <a:path w="922781" h="1785365">
                <a:moveTo>
                  <a:pt x="543305" y="742949"/>
                </a:moveTo>
                <a:lnTo>
                  <a:pt x="534923" y="738377"/>
                </a:lnTo>
                <a:lnTo>
                  <a:pt x="521969" y="764285"/>
                </a:lnTo>
                <a:lnTo>
                  <a:pt x="530351" y="768095"/>
                </a:lnTo>
                <a:lnTo>
                  <a:pt x="543305" y="742949"/>
                </a:lnTo>
                <a:close/>
              </a:path>
              <a:path w="922781" h="1785365">
                <a:moveTo>
                  <a:pt x="560831" y="709421"/>
                </a:moveTo>
                <a:lnTo>
                  <a:pt x="552449" y="704849"/>
                </a:lnTo>
                <a:lnTo>
                  <a:pt x="539495" y="729995"/>
                </a:lnTo>
                <a:lnTo>
                  <a:pt x="547877" y="734567"/>
                </a:lnTo>
                <a:lnTo>
                  <a:pt x="560831" y="709421"/>
                </a:lnTo>
                <a:close/>
              </a:path>
              <a:path w="922781" h="1785365">
                <a:moveTo>
                  <a:pt x="578357" y="675131"/>
                </a:moveTo>
                <a:lnTo>
                  <a:pt x="569975" y="670559"/>
                </a:lnTo>
                <a:lnTo>
                  <a:pt x="557021" y="696467"/>
                </a:lnTo>
                <a:lnTo>
                  <a:pt x="565403" y="700277"/>
                </a:lnTo>
                <a:lnTo>
                  <a:pt x="578357" y="675131"/>
                </a:lnTo>
                <a:close/>
              </a:path>
              <a:path w="922781" h="1785365">
                <a:moveTo>
                  <a:pt x="595883" y="641603"/>
                </a:moveTo>
                <a:lnTo>
                  <a:pt x="587501" y="637031"/>
                </a:lnTo>
                <a:lnTo>
                  <a:pt x="573785" y="662177"/>
                </a:lnTo>
                <a:lnTo>
                  <a:pt x="582929" y="666749"/>
                </a:lnTo>
                <a:lnTo>
                  <a:pt x="595883" y="641603"/>
                </a:lnTo>
                <a:close/>
              </a:path>
              <a:path w="922781" h="1785365">
                <a:moveTo>
                  <a:pt x="613409" y="607313"/>
                </a:moveTo>
                <a:lnTo>
                  <a:pt x="604265" y="602741"/>
                </a:lnTo>
                <a:lnTo>
                  <a:pt x="591311" y="628649"/>
                </a:lnTo>
                <a:lnTo>
                  <a:pt x="599693" y="633221"/>
                </a:lnTo>
                <a:lnTo>
                  <a:pt x="613409" y="607313"/>
                </a:lnTo>
                <a:close/>
              </a:path>
              <a:path w="922781" h="1785365">
                <a:moveTo>
                  <a:pt x="630173" y="573785"/>
                </a:moveTo>
                <a:lnTo>
                  <a:pt x="621791" y="569213"/>
                </a:lnTo>
                <a:lnTo>
                  <a:pt x="608837" y="594359"/>
                </a:lnTo>
                <a:lnTo>
                  <a:pt x="617219" y="598931"/>
                </a:lnTo>
                <a:lnTo>
                  <a:pt x="630173" y="573785"/>
                </a:lnTo>
                <a:close/>
              </a:path>
              <a:path w="922781" h="1785365">
                <a:moveTo>
                  <a:pt x="647699" y="539495"/>
                </a:moveTo>
                <a:lnTo>
                  <a:pt x="639317" y="534923"/>
                </a:lnTo>
                <a:lnTo>
                  <a:pt x="626363" y="560831"/>
                </a:lnTo>
                <a:lnTo>
                  <a:pt x="634745" y="565403"/>
                </a:lnTo>
                <a:lnTo>
                  <a:pt x="647699" y="539495"/>
                </a:lnTo>
                <a:close/>
              </a:path>
              <a:path w="922781" h="1785365">
                <a:moveTo>
                  <a:pt x="665225" y="505967"/>
                </a:moveTo>
                <a:lnTo>
                  <a:pt x="656843" y="501395"/>
                </a:lnTo>
                <a:lnTo>
                  <a:pt x="643889" y="526541"/>
                </a:lnTo>
                <a:lnTo>
                  <a:pt x="652271" y="531113"/>
                </a:lnTo>
                <a:lnTo>
                  <a:pt x="665225" y="505967"/>
                </a:lnTo>
                <a:close/>
              </a:path>
              <a:path w="922781" h="1785365">
                <a:moveTo>
                  <a:pt x="682751" y="471677"/>
                </a:moveTo>
                <a:lnTo>
                  <a:pt x="674369" y="467867"/>
                </a:lnTo>
                <a:lnTo>
                  <a:pt x="661415" y="493013"/>
                </a:lnTo>
                <a:lnTo>
                  <a:pt x="669797" y="497585"/>
                </a:lnTo>
                <a:lnTo>
                  <a:pt x="682751" y="471677"/>
                </a:lnTo>
                <a:close/>
              </a:path>
              <a:path w="922781" h="1785365">
                <a:moveTo>
                  <a:pt x="700277" y="438149"/>
                </a:moveTo>
                <a:lnTo>
                  <a:pt x="691895" y="433577"/>
                </a:lnTo>
                <a:lnTo>
                  <a:pt x="678179" y="458723"/>
                </a:lnTo>
                <a:lnTo>
                  <a:pt x="687323" y="463295"/>
                </a:lnTo>
                <a:lnTo>
                  <a:pt x="700277" y="438149"/>
                </a:lnTo>
                <a:close/>
              </a:path>
              <a:path w="922781" h="1785365">
                <a:moveTo>
                  <a:pt x="717803" y="403859"/>
                </a:moveTo>
                <a:lnTo>
                  <a:pt x="708659" y="400049"/>
                </a:lnTo>
                <a:lnTo>
                  <a:pt x="695705" y="425195"/>
                </a:lnTo>
                <a:lnTo>
                  <a:pt x="704087" y="429767"/>
                </a:lnTo>
                <a:lnTo>
                  <a:pt x="717803" y="403859"/>
                </a:lnTo>
                <a:close/>
              </a:path>
              <a:path w="922781" h="1785365">
                <a:moveTo>
                  <a:pt x="734567" y="370331"/>
                </a:moveTo>
                <a:lnTo>
                  <a:pt x="726185" y="365759"/>
                </a:lnTo>
                <a:lnTo>
                  <a:pt x="713231" y="390905"/>
                </a:lnTo>
                <a:lnTo>
                  <a:pt x="721613" y="395477"/>
                </a:lnTo>
                <a:lnTo>
                  <a:pt x="734567" y="370331"/>
                </a:lnTo>
                <a:close/>
              </a:path>
              <a:path w="922781" h="1785365">
                <a:moveTo>
                  <a:pt x="752093" y="336041"/>
                </a:moveTo>
                <a:lnTo>
                  <a:pt x="743711" y="332231"/>
                </a:lnTo>
                <a:lnTo>
                  <a:pt x="730757" y="357377"/>
                </a:lnTo>
                <a:lnTo>
                  <a:pt x="739139" y="361949"/>
                </a:lnTo>
                <a:lnTo>
                  <a:pt x="752093" y="336041"/>
                </a:lnTo>
                <a:close/>
              </a:path>
              <a:path w="922781" h="1785365">
                <a:moveTo>
                  <a:pt x="769619" y="302513"/>
                </a:moveTo>
                <a:lnTo>
                  <a:pt x="761237" y="297941"/>
                </a:lnTo>
                <a:lnTo>
                  <a:pt x="748283" y="323087"/>
                </a:lnTo>
                <a:lnTo>
                  <a:pt x="756665" y="327659"/>
                </a:lnTo>
                <a:lnTo>
                  <a:pt x="769619" y="302513"/>
                </a:lnTo>
                <a:close/>
              </a:path>
              <a:path w="922781" h="1785365">
                <a:moveTo>
                  <a:pt x="787145" y="268223"/>
                </a:moveTo>
                <a:lnTo>
                  <a:pt x="778763" y="264413"/>
                </a:lnTo>
                <a:lnTo>
                  <a:pt x="765809" y="289559"/>
                </a:lnTo>
                <a:lnTo>
                  <a:pt x="774191" y="294131"/>
                </a:lnTo>
                <a:lnTo>
                  <a:pt x="787145" y="268223"/>
                </a:lnTo>
                <a:close/>
              </a:path>
              <a:path w="922781" h="1785365">
                <a:moveTo>
                  <a:pt x="804671" y="234695"/>
                </a:moveTo>
                <a:lnTo>
                  <a:pt x="796289" y="230123"/>
                </a:lnTo>
                <a:lnTo>
                  <a:pt x="782573" y="256031"/>
                </a:lnTo>
                <a:lnTo>
                  <a:pt x="791717" y="259841"/>
                </a:lnTo>
                <a:lnTo>
                  <a:pt x="804671" y="234695"/>
                </a:lnTo>
                <a:close/>
              </a:path>
              <a:path w="922781" h="1785365">
                <a:moveTo>
                  <a:pt x="822197" y="200405"/>
                </a:moveTo>
                <a:lnTo>
                  <a:pt x="813053" y="196595"/>
                </a:lnTo>
                <a:lnTo>
                  <a:pt x="800099" y="221741"/>
                </a:lnTo>
                <a:lnTo>
                  <a:pt x="808481" y="226313"/>
                </a:lnTo>
                <a:lnTo>
                  <a:pt x="822197" y="200405"/>
                </a:lnTo>
                <a:close/>
              </a:path>
              <a:path w="922781" h="1785365">
                <a:moveTo>
                  <a:pt x="838961" y="166877"/>
                </a:moveTo>
                <a:lnTo>
                  <a:pt x="830579" y="162305"/>
                </a:lnTo>
                <a:lnTo>
                  <a:pt x="817626" y="188213"/>
                </a:lnTo>
                <a:lnTo>
                  <a:pt x="826007" y="192023"/>
                </a:lnTo>
                <a:lnTo>
                  <a:pt x="838961" y="166877"/>
                </a:lnTo>
                <a:close/>
              </a:path>
              <a:path w="922781" h="1785365">
                <a:moveTo>
                  <a:pt x="856487" y="132587"/>
                </a:moveTo>
                <a:lnTo>
                  <a:pt x="848105" y="128777"/>
                </a:lnTo>
                <a:lnTo>
                  <a:pt x="835151" y="153923"/>
                </a:lnTo>
                <a:lnTo>
                  <a:pt x="843533" y="158495"/>
                </a:lnTo>
                <a:lnTo>
                  <a:pt x="856487" y="132587"/>
                </a:lnTo>
                <a:close/>
              </a:path>
              <a:path w="922781" h="1785365">
                <a:moveTo>
                  <a:pt x="874013" y="99059"/>
                </a:moveTo>
                <a:lnTo>
                  <a:pt x="865631" y="94487"/>
                </a:lnTo>
                <a:lnTo>
                  <a:pt x="852677" y="120395"/>
                </a:lnTo>
                <a:lnTo>
                  <a:pt x="861059" y="124205"/>
                </a:lnTo>
                <a:lnTo>
                  <a:pt x="874013" y="99059"/>
                </a:lnTo>
                <a:close/>
              </a:path>
              <a:path w="922781" h="1785365">
                <a:moveTo>
                  <a:pt x="891539" y="64769"/>
                </a:moveTo>
                <a:lnTo>
                  <a:pt x="883157" y="60959"/>
                </a:lnTo>
                <a:lnTo>
                  <a:pt x="870203" y="86105"/>
                </a:lnTo>
                <a:lnTo>
                  <a:pt x="878585" y="90677"/>
                </a:lnTo>
                <a:lnTo>
                  <a:pt x="891539" y="64769"/>
                </a:lnTo>
                <a:close/>
              </a:path>
              <a:path w="922781" h="1785365">
                <a:moveTo>
                  <a:pt x="909065" y="31241"/>
                </a:moveTo>
                <a:lnTo>
                  <a:pt x="900683" y="26669"/>
                </a:lnTo>
                <a:lnTo>
                  <a:pt x="886967" y="52577"/>
                </a:lnTo>
                <a:lnTo>
                  <a:pt x="896111" y="56387"/>
                </a:lnTo>
                <a:lnTo>
                  <a:pt x="909065" y="31241"/>
                </a:lnTo>
                <a:close/>
              </a:path>
              <a:path w="922781" h="1785365">
                <a:moveTo>
                  <a:pt x="922781" y="3809"/>
                </a:moveTo>
                <a:lnTo>
                  <a:pt x="914399" y="0"/>
                </a:lnTo>
                <a:lnTo>
                  <a:pt x="904493" y="18287"/>
                </a:lnTo>
                <a:lnTo>
                  <a:pt x="912875" y="22859"/>
                </a:lnTo>
                <a:lnTo>
                  <a:pt x="922781" y="380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13266" y="3318734"/>
            <a:ext cx="838893" cy="2397611"/>
          </a:xfrm>
          <a:custGeom>
            <a:avLst/>
            <a:gdLst/>
            <a:ahLst/>
            <a:cxnLst/>
            <a:rect l="l" t="t" r="r" b="b"/>
            <a:pathLst>
              <a:path w="922782" h="2717292">
                <a:moveTo>
                  <a:pt x="17525" y="27432"/>
                </a:moveTo>
                <a:lnTo>
                  <a:pt x="8381" y="0"/>
                </a:lnTo>
                <a:lnTo>
                  <a:pt x="0" y="3048"/>
                </a:lnTo>
                <a:lnTo>
                  <a:pt x="9143" y="30480"/>
                </a:lnTo>
                <a:lnTo>
                  <a:pt x="17525" y="27432"/>
                </a:lnTo>
                <a:close/>
              </a:path>
              <a:path w="922782" h="2717292">
                <a:moveTo>
                  <a:pt x="29717" y="63246"/>
                </a:moveTo>
                <a:lnTo>
                  <a:pt x="20573" y="35814"/>
                </a:lnTo>
                <a:lnTo>
                  <a:pt x="12191" y="38862"/>
                </a:lnTo>
                <a:lnTo>
                  <a:pt x="20573" y="66294"/>
                </a:lnTo>
                <a:lnTo>
                  <a:pt x="29717" y="63246"/>
                </a:lnTo>
                <a:close/>
              </a:path>
              <a:path w="922782" h="2717292">
                <a:moveTo>
                  <a:pt x="41909" y="99060"/>
                </a:moveTo>
                <a:lnTo>
                  <a:pt x="32765" y="72390"/>
                </a:lnTo>
                <a:lnTo>
                  <a:pt x="23621" y="75438"/>
                </a:lnTo>
                <a:lnTo>
                  <a:pt x="32765" y="102107"/>
                </a:lnTo>
                <a:lnTo>
                  <a:pt x="41909" y="99060"/>
                </a:lnTo>
                <a:close/>
              </a:path>
              <a:path w="922782" h="2717292">
                <a:moveTo>
                  <a:pt x="54101" y="135636"/>
                </a:moveTo>
                <a:lnTo>
                  <a:pt x="44957" y="108204"/>
                </a:lnTo>
                <a:lnTo>
                  <a:pt x="35813" y="111252"/>
                </a:lnTo>
                <a:lnTo>
                  <a:pt x="44957" y="138684"/>
                </a:lnTo>
                <a:lnTo>
                  <a:pt x="54101" y="135636"/>
                </a:lnTo>
                <a:close/>
              </a:path>
              <a:path w="922782" h="2717292">
                <a:moveTo>
                  <a:pt x="66293" y="171450"/>
                </a:moveTo>
                <a:lnTo>
                  <a:pt x="57149" y="144780"/>
                </a:lnTo>
                <a:lnTo>
                  <a:pt x="48005" y="147828"/>
                </a:lnTo>
                <a:lnTo>
                  <a:pt x="57149" y="174498"/>
                </a:lnTo>
                <a:lnTo>
                  <a:pt x="66293" y="171450"/>
                </a:lnTo>
                <a:close/>
              </a:path>
              <a:path w="922782" h="2717292">
                <a:moveTo>
                  <a:pt x="78485" y="207264"/>
                </a:moveTo>
                <a:lnTo>
                  <a:pt x="69341" y="180594"/>
                </a:lnTo>
                <a:lnTo>
                  <a:pt x="60197" y="183642"/>
                </a:lnTo>
                <a:lnTo>
                  <a:pt x="69341" y="210311"/>
                </a:lnTo>
                <a:lnTo>
                  <a:pt x="78485" y="207264"/>
                </a:lnTo>
                <a:close/>
              </a:path>
              <a:path w="922782" h="2717292">
                <a:moveTo>
                  <a:pt x="90677" y="243840"/>
                </a:moveTo>
                <a:lnTo>
                  <a:pt x="81533" y="216408"/>
                </a:lnTo>
                <a:lnTo>
                  <a:pt x="72389" y="219456"/>
                </a:lnTo>
                <a:lnTo>
                  <a:pt x="81533" y="246888"/>
                </a:lnTo>
                <a:lnTo>
                  <a:pt x="90677" y="243840"/>
                </a:lnTo>
                <a:close/>
              </a:path>
              <a:path w="922782" h="2717292">
                <a:moveTo>
                  <a:pt x="102869" y="279654"/>
                </a:moveTo>
                <a:lnTo>
                  <a:pt x="93725" y="252984"/>
                </a:lnTo>
                <a:lnTo>
                  <a:pt x="84581" y="256032"/>
                </a:lnTo>
                <a:lnTo>
                  <a:pt x="93725" y="282702"/>
                </a:lnTo>
                <a:lnTo>
                  <a:pt x="102869" y="279654"/>
                </a:lnTo>
                <a:close/>
              </a:path>
              <a:path w="922782" h="2717292">
                <a:moveTo>
                  <a:pt x="115061" y="316230"/>
                </a:moveTo>
                <a:lnTo>
                  <a:pt x="105917" y="288798"/>
                </a:lnTo>
                <a:lnTo>
                  <a:pt x="96773" y="291846"/>
                </a:lnTo>
                <a:lnTo>
                  <a:pt x="105917" y="319278"/>
                </a:lnTo>
                <a:lnTo>
                  <a:pt x="115061" y="316230"/>
                </a:lnTo>
                <a:close/>
              </a:path>
              <a:path w="922782" h="2717292">
                <a:moveTo>
                  <a:pt x="127253" y="352044"/>
                </a:moveTo>
                <a:lnTo>
                  <a:pt x="118109" y="324612"/>
                </a:lnTo>
                <a:lnTo>
                  <a:pt x="108965" y="327660"/>
                </a:lnTo>
                <a:lnTo>
                  <a:pt x="118109" y="355092"/>
                </a:lnTo>
                <a:lnTo>
                  <a:pt x="127253" y="352044"/>
                </a:lnTo>
                <a:close/>
              </a:path>
              <a:path w="922782" h="2717292">
                <a:moveTo>
                  <a:pt x="139445" y="387858"/>
                </a:moveTo>
                <a:lnTo>
                  <a:pt x="130301" y="361188"/>
                </a:lnTo>
                <a:lnTo>
                  <a:pt x="121157" y="364236"/>
                </a:lnTo>
                <a:lnTo>
                  <a:pt x="130301" y="390906"/>
                </a:lnTo>
                <a:lnTo>
                  <a:pt x="139445" y="387858"/>
                </a:lnTo>
                <a:close/>
              </a:path>
              <a:path w="922782" h="2717292">
                <a:moveTo>
                  <a:pt x="151637" y="424434"/>
                </a:moveTo>
                <a:lnTo>
                  <a:pt x="142494" y="397002"/>
                </a:lnTo>
                <a:lnTo>
                  <a:pt x="133349" y="400050"/>
                </a:lnTo>
                <a:lnTo>
                  <a:pt x="142494" y="427481"/>
                </a:lnTo>
                <a:lnTo>
                  <a:pt x="151637" y="424434"/>
                </a:lnTo>
                <a:close/>
              </a:path>
              <a:path w="922782" h="2717292">
                <a:moveTo>
                  <a:pt x="163829" y="460248"/>
                </a:moveTo>
                <a:lnTo>
                  <a:pt x="154685" y="433578"/>
                </a:lnTo>
                <a:lnTo>
                  <a:pt x="145542" y="436626"/>
                </a:lnTo>
                <a:lnTo>
                  <a:pt x="154685" y="463295"/>
                </a:lnTo>
                <a:lnTo>
                  <a:pt x="163829" y="460248"/>
                </a:lnTo>
                <a:close/>
              </a:path>
              <a:path w="922782" h="2717292">
                <a:moveTo>
                  <a:pt x="176021" y="496823"/>
                </a:moveTo>
                <a:lnTo>
                  <a:pt x="166877" y="469392"/>
                </a:lnTo>
                <a:lnTo>
                  <a:pt x="157733" y="472440"/>
                </a:lnTo>
                <a:lnTo>
                  <a:pt x="166877" y="499872"/>
                </a:lnTo>
                <a:lnTo>
                  <a:pt x="176021" y="496823"/>
                </a:lnTo>
                <a:close/>
              </a:path>
              <a:path w="922782" h="2717292">
                <a:moveTo>
                  <a:pt x="188213" y="532638"/>
                </a:moveTo>
                <a:lnTo>
                  <a:pt x="179069" y="505206"/>
                </a:lnTo>
                <a:lnTo>
                  <a:pt x="169926" y="508254"/>
                </a:lnTo>
                <a:lnTo>
                  <a:pt x="179069" y="535686"/>
                </a:lnTo>
                <a:lnTo>
                  <a:pt x="188213" y="532638"/>
                </a:lnTo>
                <a:close/>
              </a:path>
              <a:path w="922782" h="2717292">
                <a:moveTo>
                  <a:pt x="200406" y="568452"/>
                </a:moveTo>
                <a:lnTo>
                  <a:pt x="191261" y="541782"/>
                </a:lnTo>
                <a:lnTo>
                  <a:pt x="182117" y="544830"/>
                </a:lnTo>
                <a:lnTo>
                  <a:pt x="191262" y="571500"/>
                </a:lnTo>
                <a:lnTo>
                  <a:pt x="200406" y="568452"/>
                </a:lnTo>
                <a:close/>
              </a:path>
              <a:path w="922782" h="2717292">
                <a:moveTo>
                  <a:pt x="212597" y="605028"/>
                </a:moveTo>
                <a:lnTo>
                  <a:pt x="203454" y="577596"/>
                </a:lnTo>
                <a:lnTo>
                  <a:pt x="194310" y="580644"/>
                </a:lnTo>
                <a:lnTo>
                  <a:pt x="203454" y="608076"/>
                </a:lnTo>
                <a:lnTo>
                  <a:pt x="212597" y="605028"/>
                </a:lnTo>
                <a:close/>
              </a:path>
              <a:path w="922782" h="2717292">
                <a:moveTo>
                  <a:pt x="224790" y="640842"/>
                </a:moveTo>
                <a:lnTo>
                  <a:pt x="215646" y="614172"/>
                </a:lnTo>
                <a:lnTo>
                  <a:pt x="206501" y="617220"/>
                </a:lnTo>
                <a:lnTo>
                  <a:pt x="215646" y="643890"/>
                </a:lnTo>
                <a:lnTo>
                  <a:pt x="224790" y="640842"/>
                </a:lnTo>
                <a:close/>
              </a:path>
              <a:path w="922782" h="2717292">
                <a:moveTo>
                  <a:pt x="236982" y="676656"/>
                </a:moveTo>
                <a:lnTo>
                  <a:pt x="227838" y="649986"/>
                </a:lnTo>
                <a:lnTo>
                  <a:pt x="218694" y="653034"/>
                </a:lnTo>
                <a:lnTo>
                  <a:pt x="227838" y="679704"/>
                </a:lnTo>
                <a:lnTo>
                  <a:pt x="236982" y="676656"/>
                </a:lnTo>
                <a:close/>
              </a:path>
              <a:path w="922782" h="2717292">
                <a:moveTo>
                  <a:pt x="249174" y="713232"/>
                </a:moveTo>
                <a:lnTo>
                  <a:pt x="240029" y="685800"/>
                </a:lnTo>
                <a:lnTo>
                  <a:pt x="230886" y="688848"/>
                </a:lnTo>
                <a:lnTo>
                  <a:pt x="240029" y="716280"/>
                </a:lnTo>
                <a:lnTo>
                  <a:pt x="249174" y="713232"/>
                </a:lnTo>
                <a:close/>
              </a:path>
              <a:path w="922782" h="2717292">
                <a:moveTo>
                  <a:pt x="261366" y="749046"/>
                </a:moveTo>
                <a:lnTo>
                  <a:pt x="252222" y="722376"/>
                </a:lnTo>
                <a:lnTo>
                  <a:pt x="243078" y="725424"/>
                </a:lnTo>
                <a:lnTo>
                  <a:pt x="252222" y="752094"/>
                </a:lnTo>
                <a:lnTo>
                  <a:pt x="261366" y="749046"/>
                </a:lnTo>
                <a:close/>
              </a:path>
              <a:path w="922782" h="2717292">
                <a:moveTo>
                  <a:pt x="273558" y="785622"/>
                </a:moveTo>
                <a:lnTo>
                  <a:pt x="264414" y="758190"/>
                </a:lnTo>
                <a:lnTo>
                  <a:pt x="255270" y="761238"/>
                </a:lnTo>
                <a:lnTo>
                  <a:pt x="264414" y="788670"/>
                </a:lnTo>
                <a:lnTo>
                  <a:pt x="273558" y="785622"/>
                </a:lnTo>
                <a:close/>
              </a:path>
              <a:path w="922782" h="2717292">
                <a:moveTo>
                  <a:pt x="285750" y="821436"/>
                </a:moveTo>
                <a:lnTo>
                  <a:pt x="276606" y="794004"/>
                </a:lnTo>
                <a:lnTo>
                  <a:pt x="267462" y="797052"/>
                </a:lnTo>
                <a:lnTo>
                  <a:pt x="276606" y="824484"/>
                </a:lnTo>
                <a:lnTo>
                  <a:pt x="285750" y="821436"/>
                </a:lnTo>
                <a:close/>
              </a:path>
              <a:path w="922782" h="2717292">
                <a:moveTo>
                  <a:pt x="297180" y="857250"/>
                </a:moveTo>
                <a:lnTo>
                  <a:pt x="288036" y="830580"/>
                </a:lnTo>
                <a:lnTo>
                  <a:pt x="279654" y="833628"/>
                </a:lnTo>
                <a:lnTo>
                  <a:pt x="288798" y="860297"/>
                </a:lnTo>
                <a:lnTo>
                  <a:pt x="297180" y="857250"/>
                </a:lnTo>
                <a:close/>
              </a:path>
              <a:path w="922782" h="2717292">
                <a:moveTo>
                  <a:pt x="309372" y="893826"/>
                </a:moveTo>
                <a:lnTo>
                  <a:pt x="300228" y="866394"/>
                </a:lnTo>
                <a:lnTo>
                  <a:pt x="291846" y="869441"/>
                </a:lnTo>
                <a:lnTo>
                  <a:pt x="300990" y="896874"/>
                </a:lnTo>
                <a:lnTo>
                  <a:pt x="309372" y="893826"/>
                </a:lnTo>
                <a:close/>
              </a:path>
              <a:path w="922782" h="2717292">
                <a:moveTo>
                  <a:pt x="321564" y="929640"/>
                </a:moveTo>
                <a:lnTo>
                  <a:pt x="312420" y="902969"/>
                </a:lnTo>
                <a:lnTo>
                  <a:pt x="304038" y="906018"/>
                </a:lnTo>
                <a:lnTo>
                  <a:pt x="313182" y="932688"/>
                </a:lnTo>
                <a:lnTo>
                  <a:pt x="321564" y="929640"/>
                </a:lnTo>
                <a:close/>
              </a:path>
              <a:path w="922782" h="2717292">
                <a:moveTo>
                  <a:pt x="333756" y="966216"/>
                </a:moveTo>
                <a:lnTo>
                  <a:pt x="324612" y="938784"/>
                </a:lnTo>
                <a:lnTo>
                  <a:pt x="316230" y="941832"/>
                </a:lnTo>
                <a:lnTo>
                  <a:pt x="325374" y="969263"/>
                </a:lnTo>
                <a:lnTo>
                  <a:pt x="333756" y="966216"/>
                </a:lnTo>
                <a:close/>
              </a:path>
              <a:path w="922782" h="2717292">
                <a:moveTo>
                  <a:pt x="345948" y="1002030"/>
                </a:moveTo>
                <a:lnTo>
                  <a:pt x="336804" y="974597"/>
                </a:lnTo>
                <a:lnTo>
                  <a:pt x="327660" y="977646"/>
                </a:lnTo>
                <a:lnTo>
                  <a:pt x="336804" y="1005078"/>
                </a:lnTo>
                <a:lnTo>
                  <a:pt x="345948" y="1002030"/>
                </a:lnTo>
                <a:close/>
              </a:path>
              <a:path w="922782" h="2717292">
                <a:moveTo>
                  <a:pt x="358140" y="1037844"/>
                </a:moveTo>
                <a:lnTo>
                  <a:pt x="348996" y="1011174"/>
                </a:lnTo>
                <a:lnTo>
                  <a:pt x="339852" y="1014222"/>
                </a:lnTo>
                <a:lnTo>
                  <a:pt x="348996" y="1040891"/>
                </a:lnTo>
                <a:lnTo>
                  <a:pt x="358140" y="1037844"/>
                </a:lnTo>
                <a:close/>
              </a:path>
              <a:path w="922782" h="2717292">
                <a:moveTo>
                  <a:pt x="370332" y="1074420"/>
                </a:moveTo>
                <a:lnTo>
                  <a:pt x="361188" y="1046988"/>
                </a:lnTo>
                <a:lnTo>
                  <a:pt x="352044" y="1050036"/>
                </a:lnTo>
                <a:lnTo>
                  <a:pt x="361188" y="1077468"/>
                </a:lnTo>
                <a:lnTo>
                  <a:pt x="370332" y="1074420"/>
                </a:lnTo>
                <a:close/>
              </a:path>
              <a:path w="922782" h="2717292">
                <a:moveTo>
                  <a:pt x="382524" y="1110234"/>
                </a:moveTo>
                <a:lnTo>
                  <a:pt x="373380" y="1083564"/>
                </a:lnTo>
                <a:lnTo>
                  <a:pt x="364236" y="1086612"/>
                </a:lnTo>
                <a:lnTo>
                  <a:pt x="373380" y="1113282"/>
                </a:lnTo>
                <a:lnTo>
                  <a:pt x="382524" y="1110234"/>
                </a:lnTo>
                <a:close/>
              </a:path>
              <a:path w="922782" h="2717292">
                <a:moveTo>
                  <a:pt x="394716" y="1146048"/>
                </a:moveTo>
                <a:lnTo>
                  <a:pt x="385572" y="1119378"/>
                </a:lnTo>
                <a:lnTo>
                  <a:pt x="376428" y="1122426"/>
                </a:lnTo>
                <a:lnTo>
                  <a:pt x="385572" y="1149096"/>
                </a:lnTo>
                <a:lnTo>
                  <a:pt x="394716" y="1146048"/>
                </a:lnTo>
                <a:close/>
              </a:path>
              <a:path w="922782" h="2717292">
                <a:moveTo>
                  <a:pt x="406908" y="1182624"/>
                </a:moveTo>
                <a:lnTo>
                  <a:pt x="397764" y="1155192"/>
                </a:lnTo>
                <a:lnTo>
                  <a:pt x="388620" y="1158240"/>
                </a:lnTo>
                <a:lnTo>
                  <a:pt x="397764" y="1185672"/>
                </a:lnTo>
                <a:lnTo>
                  <a:pt x="406908" y="1182624"/>
                </a:lnTo>
                <a:close/>
              </a:path>
              <a:path w="922782" h="2717292">
                <a:moveTo>
                  <a:pt x="419100" y="1218438"/>
                </a:moveTo>
                <a:lnTo>
                  <a:pt x="409956" y="1191768"/>
                </a:lnTo>
                <a:lnTo>
                  <a:pt x="400812" y="1194816"/>
                </a:lnTo>
                <a:lnTo>
                  <a:pt x="409956" y="1221486"/>
                </a:lnTo>
                <a:lnTo>
                  <a:pt x="419100" y="1218438"/>
                </a:lnTo>
                <a:close/>
              </a:path>
              <a:path w="922782" h="2717292">
                <a:moveTo>
                  <a:pt x="431292" y="1255014"/>
                </a:moveTo>
                <a:lnTo>
                  <a:pt x="422148" y="1227582"/>
                </a:lnTo>
                <a:lnTo>
                  <a:pt x="413004" y="1230630"/>
                </a:lnTo>
                <a:lnTo>
                  <a:pt x="422148" y="1258062"/>
                </a:lnTo>
                <a:lnTo>
                  <a:pt x="431292" y="1255014"/>
                </a:lnTo>
                <a:close/>
              </a:path>
              <a:path w="922782" h="2717292">
                <a:moveTo>
                  <a:pt x="443484" y="1290828"/>
                </a:moveTo>
                <a:lnTo>
                  <a:pt x="434340" y="1263396"/>
                </a:lnTo>
                <a:lnTo>
                  <a:pt x="425196" y="1266444"/>
                </a:lnTo>
                <a:lnTo>
                  <a:pt x="434340" y="1293876"/>
                </a:lnTo>
                <a:lnTo>
                  <a:pt x="443484" y="1290828"/>
                </a:lnTo>
                <a:close/>
              </a:path>
              <a:path w="922782" h="2717292">
                <a:moveTo>
                  <a:pt x="455676" y="1326642"/>
                </a:moveTo>
                <a:lnTo>
                  <a:pt x="446532" y="1299972"/>
                </a:lnTo>
                <a:lnTo>
                  <a:pt x="437388" y="1303020"/>
                </a:lnTo>
                <a:lnTo>
                  <a:pt x="446532" y="1329690"/>
                </a:lnTo>
                <a:lnTo>
                  <a:pt x="455676" y="1326642"/>
                </a:lnTo>
                <a:close/>
              </a:path>
              <a:path w="922782" h="2717292">
                <a:moveTo>
                  <a:pt x="467868" y="1363218"/>
                </a:moveTo>
                <a:lnTo>
                  <a:pt x="458724" y="1335786"/>
                </a:lnTo>
                <a:lnTo>
                  <a:pt x="449580" y="1338834"/>
                </a:lnTo>
                <a:lnTo>
                  <a:pt x="458724" y="1366266"/>
                </a:lnTo>
                <a:lnTo>
                  <a:pt x="467868" y="1363218"/>
                </a:lnTo>
                <a:close/>
              </a:path>
              <a:path w="922782" h="2717292">
                <a:moveTo>
                  <a:pt x="480060" y="1399032"/>
                </a:moveTo>
                <a:lnTo>
                  <a:pt x="470916" y="1372362"/>
                </a:lnTo>
                <a:lnTo>
                  <a:pt x="461772" y="1375410"/>
                </a:lnTo>
                <a:lnTo>
                  <a:pt x="470916" y="1402080"/>
                </a:lnTo>
                <a:lnTo>
                  <a:pt x="480060" y="1399032"/>
                </a:lnTo>
                <a:close/>
              </a:path>
              <a:path w="922782" h="2717292">
                <a:moveTo>
                  <a:pt x="492252" y="1435608"/>
                </a:moveTo>
                <a:lnTo>
                  <a:pt x="483108" y="1408176"/>
                </a:lnTo>
                <a:lnTo>
                  <a:pt x="473964" y="1411224"/>
                </a:lnTo>
                <a:lnTo>
                  <a:pt x="483108" y="1438656"/>
                </a:lnTo>
                <a:lnTo>
                  <a:pt x="492252" y="1435608"/>
                </a:lnTo>
                <a:close/>
              </a:path>
              <a:path w="922782" h="2717292">
                <a:moveTo>
                  <a:pt x="504444" y="1471422"/>
                </a:moveTo>
                <a:lnTo>
                  <a:pt x="495300" y="1443990"/>
                </a:lnTo>
                <a:lnTo>
                  <a:pt x="486156" y="1447038"/>
                </a:lnTo>
                <a:lnTo>
                  <a:pt x="495300" y="1474470"/>
                </a:lnTo>
                <a:lnTo>
                  <a:pt x="504444" y="1471422"/>
                </a:lnTo>
                <a:close/>
              </a:path>
              <a:path w="922782" h="2717292">
                <a:moveTo>
                  <a:pt x="516636" y="1507236"/>
                </a:moveTo>
                <a:lnTo>
                  <a:pt x="507492" y="1480566"/>
                </a:lnTo>
                <a:lnTo>
                  <a:pt x="498348" y="1483614"/>
                </a:lnTo>
                <a:lnTo>
                  <a:pt x="507492" y="1510284"/>
                </a:lnTo>
                <a:lnTo>
                  <a:pt x="516636" y="1507236"/>
                </a:lnTo>
                <a:close/>
              </a:path>
              <a:path w="922782" h="2717292">
                <a:moveTo>
                  <a:pt x="528828" y="1543812"/>
                </a:moveTo>
                <a:lnTo>
                  <a:pt x="519684" y="1516380"/>
                </a:lnTo>
                <a:lnTo>
                  <a:pt x="510540" y="1519428"/>
                </a:lnTo>
                <a:lnTo>
                  <a:pt x="519684" y="1546860"/>
                </a:lnTo>
                <a:lnTo>
                  <a:pt x="528828" y="1543812"/>
                </a:lnTo>
                <a:close/>
              </a:path>
              <a:path w="922782" h="2717292">
                <a:moveTo>
                  <a:pt x="541020" y="1579626"/>
                </a:moveTo>
                <a:lnTo>
                  <a:pt x="531876" y="1552956"/>
                </a:lnTo>
                <a:lnTo>
                  <a:pt x="522732" y="1556004"/>
                </a:lnTo>
                <a:lnTo>
                  <a:pt x="531876" y="1582674"/>
                </a:lnTo>
                <a:lnTo>
                  <a:pt x="541020" y="1579626"/>
                </a:lnTo>
                <a:close/>
              </a:path>
              <a:path w="922782" h="2717292">
                <a:moveTo>
                  <a:pt x="553212" y="1615440"/>
                </a:moveTo>
                <a:lnTo>
                  <a:pt x="544068" y="1588770"/>
                </a:lnTo>
                <a:lnTo>
                  <a:pt x="534924" y="1591818"/>
                </a:lnTo>
                <a:lnTo>
                  <a:pt x="544068" y="1618488"/>
                </a:lnTo>
                <a:lnTo>
                  <a:pt x="553212" y="1615440"/>
                </a:lnTo>
                <a:close/>
              </a:path>
              <a:path w="922782" h="2717292">
                <a:moveTo>
                  <a:pt x="565404" y="1652016"/>
                </a:moveTo>
                <a:lnTo>
                  <a:pt x="556260" y="1624584"/>
                </a:lnTo>
                <a:lnTo>
                  <a:pt x="547116" y="1627632"/>
                </a:lnTo>
                <a:lnTo>
                  <a:pt x="556260" y="1655064"/>
                </a:lnTo>
                <a:lnTo>
                  <a:pt x="565404" y="1652016"/>
                </a:lnTo>
                <a:close/>
              </a:path>
              <a:path w="922782" h="2717292">
                <a:moveTo>
                  <a:pt x="577596" y="1687830"/>
                </a:moveTo>
                <a:lnTo>
                  <a:pt x="568452" y="1661160"/>
                </a:lnTo>
                <a:lnTo>
                  <a:pt x="559308" y="1664208"/>
                </a:lnTo>
                <a:lnTo>
                  <a:pt x="568452" y="1690877"/>
                </a:lnTo>
                <a:lnTo>
                  <a:pt x="577596" y="1687830"/>
                </a:lnTo>
                <a:close/>
              </a:path>
              <a:path w="922782" h="2717292">
                <a:moveTo>
                  <a:pt x="589788" y="1724406"/>
                </a:moveTo>
                <a:lnTo>
                  <a:pt x="580644" y="1696974"/>
                </a:lnTo>
                <a:lnTo>
                  <a:pt x="571500" y="1700022"/>
                </a:lnTo>
                <a:lnTo>
                  <a:pt x="580644" y="1727454"/>
                </a:lnTo>
                <a:lnTo>
                  <a:pt x="589788" y="1724406"/>
                </a:lnTo>
                <a:close/>
              </a:path>
              <a:path w="922782" h="2717292">
                <a:moveTo>
                  <a:pt x="601218" y="1760220"/>
                </a:moveTo>
                <a:lnTo>
                  <a:pt x="592836" y="1732788"/>
                </a:lnTo>
                <a:lnTo>
                  <a:pt x="583692" y="1735836"/>
                </a:lnTo>
                <a:lnTo>
                  <a:pt x="592836" y="1763268"/>
                </a:lnTo>
                <a:lnTo>
                  <a:pt x="601218" y="1760220"/>
                </a:lnTo>
                <a:close/>
              </a:path>
              <a:path w="922782" h="2717292">
                <a:moveTo>
                  <a:pt x="613410" y="1796033"/>
                </a:moveTo>
                <a:lnTo>
                  <a:pt x="604266" y="1769364"/>
                </a:lnTo>
                <a:lnTo>
                  <a:pt x="595884" y="1772412"/>
                </a:lnTo>
                <a:lnTo>
                  <a:pt x="605028" y="1799082"/>
                </a:lnTo>
                <a:lnTo>
                  <a:pt x="613410" y="1796033"/>
                </a:lnTo>
                <a:close/>
              </a:path>
              <a:path w="922782" h="2717292">
                <a:moveTo>
                  <a:pt x="625602" y="1832610"/>
                </a:moveTo>
                <a:lnTo>
                  <a:pt x="616458" y="1805177"/>
                </a:lnTo>
                <a:lnTo>
                  <a:pt x="608076" y="1808226"/>
                </a:lnTo>
                <a:lnTo>
                  <a:pt x="617220" y="1835658"/>
                </a:lnTo>
                <a:lnTo>
                  <a:pt x="625602" y="1832610"/>
                </a:lnTo>
                <a:close/>
              </a:path>
              <a:path w="922782" h="2717292">
                <a:moveTo>
                  <a:pt x="637794" y="1868424"/>
                </a:moveTo>
                <a:lnTo>
                  <a:pt x="628650" y="1841754"/>
                </a:lnTo>
                <a:lnTo>
                  <a:pt x="620268" y="1844802"/>
                </a:lnTo>
                <a:lnTo>
                  <a:pt x="629412" y="1871472"/>
                </a:lnTo>
                <a:lnTo>
                  <a:pt x="637794" y="1868424"/>
                </a:lnTo>
                <a:close/>
              </a:path>
              <a:path w="922782" h="2717292">
                <a:moveTo>
                  <a:pt x="649986" y="1905000"/>
                </a:moveTo>
                <a:lnTo>
                  <a:pt x="640842" y="1877568"/>
                </a:lnTo>
                <a:lnTo>
                  <a:pt x="632460" y="1880616"/>
                </a:lnTo>
                <a:lnTo>
                  <a:pt x="640842" y="1908048"/>
                </a:lnTo>
                <a:lnTo>
                  <a:pt x="649986" y="1905000"/>
                </a:lnTo>
                <a:close/>
              </a:path>
              <a:path w="922782" h="2717292">
                <a:moveTo>
                  <a:pt x="662178" y="1940814"/>
                </a:moveTo>
                <a:lnTo>
                  <a:pt x="653034" y="1913382"/>
                </a:lnTo>
                <a:lnTo>
                  <a:pt x="643890" y="1916430"/>
                </a:lnTo>
                <a:lnTo>
                  <a:pt x="653034" y="1943862"/>
                </a:lnTo>
                <a:lnTo>
                  <a:pt x="662178" y="1940814"/>
                </a:lnTo>
                <a:close/>
              </a:path>
              <a:path w="922782" h="2717292">
                <a:moveTo>
                  <a:pt x="674370" y="1976627"/>
                </a:moveTo>
                <a:lnTo>
                  <a:pt x="665226" y="1949958"/>
                </a:lnTo>
                <a:lnTo>
                  <a:pt x="656082" y="1953006"/>
                </a:lnTo>
                <a:lnTo>
                  <a:pt x="665226" y="1979676"/>
                </a:lnTo>
                <a:lnTo>
                  <a:pt x="674370" y="1976627"/>
                </a:lnTo>
                <a:close/>
              </a:path>
              <a:path w="922782" h="2717292">
                <a:moveTo>
                  <a:pt x="686562" y="2013204"/>
                </a:moveTo>
                <a:lnTo>
                  <a:pt x="677418" y="1985772"/>
                </a:lnTo>
                <a:lnTo>
                  <a:pt x="668274" y="1988820"/>
                </a:lnTo>
                <a:lnTo>
                  <a:pt x="677418" y="2016252"/>
                </a:lnTo>
                <a:lnTo>
                  <a:pt x="686562" y="2013204"/>
                </a:lnTo>
                <a:close/>
              </a:path>
              <a:path w="922782" h="2717292">
                <a:moveTo>
                  <a:pt x="698754" y="2049018"/>
                </a:moveTo>
                <a:lnTo>
                  <a:pt x="689610" y="2022348"/>
                </a:lnTo>
                <a:lnTo>
                  <a:pt x="680466" y="2025395"/>
                </a:lnTo>
                <a:lnTo>
                  <a:pt x="689610" y="2052066"/>
                </a:lnTo>
                <a:lnTo>
                  <a:pt x="698754" y="2049018"/>
                </a:lnTo>
                <a:close/>
              </a:path>
              <a:path w="922782" h="2717292">
                <a:moveTo>
                  <a:pt x="710946" y="2084832"/>
                </a:moveTo>
                <a:lnTo>
                  <a:pt x="701802" y="2058162"/>
                </a:lnTo>
                <a:lnTo>
                  <a:pt x="692658" y="2061210"/>
                </a:lnTo>
                <a:lnTo>
                  <a:pt x="701802" y="2087880"/>
                </a:lnTo>
                <a:lnTo>
                  <a:pt x="710946" y="2084832"/>
                </a:lnTo>
                <a:close/>
              </a:path>
              <a:path w="922782" h="2717292">
                <a:moveTo>
                  <a:pt x="723138" y="2121408"/>
                </a:moveTo>
                <a:lnTo>
                  <a:pt x="713994" y="2093976"/>
                </a:lnTo>
                <a:lnTo>
                  <a:pt x="704850" y="2097024"/>
                </a:lnTo>
                <a:lnTo>
                  <a:pt x="713994" y="2124456"/>
                </a:lnTo>
                <a:lnTo>
                  <a:pt x="723138" y="2121408"/>
                </a:lnTo>
                <a:close/>
              </a:path>
              <a:path w="922782" h="2717292">
                <a:moveTo>
                  <a:pt x="735330" y="2157222"/>
                </a:moveTo>
                <a:lnTo>
                  <a:pt x="726186" y="2130552"/>
                </a:lnTo>
                <a:lnTo>
                  <a:pt x="717042" y="2133600"/>
                </a:lnTo>
                <a:lnTo>
                  <a:pt x="726186" y="2160270"/>
                </a:lnTo>
                <a:lnTo>
                  <a:pt x="735330" y="2157222"/>
                </a:lnTo>
                <a:close/>
              </a:path>
              <a:path w="922782" h="2717292">
                <a:moveTo>
                  <a:pt x="747522" y="2193798"/>
                </a:moveTo>
                <a:lnTo>
                  <a:pt x="738378" y="2166366"/>
                </a:lnTo>
                <a:lnTo>
                  <a:pt x="729234" y="2169414"/>
                </a:lnTo>
                <a:lnTo>
                  <a:pt x="738378" y="2196846"/>
                </a:lnTo>
                <a:lnTo>
                  <a:pt x="747522" y="2193798"/>
                </a:lnTo>
                <a:close/>
              </a:path>
              <a:path w="922782" h="2717292">
                <a:moveTo>
                  <a:pt x="759714" y="2229612"/>
                </a:moveTo>
                <a:lnTo>
                  <a:pt x="750570" y="2202180"/>
                </a:lnTo>
                <a:lnTo>
                  <a:pt x="741426" y="2205228"/>
                </a:lnTo>
                <a:lnTo>
                  <a:pt x="750570" y="2232660"/>
                </a:lnTo>
                <a:lnTo>
                  <a:pt x="759714" y="2229612"/>
                </a:lnTo>
                <a:close/>
              </a:path>
              <a:path w="922782" h="2717292">
                <a:moveTo>
                  <a:pt x="771906" y="2265426"/>
                </a:moveTo>
                <a:lnTo>
                  <a:pt x="762762" y="2238756"/>
                </a:lnTo>
                <a:lnTo>
                  <a:pt x="753618" y="2241804"/>
                </a:lnTo>
                <a:lnTo>
                  <a:pt x="762762" y="2268474"/>
                </a:lnTo>
                <a:lnTo>
                  <a:pt x="771906" y="2265426"/>
                </a:lnTo>
                <a:close/>
              </a:path>
              <a:path w="922782" h="2717292">
                <a:moveTo>
                  <a:pt x="784098" y="2302002"/>
                </a:moveTo>
                <a:lnTo>
                  <a:pt x="774954" y="2274570"/>
                </a:lnTo>
                <a:lnTo>
                  <a:pt x="765810" y="2277618"/>
                </a:lnTo>
                <a:lnTo>
                  <a:pt x="774954" y="2305050"/>
                </a:lnTo>
                <a:lnTo>
                  <a:pt x="784098" y="2302002"/>
                </a:lnTo>
                <a:close/>
              </a:path>
              <a:path w="922782" h="2717292">
                <a:moveTo>
                  <a:pt x="796290" y="2337816"/>
                </a:moveTo>
                <a:lnTo>
                  <a:pt x="787146" y="2311146"/>
                </a:lnTo>
                <a:lnTo>
                  <a:pt x="778002" y="2314194"/>
                </a:lnTo>
                <a:lnTo>
                  <a:pt x="787146" y="2340864"/>
                </a:lnTo>
                <a:lnTo>
                  <a:pt x="796290" y="2337816"/>
                </a:lnTo>
                <a:close/>
              </a:path>
              <a:path w="922782" h="2717292">
                <a:moveTo>
                  <a:pt x="808482" y="2374392"/>
                </a:moveTo>
                <a:lnTo>
                  <a:pt x="799338" y="2346960"/>
                </a:lnTo>
                <a:lnTo>
                  <a:pt x="790194" y="2350008"/>
                </a:lnTo>
                <a:lnTo>
                  <a:pt x="799338" y="2377440"/>
                </a:lnTo>
                <a:lnTo>
                  <a:pt x="808482" y="2374392"/>
                </a:lnTo>
                <a:close/>
              </a:path>
              <a:path w="922782" h="2717292">
                <a:moveTo>
                  <a:pt x="820674" y="2410206"/>
                </a:moveTo>
                <a:lnTo>
                  <a:pt x="811530" y="2382774"/>
                </a:lnTo>
                <a:lnTo>
                  <a:pt x="802386" y="2385822"/>
                </a:lnTo>
                <a:lnTo>
                  <a:pt x="811530" y="2413254"/>
                </a:lnTo>
                <a:lnTo>
                  <a:pt x="820674" y="2410206"/>
                </a:lnTo>
                <a:close/>
              </a:path>
              <a:path w="922782" h="2717292">
                <a:moveTo>
                  <a:pt x="832866" y="2446020"/>
                </a:moveTo>
                <a:lnTo>
                  <a:pt x="823722" y="2419350"/>
                </a:lnTo>
                <a:lnTo>
                  <a:pt x="814578" y="2422398"/>
                </a:lnTo>
                <a:lnTo>
                  <a:pt x="823722" y="2449068"/>
                </a:lnTo>
                <a:lnTo>
                  <a:pt x="832866" y="2446020"/>
                </a:lnTo>
                <a:close/>
              </a:path>
              <a:path w="922782" h="2717292">
                <a:moveTo>
                  <a:pt x="845058" y="2482596"/>
                </a:moveTo>
                <a:lnTo>
                  <a:pt x="835914" y="2455164"/>
                </a:lnTo>
                <a:lnTo>
                  <a:pt x="826770" y="2458212"/>
                </a:lnTo>
                <a:lnTo>
                  <a:pt x="835914" y="2485644"/>
                </a:lnTo>
                <a:lnTo>
                  <a:pt x="845058" y="2482596"/>
                </a:lnTo>
                <a:close/>
              </a:path>
              <a:path w="922782" h="2717292">
                <a:moveTo>
                  <a:pt x="857250" y="2518410"/>
                </a:moveTo>
                <a:lnTo>
                  <a:pt x="848106" y="2491740"/>
                </a:lnTo>
                <a:lnTo>
                  <a:pt x="838962" y="2494788"/>
                </a:lnTo>
                <a:lnTo>
                  <a:pt x="848106" y="2521458"/>
                </a:lnTo>
                <a:lnTo>
                  <a:pt x="857250" y="2518410"/>
                </a:lnTo>
                <a:close/>
              </a:path>
              <a:path w="922782" h="2717292">
                <a:moveTo>
                  <a:pt x="869442" y="2554224"/>
                </a:moveTo>
                <a:lnTo>
                  <a:pt x="860298" y="2527554"/>
                </a:lnTo>
                <a:lnTo>
                  <a:pt x="851154" y="2530602"/>
                </a:lnTo>
                <a:lnTo>
                  <a:pt x="860298" y="2557272"/>
                </a:lnTo>
                <a:lnTo>
                  <a:pt x="869442" y="2554224"/>
                </a:lnTo>
                <a:close/>
              </a:path>
              <a:path w="922782" h="2717292">
                <a:moveTo>
                  <a:pt x="881634" y="2590800"/>
                </a:moveTo>
                <a:lnTo>
                  <a:pt x="872490" y="2563368"/>
                </a:lnTo>
                <a:lnTo>
                  <a:pt x="863346" y="2566416"/>
                </a:lnTo>
                <a:lnTo>
                  <a:pt x="872490" y="2593848"/>
                </a:lnTo>
                <a:lnTo>
                  <a:pt x="881634" y="2590800"/>
                </a:lnTo>
                <a:close/>
              </a:path>
              <a:path w="922782" h="2717292">
                <a:moveTo>
                  <a:pt x="893826" y="2626614"/>
                </a:moveTo>
                <a:lnTo>
                  <a:pt x="884682" y="2599944"/>
                </a:lnTo>
                <a:lnTo>
                  <a:pt x="875538" y="2602992"/>
                </a:lnTo>
                <a:lnTo>
                  <a:pt x="884682" y="2629662"/>
                </a:lnTo>
                <a:lnTo>
                  <a:pt x="893826" y="2626614"/>
                </a:lnTo>
                <a:close/>
              </a:path>
              <a:path w="922782" h="2717292">
                <a:moveTo>
                  <a:pt x="906018" y="2663190"/>
                </a:moveTo>
                <a:lnTo>
                  <a:pt x="896874" y="2635758"/>
                </a:lnTo>
                <a:lnTo>
                  <a:pt x="887730" y="2638806"/>
                </a:lnTo>
                <a:lnTo>
                  <a:pt x="896874" y="2666238"/>
                </a:lnTo>
                <a:lnTo>
                  <a:pt x="906018" y="2663190"/>
                </a:lnTo>
                <a:close/>
              </a:path>
              <a:path w="922782" h="2717292">
                <a:moveTo>
                  <a:pt x="917448" y="2699004"/>
                </a:moveTo>
                <a:lnTo>
                  <a:pt x="909066" y="2671572"/>
                </a:lnTo>
                <a:lnTo>
                  <a:pt x="899922" y="2674620"/>
                </a:lnTo>
                <a:lnTo>
                  <a:pt x="909066" y="2702052"/>
                </a:lnTo>
                <a:lnTo>
                  <a:pt x="917448" y="2699004"/>
                </a:lnTo>
                <a:close/>
              </a:path>
              <a:path w="922782" h="2717292">
                <a:moveTo>
                  <a:pt x="922782" y="2714244"/>
                </a:moveTo>
                <a:lnTo>
                  <a:pt x="920496" y="2708148"/>
                </a:lnTo>
                <a:lnTo>
                  <a:pt x="912114" y="2711196"/>
                </a:lnTo>
                <a:lnTo>
                  <a:pt x="914400" y="2717292"/>
                </a:lnTo>
                <a:lnTo>
                  <a:pt x="922782" y="27142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2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710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40568" y="1217168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681326">
              <a:lnSpc>
                <a:spcPts val="4698"/>
              </a:lnSpc>
            </a:pPr>
            <a:r>
              <a:rPr sz="3200" b="1" spc="-22" dirty="0">
                <a:solidFill>
                  <a:srgbClr val="FF0000"/>
                </a:solidFill>
                <a:latin typeface="Arial"/>
                <a:cs typeface="Arial"/>
              </a:rPr>
              <a:t>Middleware</a:t>
            </a:r>
            <a:r>
              <a:rPr sz="32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br>
              <a:rPr lang="en-US" sz="3200" b="1" spc="4" dirty="0">
                <a:solidFill>
                  <a:srgbClr val="FF0000"/>
                </a:solidFill>
                <a:latin typeface="Arial"/>
                <a:cs typeface="Arial"/>
              </a:rPr>
            </a:br>
            <a:r>
              <a:rPr sz="3200" b="1" spc="-18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32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2" dirty="0">
                <a:solidFill>
                  <a:srgbClr val="FF0000"/>
                </a:solidFill>
                <a:latin typeface="Arial"/>
                <a:cs typeface="Arial"/>
              </a:rPr>
              <a:t>Clouds</a:t>
            </a:r>
            <a:endParaRPr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3844" y="1754171"/>
            <a:ext cx="5343005" cy="4001845"/>
          </a:xfrm>
          <a:custGeom>
            <a:avLst/>
            <a:gdLst/>
            <a:ahLst/>
            <a:cxnLst/>
            <a:rect l="l" t="t" r="r" b="b"/>
            <a:pathLst>
              <a:path w="5877306" h="4535424">
                <a:moveTo>
                  <a:pt x="5877306" y="4533138"/>
                </a:moveTo>
                <a:lnTo>
                  <a:pt x="5877306" y="2285"/>
                </a:lnTo>
                <a:lnTo>
                  <a:pt x="58750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533138"/>
                </a:lnTo>
                <a:lnTo>
                  <a:pt x="2286" y="4535424"/>
                </a:lnTo>
                <a:lnTo>
                  <a:pt x="4572" y="4535424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867400" y="9905"/>
                </a:lnTo>
                <a:lnTo>
                  <a:pt x="5867400" y="4571"/>
                </a:lnTo>
                <a:lnTo>
                  <a:pt x="5871972" y="9905"/>
                </a:lnTo>
                <a:lnTo>
                  <a:pt x="5871972" y="4535424"/>
                </a:lnTo>
                <a:lnTo>
                  <a:pt x="5875020" y="4535424"/>
                </a:lnTo>
                <a:lnTo>
                  <a:pt x="5877306" y="4533138"/>
                </a:lnTo>
                <a:close/>
              </a:path>
              <a:path w="5877306" h="4535424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877306" h="4535424">
                <a:moveTo>
                  <a:pt x="9905" y="452628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26280"/>
                </a:lnTo>
                <a:lnTo>
                  <a:pt x="9905" y="4526280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4572" y="4526280"/>
                </a:lnTo>
                <a:lnTo>
                  <a:pt x="9906" y="4530852"/>
                </a:lnTo>
                <a:lnTo>
                  <a:pt x="9906" y="4535424"/>
                </a:lnTo>
                <a:lnTo>
                  <a:pt x="5867400" y="4535424"/>
                </a:lnTo>
                <a:lnTo>
                  <a:pt x="5867400" y="4530852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9906" y="4535424"/>
                </a:moveTo>
                <a:lnTo>
                  <a:pt x="9906" y="4530852"/>
                </a:lnTo>
                <a:lnTo>
                  <a:pt x="4572" y="4526280"/>
                </a:lnTo>
                <a:lnTo>
                  <a:pt x="4572" y="4535424"/>
                </a:lnTo>
                <a:lnTo>
                  <a:pt x="9906" y="4535424"/>
                </a:lnTo>
                <a:close/>
              </a:path>
              <a:path w="5877306" h="4535424">
                <a:moveTo>
                  <a:pt x="5871972" y="9905"/>
                </a:moveTo>
                <a:lnTo>
                  <a:pt x="5867400" y="4571"/>
                </a:lnTo>
                <a:lnTo>
                  <a:pt x="5867400" y="9905"/>
                </a:lnTo>
                <a:lnTo>
                  <a:pt x="5871972" y="9905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5871972" y="9905"/>
                </a:lnTo>
                <a:lnTo>
                  <a:pt x="5867400" y="9905"/>
                </a:lnTo>
                <a:lnTo>
                  <a:pt x="5867400" y="4526280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5871972" y="4535424"/>
                </a:moveTo>
                <a:lnTo>
                  <a:pt x="5871972" y="4526280"/>
                </a:lnTo>
                <a:lnTo>
                  <a:pt x="5867400" y="4530852"/>
                </a:lnTo>
                <a:lnTo>
                  <a:pt x="5867400" y="4535424"/>
                </a:lnTo>
                <a:lnTo>
                  <a:pt x="5871972" y="453542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9585" y="1788910"/>
            <a:ext cx="4822536" cy="30423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Managemen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t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that enable: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583"/>
              </a:lnSpc>
              <a:spcBef>
                <a:spcPts val="28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lvl="1" indent="-256351"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Resource Management</a:t>
            </a:r>
            <a:endParaRPr sz="2500" dirty="0">
              <a:latin typeface="Arial"/>
              <a:cs typeface="Arial"/>
            </a:endParaRPr>
          </a:p>
          <a:p>
            <a:pPr lvl="1">
              <a:lnSpc>
                <a:spcPts val="583"/>
              </a:lnSpc>
              <a:spcBef>
                <a:spcPts val="20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lvl="1" indent="-256351"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Monitoring</a:t>
            </a:r>
            <a:endParaRPr sz="2500" dirty="0">
              <a:latin typeface="Arial"/>
              <a:cs typeface="Arial"/>
            </a:endParaRPr>
          </a:p>
          <a:p>
            <a:pPr lvl="1">
              <a:lnSpc>
                <a:spcPts val="583"/>
              </a:lnSpc>
              <a:spcBef>
                <a:spcPts val="20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lvl="1" indent="-256351"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Provisioning</a:t>
            </a:r>
            <a:endParaRPr sz="2500" dirty="0">
              <a:latin typeface="Arial"/>
              <a:cs typeface="Arial"/>
            </a:endParaRPr>
          </a:p>
          <a:p>
            <a:pPr lvl="1">
              <a:lnSpc>
                <a:spcPts val="583"/>
              </a:lnSpc>
              <a:spcBef>
                <a:spcPts val="20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marR="474537" lvl="1" indent="-256351"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Identity</a:t>
            </a:r>
            <a:r>
              <a:rPr sz="25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Management</a:t>
            </a:r>
            <a:r>
              <a:rPr sz="2500" spc="1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and Security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9091" y="4684284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9091" y="4494679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1615" y="4431480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091" y="4431480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091" y="448661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5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5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5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9091" y="429700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091" y="4233807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5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5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5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5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5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5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5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5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5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5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5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5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5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5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5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5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091" y="4280872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091" y="4091268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1615" y="4028069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9091" y="4028069"/>
            <a:ext cx="1177636" cy="63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091" y="4083203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9091" y="3893595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091" y="3830395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9091" y="388149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9091" y="3691889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9091" y="3628689"/>
            <a:ext cx="1177636" cy="63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091" y="3683150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9091" y="3494218"/>
            <a:ext cx="1112520" cy="189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51615" y="3430347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091" y="3430347"/>
            <a:ext cx="1177636" cy="638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9091" y="3478082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9091" y="328847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9091" y="3225278"/>
            <a:ext cx="1177636" cy="63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9091" y="3279738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9091" y="3090806"/>
            <a:ext cx="1112520" cy="189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1615" y="3026935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9091" y="3026935"/>
            <a:ext cx="1177636" cy="638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9091" y="3090134"/>
            <a:ext cx="1112520" cy="6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3" y="72389"/>
                </a:lnTo>
                <a:lnTo>
                  <a:pt x="76200" y="5333"/>
                </a:lnTo>
                <a:lnTo>
                  <a:pt x="1293114" y="5333"/>
                </a:lnTo>
                <a:lnTo>
                  <a:pt x="1296924" y="1523"/>
                </a:lnTo>
                <a:lnTo>
                  <a:pt x="1300733" y="5333"/>
                </a:lnTo>
                <a:lnTo>
                  <a:pt x="1305306" y="5333"/>
                </a:lnTo>
                <a:close/>
              </a:path>
              <a:path w="1305306" h="297179">
                <a:moveTo>
                  <a:pt x="9143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1"/>
                </a:lnTo>
                <a:lnTo>
                  <a:pt x="9143" y="72389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4572" y="292607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79"/>
                </a:lnTo>
                <a:lnTo>
                  <a:pt x="1228344" y="291845"/>
                </a:lnTo>
                <a:lnTo>
                  <a:pt x="4572" y="292607"/>
                </a:lnTo>
                <a:lnTo>
                  <a:pt x="1235202" y="292607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202" y="292607"/>
                </a:moveTo>
                <a:lnTo>
                  <a:pt x="1223772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35202" y="292607"/>
                </a:lnTo>
                <a:close/>
              </a:path>
              <a:path w="1305306" h="297179">
                <a:moveTo>
                  <a:pt x="1300733" y="5333"/>
                </a:moveTo>
                <a:lnTo>
                  <a:pt x="1296924" y="1523"/>
                </a:lnTo>
                <a:lnTo>
                  <a:pt x="1293114" y="5333"/>
                </a:lnTo>
                <a:lnTo>
                  <a:pt x="1300733" y="5333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3" y="5333"/>
                </a:lnTo>
                <a:lnTo>
                  <a:pt x="1299972" y="5333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3"/>
                </a:lnTo>
                <a:lnTo>
                  <a:pt x="1300733" y="533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9091" y="2900530"/>
            <a:ext cx="1112520" cy="1902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9091" y="2837329"/>
            <a:ext cx="1177636" cy="63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65399" y="2857455"/>
            <a:ext cx="886321" cy="18091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999" marR="138999" algn="ctr">
              <a:lnSpc>
                <a:spcPct val="147200"/>
              </a:lnSpc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Data Runtime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Middlew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 dirty="0">
              <a:latin typeface="Calibri"/>
              <a:cs typeface="Calibri"/>
            </a:endParaRPr>
          </a:p>
          <a:p>
            <a:pPr marL="11394" marR="11394" algn="ctr">
              <a:lnSpc>
                <a:spcPts val="1615"/>
              </a:lnSpc>
              <a:spcBef>
                <a:spcPts val="108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Virtualization</a:t>
            </a:r>
            <a:endParaRPr sz="900" dirty="0">
              <a:latin typeface="Calibri"/>
              <a:cs typeface="Calibri"/>
            </a:endParaRPr>
          </a:p>
          <a:p>
            <a:pPr algn="ctr">
              <a:spcBef>
                <a:spcPts val="359"/>
              </a:spcBef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900" dirty="0">
              <a:latin typeface="Calibri"/>
              <a:cs typeface="Calibri"/>
            </a:endParaRPr>
          </a:p>
          <a:p>
            <a:pPr marL="152673" marR="153241" algn="ctr">
              <a:lnSpc>
                <a:spcPct val="147000"/>
              </a:lnSpc>
              <a:spcBef>
                <a:spcPts val="63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3454" y="3555404"/>
            <a:ext cx="346364" cy="142539"/>
          </a:xfrm>
          <a:custGeom>
            <a:avLst/>
            <a:gdLst/>
            <a:ahLst/>
            <a:cxnLst/>
            <a:rect l="l" t="t" r="r" b="b"/>
            <a:pathLst>
              <a:path w="381000" h="161544">
                <a:moveTo>
                  <a:pt x="273558" y="108203"/>
                </a:moveTo>
                <a:lnTo>
                  <a:pt x="273558" y="0"/>
                </a:lnTo>
                <a:lnTo>
                  <a:pt x="0" y="0"/>
                </a:lnTo>
                <a:lnTo>
                  <a:pt x="0" y="108204"/>
                </a:lnTo>
                <a:lnTo>
                  <a:pt x="273558" y="108203"/>
                </a:lnTo>
                <a:close/>
              </a:path>
              <a:path w="381000" h="161544">
                <a:moveTo>
                  <a:pt x="381000" y="54101"/>
                </a:moveTo>
                <a:lnTo>
                  <a:pt x="273558" y="-53340"/>
                </a:lnTo>
                <a:lnTo>
                  <a:pt x="273558" y="161544"/>
                </a:lnTo>
                <a:lnTo>
                  <a:pt x="381000" y="5410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13263" y="1746776"/>
            <a:ext cx="838892" cy="1780391"/>
          </a:xfrm>
          <a:custGeom>
            <a:avLst/>
            <a:gdLst/>
            <a:ahLst/>
            <a:cxnLst/>
            <a:rect l="l" t="t" r="r" b="b"/>
            <a:pathLst>
              <a:path w="922781" h="2017776">
                <a:moveTo>
                  <a:pt x="20573" y="1991868"/>
                </a:moveTo>
                <a:lnTo>
                  <a:pt x="11429" y="1988058"/>
                </a:lnTo>
                <a:lnTo>
                  <a:pt x="0" y="2013965"/>
                </a:lnTo>
                <a:lnTo>
                  <a:pt x="8381" y="2017776"/>
                </a:lnTo>
                <a:lnTo>
                  <a:pt x="20573" y="1991868"/>
                </a:lnTo>
                <a:close/>
              </a:path>
              <a:path w="922781" h="2017776">
                <a:moveTo>
                  <a:pt x="35813" y="1957577"/>
                </a:moveTo>
                <a:lnTo>
                  <a:pt x="27431" y="1953006"/>
                </a:lnTo>
                <a:lnTo>
                  <a:pt x="15239" y="1979676"/>
                </a:lnTo>
                <a:lnTo>
                  <a:pt x="24383" y="1983486"/>
                </a:lnTo>
                <a:lnTo>
                  <a:pt x="35813" y="1957577"/>
                </a:lnTo>
                <a:close/>
              </a:path>
              <a:path w="922781" h="2017776">
                <a:moveTo>
                  <a:pt x="51815" y="1922526"/>
                </a:moveTo>
                <a:lnTo>
                  <a:pt x="43433" y="1918715"/>
                </a:lnTo>
                <a:lnTo>
                  <a:pt x="31241" y="1944624"/>
                </a:lnTo>
                <a:lnTo>
                  <a:pt x="39623" y="1948433"/>
                </a:lnTo>
                <a:lnTo>
                  <a:pt x="51815" y="1922526"/>
                </a:lnTo>
                <a:close/>
              </a:path>
              <a:path w="922781" h="2017776">
                <a:moveTo>
                  <a:pt x="67817" y="1888236"/>
                </a:moveTo>
                <a:lnTo>
                  <a:pt x="58673" y="1883664"/>
                </a:lnTo>
                <a:lnTo>
                  <a:pt x="47243" y="1910333"/>
                </a:lnTo>
                <a:lnTo>
                  <a:pt x="55625" y="1914144"/>
                </a:lnTo>
                <a:lnTo>
                  <a:pt x="67817" y="1888236"/>
                </a:lnTo>
                <a:close/>
              </a:path>
              <a:path w="922781" h="2017776">
                <a:moveTo>
                  <a:pt x="83057" y="1853183"/>
                </a:moveTo>
                <a:lnTo>
                  <a:pt x="74675" y="1849374"/>
                </a:lnTo>
                <a:lnTo>
                  <a:pt x="62483" y="1875282"/>
                </a:lnTo>
                <a:lnTo>
                  <a:pt x="71627" y="1879092"/>
                </a:lnTo>
                <a:lnTo>
                  <a:pt x="83057" y="1853183"/>
                </a:lnTo>
                <a:close/>
              </a:path>
              <a:path w="922781" h="2017776">
                <a:moveTo>
                  <a:pt x="99059" y="1818894"/>
                </a:moveTo>
                <a:lnTo>
                  <a:pt x="90677" y="1814321"/>
                </a:lnTo>
                <a:lnTo>
                  <a:pt x="78485" y="1840992"/>
                </a:lnTo>
                <a:lnTo>
                  <a:pt x="87629" y="1844802"/>
                </a:lnTo>
                <a:lnTo>
                  <a:pt x="99059" y="1818894"/>
                </a:lnTo>
                <a:close/>
              </a:path>
              <a:path w="922781" h="2017776">
                <a:moveTo>
                  <a:pt x="115061" y="1783841"/>
                </a:moveTo>
                <a:lnTo>
                  <a:pt x="105917" y="1780032"/>
                </a:lnTo>
                <a:lnTo>
                  <a:pt x="94487" y="1805939"/>
                </a:lnTo>
                <a:lnTo>
                  <a:pt x="102869" y="1809750"/>
                </a:lnTo>
                <a:lnTo>
                  <a:pt x="115061" y="1783841"/>
                </a:lnTo>
                <a:close/>
              </a:path>
              <a:path w="922781" h="2017776">
                <a:moveTo>
                  <a:pt x="130301" y="1748789"/>
                </a:moveTo>
                <a:lnTo>
                  <a:pt x="121919" y="1744980"/>
                </a:lnTo>
                <a:lnTo>
                  <a:pt x="109727" y="1770888"/>
                </a:lnTo>
                <a:lnTo>
                  <a:pt x="118871" y="1775460"/>
                </a:lnTo>
                <a:lnTo>
                  <a:pt x="130301" y="1748789"/>
                </a:lnTo>
                <a:close/>
              </a:path>
              <a:path w="922781" h="2017776">
                <a:moveTo>
                  <a:pt x="146303" y="1714500"/>
                </a:moveTo>
                <a:lnTo>
                  <a:pt x="137921" y="1710689"/>
                </a:lnTo>
                <a:lnTo>
                  <a:pt x="125729" y="1736598"/>
                </a:lnTo>
                <a:lnTo>
                  <a:pt x="134873" y="1740408"/>
                </a:lnTo>
                <a:lnTo>
                  <a:pt x="146303" y="1714500"/>
                </a:lnTo>
                <a:close/>
              </a:path>
              <a:path w="922781" h="2017776">
                <a:moveTo>
                  <a:pt x="162305" y="1679448"/>
                </a:moveTo>
                <a:lnTo>
                  <a:pt x="153161" y="1675638"/>
                </a:lnTo>
                <a:lnTo>
                  <a:pt x="141731" y="1701545"/>
                </a:lnTo>
                <a:lnTo>
                  <a:pt x="150113" y="1706118"/>
                </a:lnTo>
                <a:lnTo>
                  <a:pt x="162305" y="1679448"/>
                </a:lnTo>
                <a:close/>
              </a:path>
              <a:path w="922781" h="2017776">
                <a:moveTo>
                  <a:pt x="177545" y="1645158"/>
                </a:moveTo>
                <a:lnTo>
                  <a:pt x="169163" y="1641348"/>
                </a:lnTo>
                <a:lnTo>
                  <a:pt x="156971" y="1667256"/>
                </a:lnTo>
                <a:lnTo>
                  <a:pt x="166115" y="1671065"/>
                </a:lnTo>
                <a:lnTo>
                  <a:pt x="177545" y="1645158"/>
                </a:lnTo>
                <a:close/>
              </a:path>
              <a:path w="922781" h="2017776">
                <a:moveTo>
                  <a:pt x="193547" y="1610106"/>
                </a:moveTo>
                <a:lnTo>
                  <a:pt x="185165" y="1606295"/>
                </a:lnTo>
                <a:lnTo>
                  <a:pt x="172973" y="1632203"/>
                </a:lnTo>
                <a:lnTo>
                  <a:pt x="182117" y="1636776"/>
                </a:lnTo>
                <a:lnTo>
                  <a:pt x="193547" y="1610106"/>
                </a:lnTo>
                <a:close/>
              </a:path>
              <a:path w="922781" h="2017776">
                <a:moveTo>
                  <a:pt x="209549" y="1575816"/>
                </a:moveTo>
                <a:lnTo>
                  <a:pt x="200405" y="1572006"/>
                </a:lnTo>
                <a:lnTo>
                  <a:pt x="188975" y="1597914"/>
                </a:lnTo>
                <a:lnTo>
                  <a:pt x="197357" y="1601724"/>
                </a:lnTo>
                <a:lnTo>
                  <a:pt x="209549" y="1575816"/>
                </a:lnTo>
                <a:close/>
              </a:path>
              <a:path w="922781" h="2017776">
                <a:moveTo>
                  <a:pt x="224789" y="1540764"/>
                </a:moveTo>
                <a:lnTo>
                  <a:pt x="216407" y="1536954"/>
                </a:lnTo>
                <a:lnTo>
                  <a:pt x="204215" y="1562862"/>
                </a:lnTo>
                <a:lnTo>
                  <a:pt x="213359" y="1566671"/>
                </a:lnTo>
                <a:lnTo>
                  <a:pt x="224789" y="1540764"/>
                </a:lnTo>
                <a:close/>
              </a:path>
              <a:path w="922781" h="2017776">
                <a:moveTo>
                  <a:pt x="240791" y="1506474"/>
                </a:moveTo>
                <a:lnTo>
                  <a:pt x="232409" y="1502664"/>
                </a:lnTo>
                <a:lnTo>
                  <a:pt x="220217" y="1528571"/>
                </a:lnTo>
                <a:lnTo>
                  <a:pt x="229361" y="1532382"/>
                </a:lnTo>
                <a:lnTo>
                  <a:pt x="240791" y="1506474"/>
                </a:lnTo>
                <a:close/>
              </a:path>
              <a:path w="922781" h="2017776">
                <a:moveTo>
                  <a:pt x="256793" y="1471421"/>
                </a:moveTo>
                <a:lnTo>
                  <a:pt x="247649" y="1467612"/>
                </a:lnTo>
                <a:lnTo>
                  <a:pt x="236219" y="1493520"/>
                </a:lnTo>
                <a:lnTo>
                  <a:pt x="244601" y="1497330"/>
                </a:lnTo>
                <a:lnTo>
                  <a:pt x="256793" y="1471421"/>
                </a:lnTo>
                <a:close/>
              </a:path>
              <a:path w="922781" h="2017776">
                <a:moveTo>
                  <a:pt x="272033" y="1437132"/>
                </a:moveTo>
                <a:lnTo>
                  <a:pt x="263651" y="1433321"/>
                </a:lnTo>
                <a:lnTo>
                  <a:pt x="251459" y="1459230"/>
                </a:lnTo>
                <a:lnTo>
                  <a:pt x="260603" y="1463039"/>
                </a:lnTo>
                <a:lnTo>
                  <a:pt x="272033" y="1437132"/>
                </a:lnTo>
                <a:close/>
              </a:path>
              <a:path w="922781" h="2017776">
                <a:moveTo>
                  <a:pt x="288035" y="1402080"/>
                </a:moveTo>
                <a:lnTo>
                  <a:pt x="279653" y="1398270"/>
                </a:lnTo>
                <a:lnTo>
                  <a:pt x="267461" y="1424177"/>
                </a:lnTo>
                <a:lnTo>
                  <a:pt x="276605" y="1427988"/>
                </a:lnTo>
                <a:lnTo>
                  <a:pt x="288035" y="1402080"/>
                </a:lnTo>
                <a:close/>
              </a:path>
              <a:path w="922781" h="2017776">
                <a:moveTo>
                  <a:pt x="304037" y="1367789"/>
                </a:moveTo>
                <a:lnTo>
                  <a:pt x="294893" y="1363980"/>
                </a:lnTo>
                <a:lnTo>
                  <a:pt x="283463" y="1389888"/>
                </a:lnTo>
                <a:lnTo>
                  <a:pt x="291845" y="1393698"/>
                </a:lnTo>
                <a:lnTo>
                  <a:pt x="304037" y="1367789"/>
                </a:lnTo>
                <a:close/>
              </a:path>
              <a:path w="922781" h="2017776">
                <a:moveTo>
                  <a:pt x="319277" y="1332738"/>
                </a:moveTo>
                <a:lnTo>
                  <a:pt x="310895" y="1328927"/>
                </a:lnTo>
                <a:lnTo>
                  <a:pt x="298703" y="1354836"/>
                </a:lnTo>
                <a:lnTo>
                  <a:pt x="307847" y="1358645"/>
                </a:lnTo>
                <a:lnTo>
                  <a:pt x="319277" y="1332738"/>
                </a:lnTo>
                <a:close/>
              </a:path>
              <a:path w="922781" h="2017776">
                <a:moveTo>
                  <a:pt x="335279" y="1298448"/>
                </a:moveTo>
                <a:lnTo>
                  <a:pt x="326897" y="1293876"/>
                </a:lnTo>
                <a:lnTo>
                  <a:pt x="314705" y="1320545"/>
                </a:lnTo>
                <a:lnTo>
                  <a:pt x="323849" y="1324356"/>
                </a:lnTo>
                <a:lnTo>
                  <a:pt x="335279" y="1298448"/>
                </a:lnTo>
                <a:close/>
              </a:path>
              <a:path w="922781" h="2017776">
                <a:moveTo>
                  <a:pt x="351281" y="1263395"/>
                </a:moveTo>
                <a:lnTo>
                  <a:pt x="342137" y="1259586"/>
                </a:lnTo>
                <a:lnTo>
                  <a:pt x="330707" y="1285494"/>
                </a:lnTo>
                <a:lnTo>
                  <a:pt x="339089" y="1289304"/>
                </a:lnTo>
                <a:lnTo>
                  <a:pt x="351281" y="1263395"/>
                </a:lnTo>
                <a:close/>
              </a:path>
              <a:path w="922781" h="2017776">
                <a:moveTo>
                  <a:pt x="366521" y="1229106"/>
                </a:moveTo>
                <a:lnTo>
                  <a:pt x="358139" y="1224533"/>
                </a:lnTo>
                <a:lnTo>
                  <a:pt x="345947" y="1251204"/>
                </a:lnTo>
                <a:lnTo>
                  <a:pt x="355091" y="1255014"/>
                </a:lnTo>
                <a:lnTo>
                  <a:pt x="366521" y="1229106"/>
                </a:lnTo>
                <a:close/>
              </a:path>
              <a:path w="922781" h="2017776">
                <a:moveTo>
                  <a:pt x="382523" y="1194054"/>
                </a:moveTo>
                <a:lnTo>
                  <a:pt x="374141" y="1190244"/>
                </a:lnTo>
                <a:lnTo>
                  <a:pt x="361949" y="1216152"/>
                </a:lnTo>
                <a:lnTo>
                  <a:pt x="371093" y="1219962"/>
                </a:lnTo>
                <a:lnTo>
                  <a:pt x="382523" y="1194054"/>
                </a:lnTo>
                <a:close/>
              </a:path>
              <a:path w="922781" h="2017776">
                <a:moveTo>
                  <a:pt x="398525" y="1159764"/>
                </a:moveTo>
                <a:lnTo>
                  <a:pt x="389381" y="1155192"/>
                </a:lnTo>
                <a:lnTo>
                  <a:pt x="377951" y="1181100"/>
                </a:lnTo>
                <a:lnTo>
                  <a:pt x="386333" y="1185672"/>
                </a:lnTo>
                <a:lnTo>
                  <a:pt x="398525" y="1159764"/>
                </a:lnTo>
                <a:close/>
              </a:path>
              <a:path w="922781" h="2017776">
                <a:moveTo>
                  <a:pt x="413766" y="1124712"/>
                </a:moveTo>
                <a:lnTo>
                  <a:pt x="405383" y="1120902"/>
                </a:lnTo>
                <a:lnTo>
                  <a:pt x="393191" y="1146810"/>
                </a:lnTo>
                <a:lnTo>
                  <a:pt x="402335" y="1150620"/>
                </a:lnTo>
                <a:lnTo>
                  <a:pt x="413766" y="1124712"/>
                </a:lnTo>
                <a:close/>
              </a:path>
              <a:path w="922781" h="2017776">
                <a:moveTo>
                  <a:pt x="429767" y="1089660"/>
                </a:moveTo>
                <a:lnTo>
                  <a:pt x="421385" y="1085850"/>
                </a:lnTo>
                <a:lnTo>
                  <a:pt x="409193" y="1111758"/>
                </a:lnTo>
                <a:lnTo>
                  <a:pt x="418337" y="1116330"/>
                </a:lnTo>
                <a:lnTo>
                  <a:pt x="429767" y="1089660"/>
                </a:lnTo>
                <a:close/>
              </a:path>
              <a:path w="922781" h="2017776">
                <a:moveTo>
                  <a:pt x="445769" y="1055370"/>
                </a:moveTo>
                <a:lnTo>
                  <a:pt x="436625" y="1051560"/>
                </a:lnTo>
                <a:lnTo>
                  <a:pt x="425195" y="1077467"/>
                </a:lnTo>
                <a:lnTo>
                  <a:pt x="433577" y="1081278"/>
                </a:lnTo>
                <a:lnTo>
                  <a:pt x="445769" y="1055370"/>
                </a:lnTo>
                <a:close/>
              </a:path>
              <a:path w="922781" h="2017776">
                <a:moveTo>
                  <a:pt x="461009" y="1020317"/>
                </a:moveTo>
                <a:lnTo>
                  <a:pt x="452627" y="1016507"/>
                </a:lnTo>
                <a:lnTo>
                  <a:pt x="441197" y="1042416"/>
                </a:lnTo>
                <a:lnTo>
                  <a:pt x="449579" y="1046988"/>
                </a:lnTo>
                <a:lnTo>
                  <a:pt x="461009" y="1020317"/>
                </a:lnTo>
                <a:close/>
              </a:path>
              <a:path w="922781" h="2017776">
                <a:moveTo>
                  <a:pt x="477011" y="986028"/>
                </a:moveTo>
                <a:lnTo>
                  <a:pt x="468629" y="982217"/>
                </a:lnTo>
                <a:lnTo>
                  <a:pt x="456437" y="1008126"/>
                </a:lnTo>
                <a:lnTo>
                  <a:pt x="465581" y="1011935"/>
                </a:lnTo>
                <a:lnTo>
                  <a:pt x="477011" y="986028"/>
                </a:lnTo>
                <a:close/>
              </a:path>
              <a:path w="922781" h="2017776">
                <a:moveTo>
                  <a:pt x="493013" y="950976"/>
                </a:moveTo>
                <a:lnTo>
                  <a:pt x="483869" y="947166"/>
                </a:lnTo>
                <a:lnTo>
                  <a:pt x="472439" y="973073"/>
                </a:lnTo>
                <a:lnTo>
                  <a:pt x="480821" y="976884"/>
                </a:lnTo>
                <a:lnTo>
                  <a:pt x="493013" y="950976"/>
                </a:lnTo>
                <a:close/>
              </a:path>
              <a:path w="922781" h="2017776">
                <a:moveTo>
                  <a:pt x="508253" y="916685"/>
                </a:moveTo>
                <a:lnTo>
                  <a:pt x="499871" y="912876"/>
                </a:lnTo>
                <a:lnTo>
                  <a:pt x="488441" y="938784"/>
                </a:lnTo>
                <a:lnTo>
                  <a:pt x="496823" y="942594"/>
                </a:lnTo>
                <a:lnTo>
                  <a:pt x="508253" y="916685"/>
                </a:lnTo>
                <a:close/>
              </a:path>
              <a:path w="922781" h="2017776">
                <a:moveTo>
                  <a:pt x="524255" y="881634"/>
                </a:moveTo>
                <a:lnTo>
                  <a:pt x="515873" y="877823"/>
                </a:lnTo>
                <a:lnTo>
                  <a:pt x="503681" y="903732"/>
                </a:lnTo>
                <a:lnTo>
                  <a:pt x="512825" y="907541"/>
                </a:lnTo>
                <a:lnTo>
                  <a:pt x="524255" y="881634"/>
                </a:lnTo>
                <a:close/>
              </a:path>
              <a:path w="922781" h="2017776">
                <a:moveTo>
                  <a:pt x="540257" y="847344"/>
                </a:moveTo>
                <a:lnTo>
                  <a:pt x="531113" y="843534"/>
                </a:lnTo>
                <a:lnTo>
                  <a:pt x="519683" y="869441"/>
                </a:lnTo>
                <a:lnTo>
                  <a:pt x="528065" y="873251"/>
                </a:lnTo>
                <a:lnTo>
                  <a:pt x="540257" y="847344"/>
                </a:lnTo>
                <a:close/>
              </a:path>
              <a:path w="922781" h="2017776">
                <a:moveTo>
                  <a:pt x="555497" y="812291"/>
                </a:moveTo>
                <a:lnTo>
                  <a:pt x="547115" y="808482"/>
                </a:lnTo>
                <a:lnTo>
                  <a:pt x="535685" y="834389"/>
                </a:lnTo>
                <a:lnTo>
                  <a:pt x="544067" y="838200"/>
                </a:lnTo>
                <a:lnTo>
                  <a:pt x="555497" y="812291"/>
                </a:lnTo>
                <a:close/>
              </a:path>
              <a:path w="922781" h="2017776">
                <a:moveTo>
                  <a:pt x="571499" y="778001"/>
                </a:moveTo>
                <a:lnTo>
                  <a:pt x="563117" y="774191"/>
                </a:lnTo>
                <a:lnTo>
                  <a:pt x="550925" y="800100"/>
                </a:lnTo>
                <a:lnTo>
                  <a:pt x="560069" y="803910"/>
                </a:lnTo>
                <a:lnTo>
                  <a:pt x="571499" y="778001"/>
                </a:lnTo>
                <a:close/>
              </a:path>
              <a:path w="922781" h="2017776">
                <a:moveTo>
                  <a:pt x="587501" y="742950"/>
                </a:moveTo>
                <a:lnTo>
                  <a:pt x="578357" y="739139"/>
                </a:lnTo>
                <a:lnTo>
                  <a:pt x="566927" y="765047"/>
                </a:lnTo>
                <a:lnTo>
                  <a:pt x="575309" y="768857"/>
                </a:lnTo>
                <a:lnTo>
                  <a:pt x="587501" y="742950"/>
                </a:lnTo>
                <a:close/>
              </a:path>
              <a:path w="922781" h="2017776">
                <a:moveTo>
                  <a:pt x="602741" y="708660"/>
                </a:moveTo>
                <a:lnTo>
                  <a:pt x="594359" y="704088"/>
                </a:lnTo>
                <a:lnTo>
                  <a:pt x="582929" y="730757"/>
                </a:lnTo>
                <a:lnTo>
                  <a:pt x="591311" y="734567"/>
                </a:lnTo>
                <a:lnTo>
                  <a:pt x="602741" y="708660"/>
                </a:lnTo>
                <a:close/>
              </a:path>
              <a:path w="922781" h="2017776">
                <a:moveTo>
                  <a:pt x="618743" y="673607"/>
                </a:moveTo>
                <a:lnTo>
                  <a:pt x="610361" y="669797"/>
                </a:lnTo>
                <a:lnTo>
                  <a:pt x="598169" y="695706"/>
                </a:lnTo>
                <a:lnTo>
                  <a:pt x="607313" y="699516"/>
                </a:lnTo>
                <a:lnTo>
                  <a:pt x="618743" y="673607"/>
                </a:lnTo>
                <a:close/>
              </a:path>
              <a:path w="922781" h="2017776">
                <a:moveTo>
                  <a:pt x="634745" y="639317"/>
                </a:moveTo>
                <a:lnTo>
                  <a:pt x="625601" y="634745"/>
                </a:lnTo>
                <a:lnTo>
                  <a:pt x="614171" y="661416"/>
                </a:lnTo>
                <a:lnTo>
                  <a:pt x="622553" y="665226"/>
                </a:lnTo>
                <a:lnTo>
                  <a:pt x="634745" y="639317"/>
                </a:lnTo>
                <a:close/>
              </a:path>
              <a:path w="922781" h="2017776">
                <a:moveTo>
                  <a:pt x="649985" y="604266"/>
                </a:moveTo>
                <a:lnTo>
                  <a:pt x="641603" y="600456"/>
                </a:lnTo>
                <a:lnTo>
                  <a:pt x="630173" y="626363"/>
                </a:lnTo>
                <a:lnTo>
                  <a:pt x="638555" y="630173"/>
                </a:lnTo>
                <a:lnTo>
                  <a:pt x="649985" y="604266"/>
                </a:lnTo>
                <a:close/>
              </a:path>
              <a:path w="922781" h="2017776">
                <a:moveTo>
                  <a:pt x="665987" y="569976"/>
                </a:moveTo>
                <a:lnTo>
                  <a:pt x="657605" y="565404"/>
                </a:lnTo>
                <a:lnTo>
                  <a:pt x="645413" y="592073"/>
                </a:lnTo>
                <a:lnTo>
                  <a:pt x="654557" y="595884"/>
                </a:lnTo>
                <a:lnTo>
                  <a:pt x="665987" y="569976"/>
                </a:lnTo>
                <a:close/>
              </a:path>
              <a:path w="922781" h="2017776">
                <a:moveTo>
                  <a:pt x="681989" y="534923"/>
                </a:moveTo>
                <a:lnTo>
                  <a:pt x="672845" y="531113"/>
                </a:lnTo>
                <a:lnTo>
                  <a:pt x="661415" y="557022"/>
                </a:lnTo>
                <a:lnTo>
                  <a:pt x="669797" y="560832"/>
                </a:lnTo>
                <a:lnTo>
                  <a:pt x="681989" y="534923"/>
                </a:lnTo>
                <a:close/>
              </a:path>
              <a:path w="922781" h="2017776">
                <a:moveTo>
                  <a:pt x="697229" y="499872"/>
                </a:moveTo>
                <a:lnTo>
                  <a:pt x="688847" y="496062"/>
                </a:lnTo>
                <a:lnTo>
                  <a:pt x="677417" y="521969"/>
                </a:lnTo>
                <a:lnTo>
                  <a:pt x="685799" y="526541"/>
                </a:lnTo>
                <a:lnTo>
                  <a:pt x="697229" y="499872"/>
                </a:lnTo>
                <a:close/>
              </a:path>
              <a:path w="922781" h="2017776">
                <a:moveTo>
                  <a:pt x="713231" y="465581"/>
                </a:moveTo>
                <a:lnTo>
                  <a:pt x="704849" y="461772"/>
                </a:lnTo>
                <a:lnTo>
                  <a:pt x="692657" y="487679"/>
                </a:lnTo>
                <a:lnTo>
                  <a:pt x="701801" y="491489"/>
                </a:lnTo>
                <a:lnTo>
                  <a:pt x="713231" y="465581"/>
                </a:lnTo>
                <a:close/>
              </a:path>
              <a:path w="922781" h="2017776">
                <a:moveTo>
                  <a:pt x="729233" y="430529"/>
                </a:moveTo>
                <a:lnTo>
                  <a:pt x="720089" y="426719"/>
                </a:lnTo>
                <a:lnTo>
                  <a:pt x="708659" y="452628"/>
                </a:lnTo>
                <a:lnTo>
                  <a:pt x="717041" y="457200"/>
                </a:lnTo>
                <a:lnTo>
                  <a:pt x="729233" y="430529"/>
                </a:lnTo>
                <a:close/>
              </a:path>
              <a:path w="922781" h="2017776">
                <a:moveTo>
                  <a:pt x="744473" y="396239"/>
                </a:moveTo>
                <a:lnTo>
                  <a:pt x="736091" y="392429"/>
                </a:lnTo>
                <a:lnTo>
                  <a:pt x="724661" y="418338"/>
                </a:lnTo>
                <a:lnTo>
                  <a:pt x="733043" y="422147"/>
                </a:lnTo>
                <a:lnTo>
                  <a:pt x="744473" y="396239"/>
                </a:lnTo>
                <a:close/>
              </a:path>
              <a:path w="922781" h="2017776">
                <a:moveTo>
                  <a:pt x="760475" y="361188"/>
                </a:moveTo>
                <a:lnTo>
                  <a:pt x="752093" y="357377"/>
                </a:lnTo>
                <a:lnTo>
                  <a:pt x="739901" y="383286"/>
                </a:lnTo>
                <a:lnTo>
                  <a:pt x="749045" y="387857"/>
                </a:lnTo>
                <a:lnTo>
                  <a:pt x="760475" y="361188"/>
                </a:lnTo>
                <a:close/>
              </a:path>
              <a:path w="922781" h="2017776">
                <a:moveTo>
                  <a:pt x="776477" y="326898"/>
                </a:moveTo>
                <a:lnTo>
                  <a:pt x="767333" y="323088"/>
                </a:lnTo>
                <a:lnTo>
                  <a:pt x="755903" y="348995"/>
                </a:lnTo>
                <a:lnTo>
                  <a:pt x="764285" y="352806"/>
                </a:lnTo>
                <a:lnTo>
                  <a:pt x="776477" y="326898"/>
                </a:lnTo>
                <a:close/>
              </a:path>
              <a:path w="922781" h="2017776">
                <a:moveTo>
                  <a:pt x="791717" y="291845"/>
                </a:moveTo>
                <a:lnTo>
                  <a:pt x="783335" y="288036"/>
                </a:lnTo>
                <a:lnTo>
                  <a:pt x="771905" y="313944"/>
                </a:lnTo>
                <a:lnTo>
                  <a:pt x="780287" y="317753"/>
                </a:lnTo>
                <a:lnTo>
                  <a:pt x="791717" y="291845"/>
                </a:lnTo>
                <a:close/>
              </a:path>
              <a:path w="922781" h="2017776">
                <a:moveTo>
                  <a:pt x="807719" y="257556"/>
                </a:moveTo>
                <a:lnTo>
                  <a:pt x="799337" y="253745"/>
                </a:lnTo>
                <a:lnTo>
                  <a:pt x="787145" y="279653"/>
                </a:lnTo>
                <a:lnTo>
                  <a:pt x="796289" y="283463"/>
                </a:lnTo>
                <a:lnTo>
                  <a:pt x="807719" y="257556"/>
                </a:lnTo>
                <a:close/>
              </a:path>
              <a:path w="922781" h="2017776">
                <a:moveTo>
                  <a:pt x="823721" y="222503"/>
                </a:moveTo>
                <a:lnTo>
                  <a:pt x="814577" y="218694"/>
                </a:lnTo>
                <a:lnTo>
                  <a:pt x="803147" y="244601"/>
                </a:lnTo>
                <a:lnTo>
                  <a:pt x="811529" y="248412"/>
                </a:lnTo>
                <a:lnTo>
                  <a:pt x="823721" y="222503"/>
                </a:lnTo>
                <a:close/>
              </a:path>
              <a:path w="922781" h="2017776">
                <a:moveTo>
                  <a:pt x="838961" y="188213"/>
                </a:moveTo>
                <a:lnTo>
                  <a:pt x="830579" y="184403"/>
                </a:lnTo>
                <a:lnTo>
                  <a:pt x="819150" y="210312"/>
                </a:lnTo>
                <a:lnTo>
                  <a:pt x="827531" y="214121"/>
                </a:lnTo>
                <a:lnTo>
                  <a:pt x="838961" y="188213"/>
                </a:lnTo>
                <a:close/>
              </a:path>
              <a:path w="922781" h="2017776">
                <a:moveTo>
                  <a:pt x="854963" y="153162"/>
                </a:moveTo>
                <a:lnTo>
                  <a:pt x="846581" y="149351"/>
                </a:lnTo>
                <a:lnTo>
                  <a:pt x="834389" y="175259"/>
                </a:lnTo>
                <a:lnTo>
                  <a:pt x="843533" y="179069"/>
                </a:lnTo>
                <a:lnTo>
                  <a:pt x="854963" y="153162"/>
                </a:lnTo>
                <a:close/>
              </a:path>
              <a:path w="922781" h="2017776">
                <a:moveTo>
                  <a:pt x="870965" y="118871"/>
                </a:moveTo>
                <a:lnTo>
                  <a:pt x="861821" y="114300"/>
                </a:lnTo>
                <a:lnTo>
                  <a:pt x="850391" y="140969"/>
                </a:lnTo>
                <a:lnTo>
                  <a:pt x="858773" y="144780"/>
                </a:lnTo>
                <a:lnTo>
                  <a:pt x="870965" y="118871"/>
                </a:lnTo>
                <a:close/>
              </a:path>
              <a:path w="922781" h="2017776">
                <a:moveTo>
                  <a:pt x="886205" y="83819"/>
                </a:moveTo>
                <a:lnTo>
                  <a:pt x="877823" y="80009"/>
                </a:lnTo>
                <a:lnTo>
                  <a:pt x="866393" y="105918"/>
                </a:lnTo>
                <a:lnTo>
                  <a:pt x="874775" y="109727"/>
                </a:lnTo>
                <a:lnTo>
                  <a:pt x="886205" y="83819"/>
                </a:lnTo>
                <a:close/>
              </a:path>
              <a:path w="922781" h="2017776">
                <a:moveTo>
                  <a:pt x="902207" y="49530"/>
                </a:moveTo>
                <a:lnTo>
                  <a:pt x="893825" y="44957"/>
                </a:lnTo>
                <a:lnTo>
                  <a:pt x="881633" y="71627"/>
                </a:lnTo>
                <a:lnTo>
                  <a:pt x="890777" y="75437"/>
                </a:lnTo>
                <a:lnTo>
                  <a:pt x="902207" y="49530"/>
                </a:lnTo>
                <a:close/>
              </a:path>
              <a:path w="922781" h="2017776">
                <a:moveTo>
                  <a:pt x="918209" y="14477"/>
                </a:moveTo>
                <a:lnTo>
                  <a:pt x="909065" y="10668"/>
                </a:lnTo>
                <a:lnTo>
                  <a:pt x="897635" y="36575"/>
                </a:lnTo>
                <a:lnTo>
                  <a:pt x="906017" y="40386"/>
                </a:lnTo>
                <a:lnTo>
                  <a:pt x="918209" y="14477"/>
                </a:lnTo>
                <a:close/>
              </a:path>
              <a:path w="922781" h="2017776">
                <a:moveTo>
                  <a:pt x="922781" y="3809"/>
                </a:moveTo>
                <a:lnTo>
                  <a:pt x="914399" y="0"/>
                </a:lnTo>
                <a:lnTo>
                  <a:pt x="913637" y="2286"/>
                </a:lnTo>
                <a:lnTo>
                  <a:pt x="922019" y="6095"/>
                </a:lnTo>
                <a:lnTo>
                  <a:pt x="922781" y="380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13266" y="3524476"/>
            <a:ext cx="838893" cy="2259778"/>
          </a:xfrm>
          <a:custGeom>
            <a:avLst/>
            <a:gdLst/>
            <a:ahLst/>
            <a:cxnLst/>
            <a:rect l="l" t="t" r="r" b="b"/>
            <a:pathLst>
              <a:path w="922782" h="2561081">
                <a:moveTo>
                  <a:pt x="18287" y="26670"/>
                </a:moveTo>
                <a:lnTo>
                  <a:pt x="8381" y="0"/>
                </a:lnTo>
                <a:lnTo>
                  <a:pt x="0" y="3048"/>
                </a:lnTo>
                <a:lnTo>
                  <a:pt x="9143" y="29718"/>
                </a:lnTo>
                <a:lnTo>
                  <a:pt x="18287" y="26670"/>
                </a:lnTo>
                <a:close/>
              </a:path>
              <a:path w="922782" h="2561081">
                <a:moveTo>
                  <a:pt x="31241" y="62484"/>
                </a:moveTo>
                <a:lnTo>
                  <a:pt x="21335" y="35814"/>
                </a:lnTo>
                <a:lnTo>
                  <a:pt x="12191" y="38862"/>
                </a:lnTo>
                <a:lnTo>
                  <a:pt x="22097" y="65532"/>
                </a:lnTo>
                <a:lnTo>
                  <a:pt x="31241" y="62484"/>
                </a:lnTo>
                <a:close/>
              </a:path>
              <a:path w="922782" h="2561081">
                <a:moveTo>
                  <a:pt x="44195" y="98298"/>
                </a:moveTo>
                <a:lnTo>
                  <a:pt x="34289" y="71628"/>
                </a:lnTo>
                <a:lnTo>
                  <a:pt x="25145" y="74676"/>
                </a:lnTo>
                <a:lnTo>
                  <a:pt x="35051" y="101346"/>
                </a:lnTo>
                <a:lnTo>
                  <a:pt x="44195" y="98298"/>
                </a:lnTo>
                <a:close/>
              </a:path>
              <a:path w="922782" h="2561081">
                <a:moveTo>
                  <a:pt x="56387" y="134112"/>
                </a:moveTo>
                <a:lnTo>
                  <a:pt x="47243" y="107442"/>
                </a:lnTo>
                <a:lnTo>
                  <a:pt x="38099" y="110489"/>
                </a:lnTo>
                <a:lnTo>
                  <a:pt x="48005" y="137160"/>
                </a:lnTo>
                <a:lnTo>
                  <a:pt x="56387" y="134112"/>
                </a:lnTo>
                <a:close/>
              </a:path>
              <a:path w="922782" h="2561081">
                <a:moveTo>
                  <a:pt x="69341" y="169926"/>
                </a:moveTo>
                <a:lnTo>
                  <a:pt x="60197" y="143256"/>
                </a:lnTo>
                <a:lnTo>
                  <a:pt x="51053" y="146304"/>
                </a:lnTo>
                <a:lnTo>
                  <a:pt x="60959" y="172974"/>
                </a:lnTo>
                <a:lnTo>
                  <a:pt x="69341" y="169926"/>
                </a:lnTo>
                <a:close/>
              </a:path>
              <a:path w="922782" h="2561081">
                <a:moveTo>
                  <a:pt x="82295" y="205740"/>
                </a:moveTo>
                <a:lnTo>
                  <a:pt x="73151" y="179070"/>
                </a:lnTo>
                <a:lnTo>
                  <a:pt x="64007" y="182118"/>
                </a:lnTo>
                <a:lnTo>
                  <a:pt x="73151" y="209550"/>
                </a:lnTo>
                <a:lnTo>
                  <a:pt x="82295" y="205740"/>
                </a:lnTo>
                <a:close/>
              </a:path>
              <a:path w="922782" h="2561081">
                <a:moveTo>
                  <a:pt x="95249" y="241554"/>
                </a:moveTo>
                <a:lnTo>
                  <a:pt x="85343" y="214884"/>
                </a:lnTo>
                <a:lnTo>
                  <a:pt x="76961" y="217932"/>
                </a:lnTo>
                <a:lnTo>
                  <a:pt x="86105" y="245364"/>
                </a:lnTo>
                <a:lnTo>
                  <a:pt x="95249" y="241554"/>
                </a:lnTo>
                <a:close/>
              </a:path>
              <a:path w="922782" h="2561081">
                <a:moveTo>
                  <a:pt x="108204" y="278130"/>
                </a:moveTo>
                <a:lnTo>
                  <a:pt x="98297" y="250697"/>
                </a:lnTo>
                <a:lnTo>
                  <a:pt x="89153" y="253746"/>
                </a:lnTo>
                <a:lnTo>
                  <a:pt x="99059" y="281178"/>
                </a:lnTo>
                <a:lnTo>
                  <a:pt x="108204" y="278130"/>
                </a:lnTo>
                <a:close/>
              </a:path>
              <a:path w="922782" h="2561081">
                <a:moveTo>
                  <a:pt x="121157" y="313944"/>
                </a:moveTo>
                <a:lnTo>
                  <a:pt x="111251" y="286512"/>
                </a:lnTo>
                <a:lnTo>
                  <a:pt x="102107" y="289560"/>
                </a:lnTo>
                <a:lnTo>
                  <a:pt x="112013" y="316992"/>
                </a:lnTo>
                <a:lnTo>
                  <a:pt x="121157" y="313944"/>
                </a:lnTo>
                <a:close/>
              </a:path>
              <a:path w="922782" h="2561081">
                <a:moveTo>
                  <a:pt x="133349" y="349758"/>
                </a:moveTo>
                <a:lnTo>
                  <a:pt x="124205" y="322326"/>
                </a:lnTo>
                <a:lnTo>
                  <a:pt x="115061" y="326136"/>
                </a:lnTo>
                <a:lnTo>
                  <a:pt x="124967" y="352806"/>
                </a:lnTo>
                <a:lnTo>
                  <a:pt x="133349" y="349758"/>
                </a:lnTo>
                <a:close/>
              </a:path>
              <a:path w="922782" h="2561081">
                <a:moveTo>
                  <a:pt x="146303" y="385572"/>
                </a:moveTo>
                <a:lnTo>
                  <a:pt x="137160" y="358140"/>
                </a:lnTo>
                <a:lnTo>
                  <a:pt x="128015" y="361950"/>
                </a:lnTo>
                <a:lnTo>
                  <a:pt x="137921" y="388620"/>
                </a:lnTo>
                <a:lnTo>
                  <a:pt x="146303" y="385572"/>
                </a:lnTo>
                <a:close/>
              </a:path>
              <a:path w="922782" h="2561081">
                <a:moveTo>
                  <a:pt x="159258" y="421386"/>
                </a:moveTo>
                <a:lnTo>
                  <a:pt x="149351" y="394716"/>
                </a:lnTo>
                <a:lnTo>
                  <a:pt x="140969" y="397764"/>
                </a:lnTo>
                <a:lnTo>
                  <a:pt x="150113" y="424434"/>
                </a:lnTo>
                <a:lnTo>
                  <a:pt x="159258" y="421386"/>
                </a:lnTo>
                <a:close/>
              </a:path>
              <a:path w="922782" h="2561081">
                <a:moveTo>
                  <a:pt x="172211" y="457200"/>
                </a:moveTo>
                <a:lnTo>
                  <a:pt x="162305" y="430530"/>
                </a:lnTo>
                <a:lnTo>
                  <a:pt x="153924" y="433578"/>
                </a:lnTo>
                <a:lnTo>
                  <a:pt x="163067" y="460248"/>
                </a:lnTo>
                <a:lnTo>
                  <a:pt x="172211" y="457200"/>
                </a:lnTo>
                <a:close/>
              </a:path>
              <a:path w="922782" h="2561081">
                <a:moveTo>
                  <a:pt x="185165" y="493014"/>
                </a:moveTo>
                <a:lnTo>
                  <a:pt x="175260" y="466344"/>
                </a:lnTo>
                <a:lnTo>
                  <a:pt x="166115" y="469392"/>
                </a:lnTo>
                <a:lnTo>
                  <a:pt x="176021" y="496062"/>
                </a:lnTo>
                <a:lnTo>
                  <a:pt x="185165" y="493014"/>
                </a:lnTo>
                <a:close/>
              </a:path>
              <a:path w="922782" h="2561081">
                <a:moveTo>
                  <a:pt x="198119" y="528828"/>
                </a:moveTo>
                <a:lnTo>
                  <a:pt x="188213" y="502158"/>
                </a:lnTo>
                <a:lnTo>
                  <a:pt x="179069" y="505206"/>
                </a:lnTo>
                <a:lnTo>
                  <a:pt x="188976" y="531876"/>
                </a:lnTo>
                <a:lnTo>
                  <a:pt x="198119" y="528828"/>
                </a:lnTo>
                <a:close/>
              </a:path>
              <a:path w="922782" h="2561081">
                <a:moveTo>
                  <a:pt x="210312" y="564642"/>
                </a:moveTo>
                <a:lnTo>
                  <a:pt x="201167" y="537972"/>
                </a:lnTo>
                <a:lnTo>
                  <a:pt x="192024" y="541020"/>
                </a:lnTo>
                <a:lnTo>
                  <a:pt x="201930" y="567690"/>
                </a:lnTo>
                <a:lnTo>
                  <a:pt x="210312" y="564642"/>
                </a:lnTo>
                <a:close/>
              </a:path>
              <a:path w="922782" h="2561081">
                <a:moveTo>
                  <a:pt x="223266" y="600456"/>
                </a:moveTo>
                <a:lnTo>
                  <a:pt x="214122" y="573786"/>
                </a:lnTo>
                <a:lnTo>
                  <a:pt x="204978" y="576834"/>
                </a:lnTo>
                <a:lnTo>
                  <a:pt x="214884" y="603504"/>
                </a:lnTo>
                <a:lnTo>
                  <a:pt x="223266" y="600456"/>
                </a:lnTo>
                <a:close/>
              </a:path>
              <a:path w="922782" h="2561081">
                <a:moveTo>
                  <a:pt x="236220" y="636270"/>
                </a:moveTo>
                <a:lnTo>
                  <a:pt x="226314" y="609600"/>
                </a:lnTo>
                <a:lnTo>
                  <a:pt x="217932" y="612648"/>
                </a:lnTo>
                <a:lnTo>
                  <a:pt x="227076" y="640080"/>
                </a:lnTo>
                <a:lnTo>
                  <a:pt x="236220" y="636270"/>
                </a:lnTo>
                <a:close/>
              </a:path>
              <a:path w="922782" h="2561081">
                <a:moveTo>
                  <a:pt x="249174" y="672084"/>
                </a:moveTo>
                <a:lnTo>
                  <a:pt x="239268" y="645414"/>
                </a:lnTo>
                <a:lnTo>
                  <a:pt x="230886" y="648462"/>
                </a:lnTo>
                <a:lnTo>
                  <a:pt x="240029" y="675894"/>
                </a:lnTo>
                <a:lnTo>
                  <a:pt x="249174" y="672084"/>
                </a:lnTo>
                <a:close/>
              </a:path>
              <a:path w="922782" h="2561081">
                <a:moveTo>
                  <a:pt x="262128" y="707898"/>
                </a:moveTo>
                <a:lnTo>
                  <a:pt x="252222" y="681228"/>
                </a:lnTo>
                <a:lnTo>
                  <a:pt x="243078" y="684276"/>
                </a:lnTo>
                <a:lnTo>
                  <a:pt x="252984" y="711708"/>
                </a:lnTo>
                <a:lnTo>
                  <a:pt x="262128" y="707898"/>
                </a:lnTo>
                <a:close/>
              </a:path>
              <a:path w="922782" h="2561081">
                <a:moveTo>
                  <a:pt x="275082" y="744474"/>
                </a:moveTo>
                <a:lnTo>
                  <a:pt x="265176" y="717042"/>
                </a:lnTo>
                <a:lnTo>
                  <a:pt x="256032" y="720090"/>
                </a:lnTo>
                <a:lnTo>
                  <a:pt x="265938" y="747522"/>
                </a:lnTo>
                <a:lnTo>
                  <a:pt x="275082" y="744474"/>
                </a:lnTo>
                <a:close/>
              </a:path>
              <a:path w="922782" h="2561081">
                <a:moveTo>
                  <a:pt x="287274" y="780288"/>
                </a:moveTo>
                <a:lnTo>
                  <a:pt x="278130" y="752856"/>
                </a:lnTo>
                <a:lnTo>
                  <a:pt x="268986" y="756666"/>
                </a:lnTo>
                <a:lnTo>
                  <a:pt x="278892" y="783336"/>
                </a:lnTo>
                <a:lnTo>
                  <a:pt x="287274" y="780288"/>
                </a:lnTo>
                <a:close/>
              </a:path>
              <a:path w="922782" h="2561081">
                <a:moveTo>
                  <a:pt x="300228" y="816102"/>
                </a:moveTo>
                <a:lnTo>
                  <a:pt x="291084" y="788670"/>
                </a:lnTo>
                <a:lnTo>
                  <a:pt x="281940" y="792480"/>
                </a:lnTo>
                <a:lnTo>
                  <a:pt x="291084" y="819150"/>
                </a:lnTo>
                <a:lnTo>
                  <a:pt x="300228" y="816102"/>
                </a:lnTo>
                <a:close/>
              </a:path>
              <a:path w="922782" h="2561081">
                <a:moveTo>
                  <a:pt x="313182" y="851916"/>
                </a:moveTo>
                <a:lnTo>
                  <a:pt x="303276" y="825246"/>
                </a:lnTo>
                <a:lnTo>
                  <a:pt x="294894" y="828294"/>
                </a:lnTo>
                <a:lnTo>
                  <a:pt x="304038" y="854963"/>
                </a:lnTo>
                <a:lnTo>
                  <a:pt x="313182" y="851916"/>
                </a:lnTo>
                <a:close/>
              </a:path>
              <a:path w="922782" h="2561081">
                <a:moveTo>
                  <a:pt x="326136" y="887730"/>
                </a:moveTo>
                <a:lnTo>
                  <a:pt x="316230" y="861060"/>
                </a:lnTo>
                <a:lnTo>
                  <a:pt x="307848" y="864108"/>
                </a:lnTo>
                <a:lnTo>
                  <a:pt x="316992" y="890778"/>
                </a:lnTo>
                <a:lnTo>
                  <a:pt x="326136" y="887730"/>
                </a:lnTo>
                <a:close/>
              </a:path>
              <a:path w="922782" h="2561081">
                <a:moveTo>
                  <a:pt x="339090" y="923544"/>
                </a:moveTo>
                <a:lnTo>
                  <a:pt x="329184" y="896874"/>
                </a:lnTo>
                <a:lnTo>
                  <a:pt x="320040" y="899922"/>
                </a:lnTo>
                <a:lnTo>
                  <a:pt x="329946" y="926591"/>
                </a:lnTo>
                <a:lnTo>
                  <a:pt x="339090" y="923544"/>
                </a:lnTo>
                <a:close/>
              </a:path>
              <a:path w="922782" h="2561081">
                <a:moveTo>
                  <a:pt x="352044" y="959358"/>
                </a:moveTo>
                <a:lnTo>
                  <a:pt x="342138" y="932688"/>
                </a:lnTo>
                <a:lnTo>
                  <a:pt x="332994" y="935736"/>
                </a:lnTo>
                <a:lnTo>
                  <a:pt x="342900" y="962406"/>
                </a:lnTo>
                <a:lnTo>
                  <a:pt x="352044" y="959358"/>
                </a:lnTo>
                <a:close/>
              </a:path>
              <a:path w="922782" h="2561081">
                <a:moveTo>
                  <a:pt x="364236" y="995172"/>
                </a:moveTo>
                <a:lnTo>
                  <a:pt x="355092" y="968502"/>
                </a:lnTo>
                <a:lnTo>
                  <a:pt x="345948" y="971550"/>
                </a:lnTo>
                <a:lnTo>
                  <a:pt x="355854" y="998219"/>
                </a:lnTo>
                <a:lnTo>
                  <a:pt x="364236" y="995172"/>
                </a:lnTo>
                <a:close/>
              </a:path>
              <a:path w="922782" h="2561081">
                <a:moveTo>
                  <a:pt x="377190" y="1030986"/>
                </a:moveTo>
                <a:lnTo>
                  <a:pt x="368046" y="1004316"/>
                </a:lnTo>
                <a:lnTo>
                  <a:pt x="358902" y="1007363"/>
                </a:lnTo>
                <a:lnTo>
                  <a:pt x="368046" y="1034034"/>
                </a:lnTo>
                <a:lnTo>
                  <a:pt x="377190" y="1030986"/>
                </a:lnTo>
                <a:close/>
              </a:path>
              <a:path w="922782" h="2561081">
                <a:moveTo>
                  <a:pt x="390144" y="1066800"/>
                </a:moveTo>
                <a:lnTo>
                  <a:pt x="380238" y="1040130"/>
                </a:lnTo>
                <a:lnTo>
                  <a:pt x="371856" y="1043178"/>
                </a:lnTo>
                <a:lnTo>
                  <a:pt x="381000" y="1070610"/>
                </a:lnTo>
                <a:lnTo>
                  <a:pt x="390144" y="1066800"/>
                </a:lnTo>
                <a:close/>
              </a:path>
              <a:path w="922782" h="2561081">
                <a:moveTo>
                  <a:pt x="403098" y="1102614"/>
                </a:moveTo>
                <a:lnTo>
                  <a:pt x="393192" y="1075944"/>
                </a:lnTo>
                <a:lnTo>
                  <a:pt x="384810" y="1078992"/>
                </a:lnTo>
                <a:lnTo>
                  <a:pt x="393954" y="1106424"/>
                </a:lnTo>
                <a:lnTo>
                  <a:pt x="403098" y="1102614"/>
                </a:lnTo>
                <a:close/>
              </a:path>
              <a:path w="922782" h="2561081">
                <a:moveTo>
                  <a:pt x="416052" y="1138428"/>
                </a:moveTo>
                <a:lnTo>
                  <a:pt x="406146" y="1111758"/>
                </a:lnTo>
                <a:lnTo>
                  <a:pt x="397002" y="1114806"/>
                </a:lnTo>
                <a:lnTo>
                  <a:pt x="406908" y="1142238"/>
                </a:lnTo>
                <a:lnTo>
                  <a:pt x="416052" y="1138428"/>
                </a:lnTo>
                <a:close/>
              </a:path>
              <a:path w="922782" h="2561081">
                <a:moveTo>
                  <a:pt x="429006" y="1175004"/>
                </a:moveTo>
                <a:lnTo>
                  <a:pt x="419100" y="1147572"/>
                </a:lnTo>
                <a:lnTo>
                  <a:pt x="409956" y="1150620"/>
                </a:lnTo>
                <a:lnTo>
                  <a:pt x="419862" y="1178052"/>
                </a:lnTo>
                <a:lnTo>
                  <a:pt x="429006" y="1175004"/>
                </a:lnTo>
                <a:close/>
              </a:path>
              <a:path w="922782" h="2561081">
                <a:moveTo>
                  <a:pt x="441198" y="1210818"/>
                </a:moveTo>
                <a:lnTo>
                  <a:pt x="432054" y="1183386"/>
                </a:lnTo>
                <a:lnTo>
                  <a:pt x="422910" y="1187196"/>
                </a:lnTo>
                <a:lnTo>
                  <a:pt x="432816" y="1213866"/>
                </a:lnTo>
                <a:lnTo>
                  <a:pt x="441198" y="1210818"/>
                </a:lnTo>
                <a:close/>
              </a:path>
              <a:path w="922782" h="2561081">
                <a:moveTo>
                  <a:pt x="454152" y="1246632"/>
                </a:moveTo>
                <a:lnTo>
                  <a:pt x="445008" y="1219200"/>
                </a:lnTo>
                <a:lnTo>
                  <a:pt x="435864" y="1223010"/>
                </a:lnTo>
                <a:lnTo>
                  <a:pt x="445008" y="1249680"/>
                </a:lnTo>
                <a:lnTo>
                  <a:pt x="454152" y="1246632"/>
                </a:lnTo>
                <a:close/>
              </a:path>
              <a:path w="922782" h="2561081">
                <a:moveTo>
                  <a:pt x="467106" y="1282446"/>
                </a:moveTo>
                <a:lnTo>
                  <a:pt x="457200" y="1255014"/>
                </a:lnTo>
                <a:lnTo>
                  <a:pt x="448818" y="1258824"/>
                </a:lnTo>
                <a:lnTo>
                  <a:pt x="457962" y="1285494"/>
                </a:lnTo>
                <a:lnTo>
                  <a:pt x="467106" y="1282446"/>
                </a:lnTo>
                <a:close/>
              </a:path>
              <a:path w="922782" h="2561081">
                <a:moveTo>
                  <a:pt x="480060" y="1318260"/>
                </a:moveTo>
                <a:lnTo>
                  <a:pt x="470154" y="1291590"/>
                </a:lnTo>
                <a:lnTo>
                  <a:pt x="461772" y="1294638"/>
                </a:lnTo>
                <a:lnTo>
                  <a:pt x="470916" y="1321308"/>
                </a:lnTo>
                <a:lnTo>
                  <a:pt x="480060" y="1318260"/>
                </a:lnTo>
                <a:close/>
              </a:path>
              <a:path w="922782" h="2561081">
                <a:moveTo>
                  <a:pt x="493014" y="1354074"/>
                </a:moveTo>
                <a:lnTo>
                  <a:pt x="483108" y="1327404"/>
                </a:lnTo>
                <a:lnTo>
                  <a:pt x="473964" y="1330452"/>
                </a:lnTo>
                <a:lnTo>
                  <a:pt x="483870" y="1357122"/>
                </a:lnTo>
                <a:lnTo>
                  <a:pt x="493014" y="1354074"/>
                </a:lnTo>
                <a:close/>
              </a:path>
              <a:path w="922782" h="2561081">
                <a:moveTo>
                  <a:pt x="505968" y="1389888"/>
                </a:moveTo>
                <a:lnTo>
                  <a:pt x="496062" y="1363218"/>
                </a:lnTo>
                <a:lnTo>
                  <a:pt x="486918" y="1366266"/>
                </a:lnTo>
                <a:lnTo>
                  <a:pt x="496824" y="1392936"/>
                </a:lnTo>
                <a:lnTo>
                  <a:pt x="505968" y="1389888"/>
                </a:lnTo>
                <a:close/>
              </a:path>
              <a:path w="922782" h="2561081">
                <a:moveTo>
                  <a:pt x="518160" y="1425702"/>
                </a:moveTo>
                <a:lnTo>
                  <a:pt x="509016" y="1399032"/>
                </a:lnTo>
                <a:lnTo>
                  <a:pt x="499872" y="1402080"/>
                </a:lnTo>
                <a:lnTo>
                  <a:pt x="509778" y="1428750"/>
                </a:lnTo>
                <a:lnTo>
                  <a:pt x="518160" y="1425702"/>
                </a:lnTo>
                <a:close/>
              </a:path>
              <a:path w="922782" h="2561081">
                <a:moveTo>
                  <a:pt x="531114" y="1461516"/>
                </a:moveTo>
                <a:lnTo>
                  <a:pt x="521970" y="1434846"/>
                </a:lnTo>
                <a:lnTo>
                  <a:pt x="512826" y="1437894"/>
                </a:lnTo>
                <a:lnTo>
                  <a:pt x="521970" y="1464564"/>
                </a:lnTo>
                <a:lnTo>
                  <a:pt x="531114" y="1461516"/>
                </a:lnTo>
                <a:close/>
              </a:path>
              <a:path w="922782" h="2561081">
                <a:moveTo>
                  <a:pt x="544068" y="1497330"/>
                </a:moveTo>
                <a:lnTo>
                  <a:pt x="534162" y="1470660"/>
                </a:lnTo>
                <a:lnTo>
                  <a:pt x="525780" y="1473708"/>
                </a:lnTo>
                <a:lnTo>
                  <a:pt x="534924" y="1501140"/>
                </a:lnTo>
                <a:lnTo>
                  <a:pt x="544068" y="1497330"/>
                </a:lnTo>
                <a:close/>
              </a:path>
              <a:path w="922782" h="2561081">
                <a:moveTo>
                  <a:pt x="557022" y="1533144"/>
                </a:moveTo>
                <a:lnTo>
                  <a:pt x="547116" y="1506474"/>
                </a:lnTo>
                <a:lnTo>
                  <a:pt x="537972" y="1509522"/>
                </a:lnTo>
                <a:lnTo>
                  <a:pt x="547878" y="1536954"/>
                </a:lnTo>
                <a:lnTo>
                  <a:pt x="557022" y="1533144"/>
                </a:lnTo>
                <a:close/>
              </a:path>
              <a:path w="922782" h="2561081">
                <a:moveTo>
                  <a:pt x="569976" y="1568958"/>
                </a:moveTo>
                <a:lnTo>
                  <a:pt x="560070" y="1542288"/>
                </a:lnTo>
                <a:lnTo>
                  <a:pt x="550926" y="1545336"/>
                </a:lnTo>
                <a:lnTo>
                  <a:pt x="560832" y="1572768"/>
                </a:lnTo>
                <a:lnTo>
                  <a:pt x="569976" y="1568958"/>
                </a:lnTo>
                <a:close/>
              </a:path>
              <a:path w="922782" h="2561081">
                <a:moveTo>
                  <a:pt x="582930" y="1605534"/>
                </a:moveTo>
                <a:lnTo>
                  <a:pt x="573024" y="1578102"/>
                </a:lnTo>
                <a:lnTo>
                  <a:pt x="563880" y="1581150"/>
                </a:lnTo>
                <a:lnTo>
                  <a:pt x="573786" y="1608582"/>
                </a:lnTo>
                <a:lnTo>
                  <a:pt x="582930" y="1605534"/>
                </a:lnTo>
                <a:close/>
              </a:path>
              <a:path w="922782" h="2561081">
                <a:moveTo>
                  <a:pt x="595122" y="1641348"/>
                </a:moveTo>
                <a:lnTo>
                  <a:pt x="585978" y="1613916"/>
                </a:lnTo>
                <a:lnTo>
                  <a:pt x="576834" y="1617726"/>
                </a:lnTo>
                <a:lnTo>
                  <a:pt x="586740" y="1644395"/>
                </a:lnTo>
                <a:lnTo>
                  <a:pt x="595122" y="1641348"/>
                </a:lnTo>
                <a:close/>
              </a:path>
              <a:path w="922782" h="2561081">
                <a:moveTo>
                  <a:pt x="608076" y="1677162"/>
                </a:moveTo>
                <a:lnTo>
                  <a:pt x="598932" y="1649730"/>
                </a:lnTo>
                <a:lnTo>
                  <a:pt x="589788" y="1653539"/>
                </a:lnTo>
                <a:lnTo>
                  <a:pt x="598932" y="1680210"/>
                </a:lnTo>
                <a:lnTo>
                  <a:pt x="608076" y="1677162"/>
                </a:lnTo>
                <a:close/>
              </a:path>
              <a:path w="922782" h="2561081">
                <a:moveTo>
                  <a:pt x="621030" y="1712976"/>
                </a:moveTo>
                <a:lnTo>
                  <a:pt x="611124" y="1685544"/>
                </a:lnTo>
                <a:lnTo>
                  <a:pt x="602742" y="1689354"/>
                </a:lnTo>
                <a:lnTo>
                  <a:pt x="611886" y="1716024"/>
                </a:lnTo>
                <a:lnTo>
                  <a:pt x="621030" y="1712976"/>
                </a:lnTo>
                <a:close/>
              </a:path>
              <a:path w="922782" h="2561081">
                <a:moveTo>
                  <a:pt x="633984" y="1748789"/>
                </a:moveTo>
                <a:lnTo>
                  <a:pt x="624078" y="1722120"/>
                </a:lnTo>
                <a:lnTo>
                  <a:pt x="614934" y="1725168"/>
                </a:lnTo>
                <a:lnTo>
                  <a:pt x="624840" y="1751838"/>
                </a:lnTo>
                <a:lnTo>
                  <a:pt x="633984" y="1748789"/>
                </a:lnTo>
                <a:close/>
              </a:path>
              <a:path w="922782" h="2561081">
                <a:moveTo>
                  <a:pt x="646938" y="1784604"/>
                </a:moveTo>
                <a:lnTo>
                  <a:pt x="637032" y="1757933"/>
                </a:lnTo>
                <a:lnTo>
                  <a:pt x="627888" y="1760982"/>
                </a:lnTo>
                <a:lnTo>
                  <a:pt x="637794" y="1787652"/>
                </a:lnTo>
                <a:lnTo>
                  <a:pt x="646938" y="1784604"/>
                </a:lnTo>
                <a:close/>
              </a:path>
              <a:path w="922782" h="2561081">
                <a:moveTo>
                  <a:pt x="659892" y="1820418"/>
                </a:moveTo>
                <a:lnTo>
                  <a:pt x="649986" y="1793748"/>
                </a:lnTo>
                <a:lnTo>
                  <a:pt x="640842" y="1796795"/>
                </a:lnTo>
                <a:lnTo>
                  <a:pt x="650748" y="1823466"/>
                </a:lnTo>
                <a:lnTo>
                  <a:pt x="659892" y="1820418"/>
                </a:lnTo>
                <a:close/>
              </a:path>
              <a:path w="922782" h="2561081">
                <a:moveTo>
                  <a:pt x="672084" y="1856232"/>
                </a:moveTo>
                <a:lnTo>
                  <a:pt x="662940" y="1829562"/>
                </a:lnTo>
                <a:lnTo>
                  <a:pt x="653796" y="1832610"/>
                </a:lnTo>
                <a:lnTo>
                  <a:pt x="663702" y="1859280"/>
                </a:lnTo>
                <a:lnTo>
                  <a:pt x="672084" y="1856232"/>
                </a:lnTo>
                <a:close/>
              </a:path>
              <a:path w="922782" h="2561081">
                <a:moveTo>
                  <a:pt x="685038" y="1892045"/>
                </a:moveTo>
                <a:lnTo>
                  <a:pt x="675894" y="1865376"/>
                </a:lnTo>
                <a:lnTo>
                  <a:pt x="666750" y="1868424"/>
                </a:lnTo>
                <a:lnTo>
                  <a:pt x="675894" y="1895094"/>
                </a:lnTo>
                <a:lnTo>
                  <a:pt x="685038" y="1892045"/>
                </a:lnTo>
                <a:close/>
              </a:path>
              <a:path w="922782" h="2561081">
                <a:moveTo>
                  <a:pt x="697992" y="1927860"/>
                </a:moveTo>
                <a:lnTo>
                  <a:pt x="688086" y="1901189"/>
                </a:lnTo>
                <a:lnTo>
                  <a:pt x="679704" y="1904238"/>
                </a:lnTo>
                <a:lnTo>
                  <a:pt x="688848" y="1930908"/>
                </a:lnTo>
                <a:lnTo>
                  <a:pt x="697992" y="1927860"/>
                </a:lnTo>
                <a:close/>
              </a:path>
              <a:path w="922782" h="2561081">
                <a:moveTo>
                  <a:pt x="710946" y="1963674"/>
                </a:moveTo>
                <a:lnTo>
                  <a:pt x="701040" y="1937004"/>
                </a:lnTo>
                <a:lnTo>
                  <a:pt x="691896" y="1940052"/>
                </a:lnTo>
                <a:lnTo>
                  <a:pt x="701802" y="1967483"/>
                </a:lnTo>
                <a:lnTo>
                  <a:pt x="710946" y="1963674"/>
                </a:lnTo>
                <a:close/>
              </a:path>
              <a:path w="922782" h="2561081">
                <a:moveTo>
                  <a:pt x="723900" y="1999488"/>
                </a:moveTo>
                <a:lnTo>
                  <a:pt x="713994" y="1972818"/>
                </a:lnTo>
                <a:lnTo>
                  <a:pt x="704850" y="1975866"/>
                </a:lnTo>
                <a:lnTo>
                  <a:pt x="714756" y="2003298"/>
                </a:lnTo>
                <a:lnTo>
                  <a:pt x="723900" y="1999488"/>
                </a:lnTo>
                <a:close/>
              </a:path>
              <a:path w="922782" h="2561081">
                <a:moveTo>
                  <a:pt x="736854" y="2036064"/>
                </a:moveTo>
                <a:lnTo>
                  <a:pt x="726948" y="2008632"/>
                </a:lnTo>
                <a:lnTo>
                  <a:pt x="717804" y="2011680"/>
                </a:lnTo>
                <a:lnTo>
                  <a:pt x="727710" y="2039112"/>
                </a:lnTo>
                <a:lnTo>
                  <a:pt x="736854" y="2036064"/>
                </a:lnTo>
                <a:close/>
              </a:path>
              <a:path w="922782" h="2561081">
                <a:moveTo>
                  <a:pt x="749046" y="2071877"/>
                </a:moveTo>
                <a:lnTo>
                  <a:pt x="739902" y="2044445"/>
                </a:lnTo>
                <a:lnTo>
                  <a:pt x="730758" y="2048256"/>
                </a:lnTo>
                <a:lnTo>
                  <a:pt x="740664" y="2074926"/>
                </a:lnTo>
                <a:lnTo>
                  <a:pt x="749046" y="2071877"/>
                </a:lnTo>
                <a:close/>
              </a:path>
              <a:path w="922782" h="2561081">
                <a:moveTo>
                  <a:pt x="762000" y="2107692"/>
                </a:moveTo>
                <a:lnTo>
                  <a:pt x="752856" y="2080260"/>
                </a:lnTo>
                <a:lnTo>
                  <a:pt x="743712" y="2084070"/>
                </a:lnTo>
                <a:lnTo>
                  <a:pt x="752856" y="2110740"/>
                </a:lnTo>
                <a:lnTo>
                  <a:pt x="762000" y="2107692"/>
                </a:lnTo>
                <a:close/>
              </a:path>
              <a:path w="922782" h="2561081">
                <a:moveTo>
                  <a:pt x="774954" y="2143506"/>
                </a:moveTo>
                <a:lnTo>
                  <a:pt x="765048" y="2116074"/>
                </a:lnTo>
                <a:lnTo>
                  <a:pt x="756666" y="2119884"/>
                </a:lnTo>
                <a:lnTo>
                  <a:pt x="765810" y="2146554"/>
                </a:lnTo>
                <a:lnTo>
                  <a:pt x="774954" y="2143506"/>
                </a:lnTo>
                <a:close/>
              </a:path>
              <a:path w="922782" h="2561081">
                <a:moveTo>
                  <a:pt x="787908" y="2179320"/>
                </a:moveTo>
                <a:lnTo>
                  <a:pt x="778002" y="2152650"/>
                </a:lnTo>
                <a:lnTo>
                  <a:pt x="768858" y="2155698"/>
                </a:lnTo>
                <a:lnTo>
                  <a:pt x="778764" y="2182368"/>
                </a:lnTo>
                <a:lnTo>
                  <a:pt x="787908" y="2179320"/>
                </a:lnTo>
                <a:close/>
              </a:path>
              <a:path w="922782" h="2561081">
                <a:moveTo>
                  <a:pt x="800862" y="2215134"/>
                </a:moveTo>
                <a:lnTo>
                  <a:pt x="790956" y="2188464"/>
                </a:lnTo>
                <a:lnTo>
                  <a:pt x="781812" y="2191512"/>
                </a:lnTo>
                <a:lnTo>
                  <a:pt x="791718" y="2218182"/>
                </a:lnTo>
                <a:lnTo>
                  <a:pt x="800862" y="2215134"/>
                </a:lnTo>
                <a:close/>
              </a:path>
              <a:path w="922782" h="2561081">
                <a:moveTo>
                  <a:pt x="813816" y="2250948"/>
                </a:moveTo>
                <a:lnTo>
                  <a:pt x="803910" y="2224278"/>
                </a:lnTo>
                <a:lnTo>
                  <a:pt x="794766" y="2227326"/>
                </a:lnTo>
                <a:lnTo>
                  <a:pt x="804672" y="2253996"/>
                </a:lnTo>
                <a:lnTo>
                  <a:pt x="813816" y="2250948"/>
                </a:lnTo>
                <a:close/>
              </a:path>
              <a:path w="922782" h="2561081">
                <a:moveTo>
                  <a:pt x="826008" y="2286762"/>
                </a:moveTo>
                <a:lnTo>
                  <a:pt x="816864" y="2260092"/>
                </a:lnTo>
                <a:lnTo>
                  <a:pt x="807720" y="2263140"/>
                </a:lnTo>
                <a:lnTo>
                  <a:pt x="817626" y="2289810"/>
                </a:lnTo>
                <a:lnTo>
                  <a:pt x="826008" y="2286762"/>
                </a:lnTo>
                <a:close/>
              </a:path>
              <a:path w="922782" h="2561081">
                <a:moveTo>
                  <a:pt x="838962" y="2322576"/>
                </a:moveTo>
                <a:lnTo>
                  <a:pt x="829818" y="2295906"/>
                </a:lnTo>
                <a:lnTo>
                  <a:pt x="820674" y="2298954"/>
                </a:lnTo>
                <a:lnTo>
                  <a:pt x="829818" y="2325624"/>
                </a:lnTo>
                <a:lnTo>
                  <a:pt x="838962" y="2322576"/>
                </a:lnTo>
                <a:close/>
              </a:path>
              <a:path w="922782" h="2561081">
                <a:moveTo>
                  <a:pt x="851916" y="2358390"/>
                </a:moveTo>
                <a:lnTo>
                  <a:pt x="842010" y="2331720"/>
                </a:lnTo>
                <a:lnTo>
                  <a:pt x="833628" y="2334768"/>
                </a:lnTo>
                <a:lnTo>
                  <a:pt x="842772" y="2361438"/>
                </a:lnTo>
                <a:lnTo>
                  <a:pt x="851916" y="2358390"/>
                </a:lnTo>
                <a:close/>
              </a:path>
              <a:path w="922782" h="2561081">
                <a:moveTo>
                  <a:pt x="864870" y="2394204"/>
                </a:moveTo>
                <a:lnTo>
                  <a:pt x="854964" y="2367534"/>
                </a:lnTo>
                <a:lnTo>
                  <a:pt x="845820" y="2370582"/>
                </a:lnTo>
                <a:lnTo>
                  <a:pt x="855726" y="2398014"/>
                </a:lnTo>
                <a:lnTo>
                  <a:pt x="864870" y="2394204"/>
                </a:lnTo>
                <a:close/>
              </a:path>
              <a:path w="922782" h="2561081">
                <a:moveTo>
                  <a:pt x="877824" y="2430018"/>
                </a:moveTo>
                <a:lnTo>
                  <a:pt x="867918" y="2403348"/>
                </a:lnTo>
                <a:lnTo>
                  <a:pt x="858774" y="2406396"/>
                </a:lnTo>
                <a:lnTo>
                  <a:pt x="868680" y="2433828"/>
                </a:lnTo>
                <a:lnTo>
                  <a:pt x="877824" y="2430018"/>
                </a:lnTo>
                <a:close/>
              </a:path>
              <a:path w="922782" h="2561081">
                <a:moveTo>
                  <a:pt x="890778" y="2466594"/>
                </a:moveTo>
                <a:lnTo>
                  <a:pt x="880872" y="2439162"/>
                </a:lnTo>
                <a:lnTo>
                  <a:pt x="871728" y="2442210"/>
                </a:lnTo>
                <a:lnTo>
                  <a:pt x="881634" y="2469642"/>
                </a:lnTo>
                <a:lnTo>
                  <a:pt x="890778" y="2466594"/>
                </a:lnTo>
                <a:close/>
              </a:path>
              <a:path w="922782" h="2561081">
                <a:moveTo>
                  <a:pt x="902970" y="2502408"/>
                </a:moveTo>
                <a:lnTo>
                  <a:pt x="893826" y="2474976"/>
                </a:lnTo>
                <a:lnTo>
                  <a:pt x="884682" y="2478024"/>
                </a:lnTo>
                <a:lnTo>
                  <a:pt x="894588" y="2505456"/>
                </a:lnTo>
                <a:lnTo>
                  <a:pt x="902970" y="2502408"/>
                </a:lnTo>
                <a:close/>
              </a:path>
              <a:path w="922782" h="2561081">
                <a:moveTo>
                  <a:pt x="915924" y="2538222"/>
                </a:moveTo>
                <a:lnTo>
                  <a:pt x="906780" y="2510790"/>
                </a:lnTo>
                <a:lnTo>
                  <a:pt x="897636" y="2514600"/>
                </a:lnTo>
                <a:lnTo>
                  <a:pt x="906780" y="2541270"/>
                </a:lnTo>
                <a:lnTo>
                  <a:pt x="915924" y="2538222"/>
                </a:lnTo>
                <a:close/>
              </a:path>
              <a:path w="922782" h="2561081">
                <a:moveTo>
                  <a:pt x="922782" y="2557272"/>
                </a:moveTo>
                <a:lnTo>
                  <a:pt x="918972" y="2546604"/>
                </a:lnTo>
                <a:lnTo>
                  <a:pt x="910590" y="2550414"/>
                </a:lnTo>
                <a:lnTo>
                  <a:pt x="914400" y="2561082"/>
                </a:lnTo>
                <a:lnTo>
                  <a:pt x="922782" y="255727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2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29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12576" y="1222770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1043070">
              <a:lnSpc>
                <a:spcPts val="4698"/>
              </a:lnSpc>
            </a:pPr>
            <a:r>
              <a:rPr sz="3200" b="1" spc="-22" dirty="0">
                <a:solidFill>
                  <a:srgbClr val="FF0000"/>
                </a:solidFill>
                <a:latin typeface="Arial"/>
                <a:cs typeface="Arial"/>
              </a:rPr>
              <a:t>Operating</a:t>
            </a:r>
            <a:r>
              <a:rPr sz="3200" b="1" spc="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br>
              <a:rPr lang="en-US" sz="3200" b="1" spc="13" dirty="0">
                <a:solidFill>
                  <a:srgbClr val="FF0000"/>
                </a:solidFill>
                <a:latin typeface="Arial"/>
                <a:cs typeface="Arial"/>
              </a:rPr>
            </a:br>
            <a:r>
              <a:rPr sz="3200" b="1" spc="-22" dirty="0">
                <a:solidFill>
                  <a:srgbClr val="FF0000"/>
                </a:solidFill>
                <a:latin typeface="Arial"/>
                <a:cs typeface="Arial"/>
              </a:rPr>
              <a:t>Systems</a:t>
            </a:r>
            <a:endParaRPr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idx="12"/>
          </p:nvPr>
        </p:nvSpPr>
        <p:spPr>
          <a:xfrm>
            <a:off x="8491908" y="6276641"/>
            <a:ext cx="175682" cy="144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57"/>
            <a:fld id="{81D60167-4931-47E6-BA6A-407CBD079E47}" type="slidenum">
              <a:rPr sz="900" dirty="0">
                <a:latin typeface="Arial"/>
                <a:cs typeface="Arial"/>
              </a:rPr>
              <a:pPr marL="23357"/>
              <a:t>54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3844" y="1754171"/>
            <a:ext cx="5343005" cy="4339125"/>
          </a:xfrm>
          <a:custGeom>
            <a:avLst/>
            <a:gdLst/>
            <a:ahLst/>
            <a:cxnLst/>
            <a:rect l="l" t="t" r="r" b="b"/>
            <a:pathLst>
              <a:path w="5877306" h="4535424">
                <a:moveTo>
                  <a:pt x="5877306" y="4533138"/>
                </a:moveTo>
                <a:lnTo>
                  <a:pt x="5877306" y="2285"/>
                </a:lnTo>
                <a:lnTo>
                  <a:pt x="58750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533138"/>
                </a:lnTo>
                <a:lnTo>
                  <a:pt x="2286" y="4535424"/>
                </a:lnTo>
                <a:lnTo>
                  <a:pt x="4572" y="4535424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867400" y="9905"/>
                </a:lnTo>
                <a:lnTo>
                  <a:pt x="5867400" y="4571"/>
                </a:lnTo>
                <a:lnTo>
                  <a:pt x="5871972" y="9905"/>
                </a:lnTo>
                <a:lnTo>
                  <a:pt x="5871972" y="4535424"/>
                </a:lnTo>
                <a:lnTo>
                  <a:pt x="5875020" y="4535424"/>
                </a:lnTo>
                <a:lnTo>
                  <a:pt x="5877306" y="4533138"/>
                </a:lnTo>
                <a:close/>
              </a:path>
              <a:path w="5877306" h="4535424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877306" h="4535424">
                <a:moveTo>
                  <a:pt x="9905" y="452628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26280"/>
                </a:lnTo>
                <a:lnTo>
                  <a:pt x="9905" y="4526280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4572" y="4526280"/>
                </a:lnTo>
                <a:lnTo>
                  <a:pt x="9906" y="4530852"/>
                </a:lnTo>
                <a:lnTo>
                  <a:pt x="9906" y="4535424"/>
                </a:lnTo>
                <a:lnTo>
                  <a:pt x="5867400" y="4535424"/>
                </a:lnTo>
                <a:lnTo>
                  <a:pt x="5867400" y="4530852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9906" y="4535424"/>
                </a:moveTo>
                <a:lnTo>
                  <a:pt x="9906" y="4530852"/>
                </a:lnTo>
                <a:lnTo>
                  <a:pt x="4572" y="4526280"/>
                </a:lnTo>
                <a:lnTo>
                  <a:pt x="4572" y="4535424"/>
                </a:lnTo>
                <a:lnTo>
                  <a:pt x="9906" y="4535424"/>
                </a:lnTo>
                <a:close/>
              </a:path>
              <a:path w="5877306" h="4535424">
                <a:moveTo>
                  <a:pt x="5871972" y="9905"/>
                </a:moveTo>
                <a:lnTo>
                  <a:pt x="5867400" y="4571"/>
                </a:lnTo>
                <a:lnTo>
                  <a:pt x="5867400" y="9905"/>
                </a:lnTo>
                <a:lnTo>
                  <a:pt x="5871972" y="9905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5871972" y="9905"/>
                </a:lnTo>
                <a:lnTo>
                  <a:pt x="5867400" y="9905"/>
                </a:lnTo>
                <a:lnTo>
                  <a:pt x="5867400" y="4526280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5871972" y="4535424"/>
                </a:moveTo>
                <a:lnTo>
                  <a:pt x="5871972" y="4526280"/>
                </a:lnTo>
                <a:lnTo>
                  <a:pt x="5867400" y="4530852"/>
                </a:lnTo>
                <a:lnTo>
                  <a:pt x="5867400" y="4535424"/>
                </a:lnTo>
                <a:lnTo>
                  <a:pt x="5871972" y="453542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9584" y="1794510"/>
            <a:ext cx="5268839" cy="4226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marR="278570" indent="-307623">
              <a:lnSpc>
                <a:spcPts val="2905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Standar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 Operatin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 Systems use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Persona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Computing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628"/>
              </a:lnSpc>
              <a:spcBef>
                <a:spcPts val="18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319015" marR="126467" indent="-307623">
              <a:lnSpc>
                <a:spcPts val="2905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Package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wit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librarie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and softwar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7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fo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7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quic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k</a:t>
            </a:r>
            <a:r>
              <a:rPr sz="27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deployment an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provisioning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628"/>
              </a:lnSpc>
              <a:spcBef>
                <a:spcPts val="18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319015" marR="11394" indent="-307623">
              <a:lnSpc>
                <a:spcPts val="2905"/>
              </a:lnSpc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E.g.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27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Amazo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Machin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7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Images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(AMI)</a:t>
            </a:r>
            <a:r>
              <a:rPr sz="27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contain</a:t>
            </a:r>
            <a:r>
              <a:rPr sz="2700" spc="-1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OS</a:t>
            </a:r>
            <a:r>
              <a:rPr sz="27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as</a:t>
            </a:r>
            <a:r>
              <a:rPr sz="27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well</a:t>
            </a:r>
            <a:r>
              <a:rPr sz="27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as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require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7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softwar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7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package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7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as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“snapshot”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E7E7E"/>
                </a:solidFill>
                <a:latin typeface="Arial"/>
                <a:cs typeface="Arial"/>
              </a:rPr>
              <a:t>instant </a:t>
            </a:r>
            <a:r>
              <a:rPr sz="2700" spc="-4" dirty="0">
                <a:solidFill>
                  <a:srgbClr val="7E7E7E"/>
                </a:solidFill>
                <a:latin typeface="Arial"/>
                <a:cs typeface="Arial"/>
              </a:rPr>
              <a:t>deployment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9091" y="4684284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9091" y="4494679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1615" y="4431480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091" y="4431480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091" y="448661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5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5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5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9091" y="429700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091" y="4233807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5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5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5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5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5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5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5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5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5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5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5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5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5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5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5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5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091" y="4280872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091" y="4091268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1615" y="4028069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9091" y="4028069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091" y="4083203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9091" y="3893595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091" y="3830395"/>
            <a:ext cx="1177636" cy="6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9091" y="388149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9091" y="3691889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9091" y="3628689"/>
            <a:ext cx="1177636" cy="6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091" y="3683150"/>
            <a:ext cx="1112520" cy="6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9091" y="3494218"/>
            <a:ext cx="1112520" cy="189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51615" y="3430347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091" y="3430347"/>
            <a:ext cx="1177636" cy="63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9091" y="3478082"/>
            <a:ext cx="1112520" cy="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9091" y="328847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9091" y="3225278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9091" y="3279738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9091" y="3090806"/>
            <a:ext cx="1112520" cy="189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1615" y="3026935"/>
            <a:ext cx="65115" cy="253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9091" y="3026935"/>
            <a:ext cx="1177636" cy="63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9091" y="3090134"/>
            <a:ext cx="1112520" cy="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3" y="72389"/>
                </a:lnTo>
                <a:lnTo>
                  <a:pt x="76200" y="5333"/>
                </a:lnTo>
                <a:lnTo>
                  <a:pt x="1293114" y="5333"/>
                </a:lnTo>
                <a:lnTo>
                  <a:pt x="1296924" y="1523"/>
                </a:lnTo>
                <a:lnTo>
                  <a:pt x="1300733" y="5333"/>
                </a:lnTo>
                <a:lnTo>
                  <a:pt x="1305306" y="5333"/>
                </a:lnTo>
                <a:close/>
              </a:path>
              <a:path w="1305306" h="297179">
                <a:moveTo>
                  <a:pt x="9143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1"/>
                </a:lnTo>
                <a:lnTo>
                  <a:pt x="9143" y="72389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4572" y="292607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79"/>
                </a:lnTo>
                <a:lnTo>
                  <a:pt x="1228344" y="291845"/>
                </a:lnTo>
                <a:lnTo>
                  <a:pt x="4572" y="292607"/>
                </a:lnTo>
                <a:lnTo>
                  <a:pt x="1235202" y="292607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202" y="292607"/>
                </a:moveTo>
                <a:lnTo>
                  <a:pt x="1223772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35202" y="292607"/>
                </a:lnTo>
                <a:close/>
              </a:path>
              <a:path w="1305306" h="297179">
                <a:moveTo>
                  <a:pt x="1300733" y="5333"/>
                </a:moveTo>
                <a:lnTo>
                  <a:pt x="1296924" y="1523"/>
                </a:lnTo>
                <a:lnTo>
                  <a:pt x="1293114" y="5333"/>
                </a:lnTo>
                <a:lnTo>
                  <a:pt x="1300733" y="5333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3" y="5333"/>
                </a:lnTo>
                <a:lnTo>
                  <a:pt x="1299972" y="5333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3"/>
                </a:lnTo>
                <a:lnTo>
                  <a:pt x="1300733" y="533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9091" y="2900530"/>
            <a:ext cx="1112520" cy="1902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9091" y="2837329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65399" y="2857455"/>
            <a:ext cx="886321" cy="18091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999" marR="138999" algn="ctr">
              <a:lnSpc>
                <a:spcPct val="147200"/>
              </a:lnSpc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Data Runtime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Middlew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 dirty="0">
              <a:latin typeface="Calibri"/>
              <a:cs typeface="Calibri"/>
            </a:endParaRPr>
          </a:p>
          <a:p>
            <a:pPr marL="11394" marR="11394" algn="ctr">
              <a:lnSpc>
                <a:spcPts val="1615"/>
              </a:lnSpc>
              <a:spcBef>
                <a:spcPts val="108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Virtualization</a:t>
            </a:r>
            <a:endParaRPr sz="900" dirty="0">
              <a:latin typeface="Calibri"/>
              <a:cs typeface="Calibri"/>
            </a:endParaRPr>
          </a:p>
          <a:p>
            <a:pPr algn="ctr">
              <a:spcBef>
                <a:spcPts val="359"/>
              </a:spcBef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900" dirty="0">
              <a:latin typeface="Calibri"/>
              <a:cs typeface="Calibri"/>
            </a:endParaRPr>
          </a:p>
          <a:p>
            <a:pPr marL="152673" marR="153241" algn="ctr">
              <a:lnSpc>
                <a:spcPct val="147000"/>
              </a:lnSpc>
              <a:spcBef>
                <a:spcPts val="63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3454" y="3757110"/>
            <a:ext cx="346364" cy="142539"/>
          </a:xfrm>
          <a:custGeom>
            <a:avLst/>
            <a:gdLst/>
            <a:ahLst/>
            <a:cxnLst/>
            <a:rect l="l" t="t" r="r" b="b"/>
            <a:pathLst>
              <a:path w="381000" h="161544">
                <a:moveTo>
                  <a:pt x="273558" y="108203"/>
                </a:moveTo>
                <a:lnTo>
                  <a:pt x="273558" y="0"/>
                </a:lnTo>
                <a:lnTo>
                  <a:pt x="0" y="0"/>
                </a:lnTo>
                <a:lnTo>
                  <a:pt x="0" y="108204"/>
                </a:lnTo>
                <a:lnTo>
                  <a:pt x="273558" y="108203"/>
                </a:lnTo>
                <a:close/>
              </a:path>
              <a:path w="381000" h="161544">
                <a:moveTo>
                  <a:pt x="381000" y="54101"/>
                </a:moveTo>
                <a:lnTo>
                  <a:pt x="273558" y="-53340"/>
                </a:lnTo>
                <a:lnTo>
                  <a:pt x="273558" y="161544"/>
                </a:lnTo>
                <a:lnTo>
                  <a:pt x="381000" y="5410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13263" y="1746775"/>
            <a:ext cx="838892" cy="1978062"/>
          </a:xfrm>
          <a:custGeom>
            <a:avLst/>
            <a:gdLst/>
            <a:ahLst/>
            <a:cxnLst/>
            <a:rect l="l" t="t" r="r" b="b"/>
            <a:pathLst>
              <a:path w="922781" h="2241804">
                <a:moveTo>
                  <a:pt x="19049" y="2215896"/>
                </a:moveTo>
                <a:lnTo>
                  <a:pt x="10667" y="2212085"/>
                </a:lnTo>
                <a:lnTo>
                  <a:pt x="0" y="2238755"/>
                </a:lnTo>
                <a:lnTo>
                  <a:pt x="8381" y="2241804"/>
                </a:lnTo>
                <a:lnTo>
                  <a:pt x="19049" y="2215896"/>
                </a:lnTo>
                <a:close/>
              </a:path>
              <a:path w="922781" h="2241804">
                <a:moveTo>
                  <a:pt x="33527" y="2180081"/>
                </a:moveTo>
                <a:lnTo>
                  <a:pt x="25145" y="2177034"/>
                </a:lnTo>
                <a:lnTo>
                  <a:pt x="14477" y="2202941"/>
                </a:lnTo>
                <a:lnTo>
                  <a:pt x="22859" y="2206752"/>
                </a:lnTo>
                <a:lnTo>
                  <a:pt x="33527" y="2180081"/>
                </a:lnTo>
                <a:close/>
              </a:path>
              <a:path w="922781" h="2241804">
                <a:moveTo>
                  <a:pt x="48005" y="2145029"/>
                </a:moveTo>
                <a:lnTo>
                  <a:pt x="39623" y="2141220"/>
                </a:lnTo>
                <a:lnTo>
                  <a:pt x="28193" y="2167890"/>
                </a:lnTo>
                <a:lnTo>
                  <a:pt x="37337" y="2171699"/>
                </a:lnTo>
                <a:lnTo>
                  <a:pt x="48005" y="2145029"/>
                </a:lnTo>
                <a:close/>
              </a:path>
              <a:path w="922781" h="2241804">
                <a:moveTo>
                  <a:pt x="62483" y="2109978"/>
                </a:moveTo>
                <a:lnTo>
                  <a:pt x="54101" y="2106167"/>
                </a:lnTo>
                <a:lnTo>
                  <a:pt x="42671" y="2132837"/>
                </a:lnTo>
                <a:lnTo>
                  <a:pt x="51815" y="2136647"/>
                </a:lnTo>
                <a:lnTo>
                  <a:pt x="62483" y="2109978"/>
                </a:lnTo>
                <a:close/>
              </a:path>
              <a:path w="922781" h="2241804">
                <a:moveTo>
                  <a:pt x="76961" y="2074926"/>
                </a:moveTo>
                <a:lnTo>
                  <a:pt x="67817" y="2071115"/>
                </a:lnTo>
                <a:lnTo>
                  <a:pt x="57149" y="2097785"/>
                </a:lnTo>
                <a:lnTo>
                  <a:pt x="66293" y="2100834"/>
                </a:lnTo>
                <a:lnTo>
                  <a:pt x="76961" y="2074926"/>
                </a:lnTo>
                <a:close/>
              </a:path>
              <a:path w="922781" h="2241804">
                <a:moveTo>
                  <a:pt x="91439" y="2039111"/>
                </a:moveTo>
                <a:lnTo>
                  <a:pt x="82295" y="2036064"/>
                </a:lnTo>
                <a:lnTo>
                  <a:pt x="71627" y="2061971"/>
                </a:lnTo>
                <a:lnTo>
                  <a:pt x="80771" y="2065781"/>
                </a:lnTo>
                <a:lnTo>
                  <a:pt x="91439" y="2039111"/>
                </a:lnTo>
                <a:close/>
              </a:path>
              <a:path w="922781" h="2241804">
                <a:moveTo>
                  <a:pt x="105917" y="2004059"/>
                </a:moveTo>
                <a:lnTo>
                  <a:pt x="96773" y="2000249"/>
                </a:lnTo>
                <a:lnTo>
                  <a:pt x="86105" y="2026919"/>
                </a:lnTo>
                <a:lnTo>
                  <a:pt x="95249" y="2030729"/>
                </a:lnTo>
                <a:lnTo>
                  <a:pt x="105917" y="2004059"/>
                </a:lnTo>
                <a:close/>
              </a:path>
              <a:path w="922781" h="2241804">
                <a:moveTo>
                  <a:pt x="120395" y="1969008"/>
                </a:moveTo>
                <a:lnTo>
                  <a:pt x="111251" y="1965197"/>
                </a:lnTo>
                <a:lnTo>
                  <a:pt x="100583" y="1991867"/>
                </a:lnTo>
                <a:lnTo>
                  <a:pt x="109727" y="1994915"/>
                </a:lnTo>
                <a:lnTo>
                  <a:pt x="120395" y="1969008"/>
                </a:lnTo>
                <a:close/>
              </a:path>
              <a:path w="922781" h="2241804">
                <a:moveTo>
                  <a:pt x="134873" y="1933193"/>
                </a:moveTo>
                <a:lnTo>
                  <a:pt x="125729" y="1930145"/>
                </a:lnTo>
                <a:lnTo>
                  <a:pt x="115061" y="1956053"/>
                </a:lnTo>
                <a:lnTo>
                  <a:pt x="124205" y="1959864"/>
                </a:lnTo>
                <a:lnTo>
                  <a:pt x="134873" y="1933193"/>
                </a:lnTo>
                <a:close/>
              </a:path>
              <a:path w="922781" h="2241804">
                <a:moveTo>
                  <a:pt x="149351" y="1898141"/>
                </a:moveTo>
                <a:lnTo>
                  <a:pt x="140207" y="1894331"/>
                </a:lnTo>
                <a:lnTo>
                  <a:pt x="129539" y="1921002"/>
                </a:lnTo>
                <a:lnTo>
                  <a:pt x="137921" y="1924811"/>
                </a:lnTo>
                <a:lnTo>
                  <a:pt x="149351" y="1898141"/>
                </a:lnTo>
                <a:close/>
              </a:path>
              <a:path w="922781" h="2241804">
                <a:moveTo>
                  <a:pt x="163829" y="1863089"/>
                </a:moveTo>
                <a:lnTo>
                  <a:pt x="154685" y="1859279"/>
                </a:lnTo>
                <a:lnTo>
                  <a:pt x="144017" y="1885949"/>
                </a:lnTo>
                <a:lnTo>
                  <a:pt x="152399" y="1889759"/>
                </a:lnTo>
                <a:lnTo>
                  <a:pt x="163829" y="1863089"/>
                </a:lnTo>
                <a:close/>
              </a:path>
              <a:path w="922781" h="2241804">
                <a:moveTo>
                  <a:pt x="177545" y="1828038"/>
                </a:moveTo>
                <a:lnTo>
                  <a:pt x="169163" y="1824227"/>
                </a:lnTo>
                <a:lnTo>
                  <a:pt x="158495" y="1850897"/>
                </a:lnTo>
                <a:lnTo>
                  <a:pt x="166877" y="1853945"/>
                </a:lnTo>
                <a:lnTo>
                  <a:pt x="177545" y="1828038"/>
                </a:lnTo>
                <a:close/>
              </a:path>
              <a:path w="922781" h="2241804">
                <a:moveTo>
                  <a:pt x="192023" y="1792223"/>
                </a:moveTo>
                <a:lnTo>
                  <a:pt x="183641" y="1789176"/>
                </a:lnTo>
                <a:lnTo>
                  <a:pt x="172973" y="1815083"/>
                </a:lnTo>
                <a:lnTo>
                  <a:pt x="181355" y="1818893"/>
                </a:lnTo>
                <a:lnTo>
                  <a:pt x="192023" y="1792223"/>
                </a:lnTo>
                <a:close/>
              </a:path>
              <a:path w="922781" h="2241804">
                <a:moveTo>
                  <a:pt x="206501" y="1757171"/>
                </a:moveTo>
                <a:lnTo>
                  <a:pt x="198119" y="1753361"/>
                </a:lnTo>
                <a:lnTo>
                  <a:pt x="186689" y="1780031"/>
                </a:lnTo>
                <a:lnTo>
                  <a:pt x="195833" y="1783841"/>
                </a:lnTo>
                <a:lnTo>
                  <a:pt x="206501" y="1757171"/>
                </a:lnTo>
                <a:close/>
              </a:path>
              <a:path w="922781" h="2241804">
                <a:moveTo>
                  <a:pt x="220979" y="1722119"/>
                </a:moveTo>
                <a:lnTo>
                  <a:pt x="212597" y="1718309"/>
                </a:lnTo>
                <a:lnTo>
                  <a:pt x="201167" y="1744979"/>
                </a:lnTo>
                <a:lnTo>
                  <a:pt x="210311" y="1748027"/>
                </a:lnTo>
                <a:lnTo>
                  <a:pt x="220979" y="1722119"/>
                </a:lnTo>
                <a:close/>
              </a:path>
              <a:path w="922781" h="2241804">
                <a:moveTo>
                  <a:pt x="235457" y="1686305"/>
                </a:moveTo>
                <a:lnTo>
                  <a:pt x="226313" y="1683258"/>
                </a:lnTo>
                <a:lnTo>
                  <a:pt x="215645" y="1709165"/>
                </a:lnTo>
                <a:lnTo>
                  <a:pt x="224789" y="1712976"/>
                </a:lnTo>
                <a:lnTo>
                  <a:pt x="235457" y="1686305"/>
                </a:lnTo>
                <a:close/>
              </a:path>
              <a:path w="922781" h="2241804">
                <a:moveTo>
                  <a:pt x="249935" y="1651253"/>
                </a:moveTo>
                <a:lnTo>
                  <a:pt x="240791" y="1647443"/>
                </a:lnTo>
                <a:lnTo>
                  <a:pt x="230123" y="1674114"/>
                </a:lnTo>
                <a:lnTo>
                  <a:pt x="239267" y="1677923"/>
                </a:lnTo>
                <a:lnTo>
                  <a:pt x="249935" y="1651253"/>
                </a:lnTo>
                <a:close/>
              </a:path>
              <a:path w="922781" h="2241804">
                <a:moveTo>
                  <a:pt x="264413" y="1616202"/>
                </a:moveTo>
                <a:lnTo>
                  <a:pt x="255269" y="1612391"/>
                </a:lnTo>
                <a:lnTo>
                  <a:pt x="244601" y="1639061"/>
                </a:lnTo>
                <a:lnTo>
                  <a:pt x="253745" y="1642871"/>
                </a:lnTo>
                <a:lnTo>
                  <a:pt x="264413" y="1616202"/>
                </a:lnTo>
                <a:close/>
              </a:path>
              <a:path w="922781" h="2241804">
                <a:moveTo>
                  <a:pt x="278891" y="1581149"/>
                </a:moveTo>
                <a:lnTo>
                  <a:pt x="269747" y="1577339"/>
                </a:lnTo>
                <a:lnTo>
                  <a:pt x="259079" y="1603247"/>
                </a:lnTo>
                <a:lnTo>
                  <a:pt x="268223" y="1607058"/>
                </a:lnTo>
                <a:lnTo>
                  <a:pt x="278891" y="1581149"/>
                </a:lnTo>
                <a:close/>
              </a:path>
              <a:path w="922781" h="2241804">
                <a:moveTo>
                  <a:pt x="293369" y="1545335"/>
                </a:moveTo>
                <a:lnTo>
                  <a:pt x="284225" y="1541525"/>
                </a:lnTo>
                <a:lnTo>
                  <a:pt x="273557" y="1568195"/>
                </a:lnTo>
                <a:lnTo>
                  <a:pt x="282701" y="1572005"/>
                </a:lnTo>
                <a:lnTo>
                  <a:pt x="293369" y="1545335"/>
                </a:lnTo>
                <a:close/>
              </a:path>
              <a:path w="922781" h="2241804">
                <a:moveTo>
                  <a:pt x="307847" y="1510283"/>
                </a:moveTo>
                <a:lnTo>
                  <a:pt x="298703" y="1506473"/>
                </a:lnTo>
                <a:lnTo>
                  <a:pt x="288035" y="1533143"/>
                </a:lnTo>
                <a:lnTo>
                  <a:pt x="296417" y="1536953"/>
                </a:lnTo>
                <a:lnTo>
                  <a:pt x="307847" y="1510283"/>
                </a:lnTo>
                <a:close/>
              </a:path>
              <a:path w="922781" h="2241804">
                <a:moveTo>
                  <a:pt x="322325" y="1475231"/>
                </a:moveTo>
                <a:lnTo>
                  <a:pt x="313181" y="1471421"/>
                </a:lnTo>
                <a:lnTo>
                  <a:pt x="302513" y="1498091"/>
                </a:lnTo>
                <a:lnTo>
                  <a:pt x="310895" y="1501139"/>
                </a:lnTo>
                <a:lnTo>
                  <a:pt x="322325" y="1475231"/>
                </a:lnTo>
                <a:close/>
              </a:path>
              <a:path w="922781" h="2241804">
                <a:moveTo>
                  <a:pt x="336041" y="1439417"/>
                </a:moveTo>
                <a:lnTo>
                  <a:pt x="327659" y="1436369"/>
                </a:lnTo>
                <a:lnTo>
                  <a:pt x="316991" y="1462277"/>
                </a:lnTo>
                <a:lnTo>
                  <a:pt x="325373" y="1466087"/>
                </a:lnTo>
                <a:lnTo>
                  <a:pt x="336041" y="1439417"/>
                </a:lnTo>
                <a:close/>
              </a:path>
              <a:path w="922781" h="2241804">
                <a:moveTo>
                  <a:pt x="350519" y="1404365"/>
                </a:moveTo>
                <a:lnTo>
                  <a:pt x="342137" y="1400555"/>
                </a:lnTo>
                <a:lnTo>
                  <a:pt x="331469" y="1427225"/>
                </a:lnTo>
                <a:lnTo>
                  <a:pt x="339851" y="1431035"/>
                </a:lnTo>
                <a:lnTo>
                  <a:pt x="350519" y="1404365"/>
                </a:lnTo>
                <a:close/>
              </a:path>
              <a:path w="922781" h="2241804">
                <a:moveTo>
                  <a:pt x="364997" y="1369313"/>
                </a:moveTo>
                <a:lnTo>
                  <a:pt x="356615" y="1365503"/>
                </a:lnTo>
                <a:lnTo>
                  <a:pt x="345185" y="1392173"/>
                </a:lnTo>
                <a:lnTo>
                  <a:pt x="354329" y="1395983"/>
                </a:lnTo>
                <a:lnTo>
                  <a:pt x="364997" y="1369313"/>
                </a:lnTo>
                <a:close/>
              </a:path>
              <a:path w="922781" h="2241804">
                <a:moveTo>
                  <a:pt x="379475" y="1333499"/>
                </a:moveTo>
                <a:lnTo>
                  <a:pt x="371093" y="1330451"/>
                </a:lnTo>
                <a:lnTo>
                  <a:pt x="359663" y="1356359"/>
                </a:lnTo>
                <a:lnTo>
                  <a:pt x="368807" y="1360169"/>
                </a:lnTo>
                <a:lnTo>
                  <a:pt x="379475" y="1333499"/>
                </a:lnTo>
                <a:close/>
              </a:path>
              <a:path w="922781" h="2241804">
                <a:moveTo>
                  <a:pt x="393953" y="1298447"/>
                </a:moveTo>
                <a:lnTo>
                  <a:pt x="384809" y="1294637"/>
                </a:lnTo>
                <a:lnTo>
                  <a:pt x="374141" y="1321307"/>
                </a:lnTo>
                <a:lnTo>
                  <a:pt x="383285" y="1325117"/>
                </a:lnTo>
                <a:lnTo>
                  <a:pt x="393953" y="1298447"/>
                </a:lnTo>
                <a:close/>
              </a:path>
              <a:path w="922781" h="2241804">
                <a:moveTo>
                  <a:pt x="408431" y="1263395"/>
                </a:moveTo>
                <a:lnTo>
                  <a:pt x="399287" y="1259585"/>
                </a:lnTo>
                <a:lnTo>
                  <a:pt x="388619" y="1286255"/>
                </a:lnTo>
                <a:lnTo>
                  <a:pt x="397763" y="1290065"/>
                </a:lnTo>
                <a:lnTo>
                  <a:pt x="408431" y="1263395"/>
                </a:lnTo>
                <a:close/>
              </a:path>
              <a:path w="922781" h="2241804">
                <a:moveTo>
                  <a:pt x="422909" y="1228343"/>
                </a:moveTo>
                <a:lnTo>
                  <a:pt x="413766" y="1224533"/>
                </a:lnTo>
                <a:lnTo>
                  <a:pt x="403097" y="1251203"/>
                </a:lnTo>
                <a:lnTo>
                  <a:pt x="412241" y="1254251"/>
                </a:lnTo>
                <a:lnTo>
                  <a:pt x="422909" y="1228343"/>
                </a:lnTo>
                <a:close/>
              </a:path>
              <a:path w="922781" h="2241804">
                <a:moveTo>
                  <a:pt x="437387" y="1192529"/>
                </a:moveTo>
                <a:lnTo>
                  <a:pt x="428243" y="1189481"/>
                </a:lnTo>
                <a:lnTo>
                  <a:pt x="417575" y="1215389"/>
                </a:lnTo>
                <a:lnTo>
                  <a:pt x="426719" y="1219199"/>
                </a:lnTo>
                <a:lnTo>
                  <a:pt x="437387" y="1192529"/>
                </a:lnTo>
                <a:close/>
              </a:path>
              <a:path w="922781" h="2241804">
                <a:moveTo>
                  <a:pt x="451865" y="1157477"/>
                </a:moveTo>
                <a:lnTo>
                  <a:pt x="442721" y="1153667"/>
                </a:lnTo>
                <a:lnTo>
                  <a:pt x="432053" y="1180337"/>
                </a:lnTo>
                <a:lnTo>
                  <a:pt x="441197" y="1184147"/>
                </a:lnTo>
                <a:lnTo>
                  <a:pt x="451865" y="1157477"/>
                </a:lnTo>
                <a:close/>
              </a:path>
              <a:path w="922781" h="2241804">
                <a:moveTo>
                  <a:pt x="466343" y="1122425"/>
                </a:moveTo>
                <a:lnTo>
                  <a:pt x="457199" y="1118615"/>
                </a:lnTo>
                <a:lnTo>
                  <a:pt x="446531" y="1145285"/>
                </a:lnTo>
                <a:lnTo>
                  <a:pt x="454913" y="1148333"/>
                </a:lnTo>
                <a:lnTo>
                  <a:pt x="466343" y="1122425"/>
                </a:lnTo>
                <a:close/>
              </a:path>
              <a:path w="922781" h="2241804">
                <a:moveTo>
                  <a:pt x="480821" y="1086611"/>
                </a:moveTo>
                <a:lnTo>
                  <a:pt x="471677" y="1083563"/>
                </a:lnTo>
                <a:lnTo>
                  <a:pt x="461009" y="1109471"/>
                </a:lnTo>
                <a:lnTo>
                  <a:pt x="469391" y="1113281"/>
                </a:lnTo>
                <a:lnTo>
                  <a:pt x="480821" y="1086611"/>
                </a:lnTo>
                <a:close/>
              </a:path>
              <a:path w="922781" h="2241804">
                <a:moveTo>
                  <a:pt x="494537" y="1051559"/>
                </a:moveTo>
                <a:lnTo>
                  <a:pt x="486155" y="1047749"/>
                </a:lnTo>
                <a:lnTo>
                  <a:pt x="475487" y="1074419"/>
                </a:lnTo>
                <a:lnTo>
                  <a:pt x="483869" y="1078229"/>
                </a:lnTo>
                <a:lnTo>
                  <a:pt x="494537" y="1051559"/>
                </a:lnTo>
                <a:close/>
              </a:path>
              <a:path w="922781" h="2241804">
                <a:moveTo>
                  <a:pt x="509015" y="1016507"/>
                </a:moveTo>
                <a:lnTo>
                  <a:pt x="500633" y="1012697"/>
                </a:lnTo>
                <a:lnTo>
                  <a:pt x="489965" y="1039367"/>
                </a:lnTo>
                <a:lnTo>
                  <a:pt x="498347" y="1043177"/>
                </a:lnTo>
                <a:lnTo>
                  <a:pt x="509015" y="1016507"/>
                </a:lnTo>
                <a:close/>
              </a:path>
              <a:path w="922781" h="2241804">
                <a:moveTo>
                  <a:pt x="523493" y="981455"/>
                </a:moveTo>
                <a:lnTo>
                  <a:pt x="515111" y="977645"/>
                </a:lnTo>
                <a:lnTo>
                  <a:pt x="503681" y="1004315"/>
                </a:lnTo>
                <a:lnTo>
                  <a:pt x="512825" y="1007363"/>
                </a:lnTo>
                <a:lnTo>
                  <a:pt x="523493" y="981455"/>
                </a:lnTo>
                <a:close/>
              </a:path>
              <a:path w="922781" h="2241804">
                <a:moveTo>
                  <a:pt x="537971" y="945641"/>
                </a:moveTo>
                <a:lnTo>
                  <a:pt x="529589" y="942593"/>
                </a:lnTo>
                <a:lnTo>
                  <a:pt x="518159" y="968501"/>
                </a:lnTo>
                <a:lnTo>
                  <a:pt x="527303" y="972311"/>
                </a:lnTo>
                <a:lnTo>
                  <a:pt x="537971" y="945641"/>
                </a:lnTo>
                <a:close/>
              </a:path>
              <a:path w="922781" h="2241804">
                <a:moveTo>
                  <a:pt x="552449" y="910589"/>
                </a:moveTo>
                <a:lnTo>
                  <a:pt x="543305" y="906779"/>
                </a:lnTo>
                <a:lnTo>
                  <a:pt x="532637" y="933449"/>
                </a:lnTo>
                <a:lnTo>
                  <a:pt x="541781" y="937259"/>
                </a:lnTo>
                <a:lnTo>
                  <a:pt x="552449" y="910589"/>
                </a:lnTo>
                <a:close/>
              </a:path>
              <a:path w="922781" h="2241804">
                <a:moveTo>
                  <a:pt x="566927" y="875537"/>
                </a:moveTo>
                <a:lnTo>
                  <a:pt x="557783" y="871727"/>
                </a:lnTo>
                <a:lnTo>
                  <a:pt x="547115" y="898397"/>
                </a:lnTo>
                <a:lnTo>
                  <a:pt x="556259" y="901445"/>
                </a:lnTo>
                <a:lnTo>
                  <a:pt x="566927" y="875537"/>
                </a:lnTo>
                <a:close/>
              </a:path>
              <a:path w="922781" h="2241804">
                <a:moveTo>
                  <a:pt x="581405" y="839723"/>
                </a:moveTo>
                <a:lnTo>
                  <a:pt x="572261" y="836675"/>
                </a:lnTo>
                <a:lnTo>
                  <a:pt x="561593" y="862583"/>
                </a:lnTo>
                <a:lnTo>
                  <a:pt x="570737" y="866393"/>
                </a:lnTo>
                <a:lnTo>
                  <a:pt x="581405" y="839723"/>
                </a:lnTo>
                <a:close/>
              </a:path>
              <a:path w="922781" h="2241804">
                <a:moveTo>
                  <a:pt x="595883" y="804671"/>
                </a:moveTo>
                <a:lnTo>
                  <a:pt x="586739" y="800861"/>
                </a:lnTo>
                <a:lnTo>
                  <a:pt x="576071" y="827531"/>
                </a:lnTo>
                <a:lnTo>
                  <a:pt x="585215" y="831341"/>
                </a:lnTo>
                <a:lnTo>
                  <a:pt x="595883" y="804671"/>
                </a:lnTo>
                <a:close/>
              </a:path>
              <a:path w="922781" h="2241804">
                <a:moveTo>
                  <a:pt x="610361" y="769619"/>
                </a:moveTo>
                <a:lnTo>
                  <a:pt x="601217" y="765809"/>
                </a:lnTo>
                <a:lnTo>
                  <a:pt x="590549" y="792479"/>
                </a:lnTo>
                <a:lnTo>
                  <a:pt x="598931" y="796289"/>
                </a:lnTo>
                <a:lnTo>
                  <a:pt x="610361" y="769619"/>
                </a:lnTo>
                <a:close/>
              </a:path>
              <a:path w="922781" h="2241804">
                <a:moveTo>
                  <a:pt x="624839" y="734567"/>
                </a:moveTo>
                <a:lnTo>
                  <a:pt x="615695" y="730757"/>
                </a:lnTo>
                <a:lnTo>
                  <a:pt x="605027" y="757427"/>
                </a:lnTo>
                <a:lnTo>
                  <a:pt x="613409" y="760475"/>
                </a:lnTo>
                <a:lnTo>
                  <a:pt x="624839" y="734567"/>
                </a:lnTo>
                <a:close/>
              </a:path>
              <a:path w="922781" h="2241804">
                <a:moveTo>
                  <a:pt x="638555" y="698753"/>
                </a:moveTo>
                <a:lnTo>
                  <a:pt x="630173" y="695705"/>
                </a:lnTo>
                <a:lnTo>
                  <a:pt x="619505" y="721613"/>
                </a:lnTo>
                <a:lnTo>
                  <a:pt x="627887" y="725423"/>
                </a:lnTo>
                <a:lnTo>
                  <a:pt x="638555" y="698753"/>
                </a:lnTo>
                <a:close/>
              </a:path>
              <a:path w="922781" h="2241804">
                <a:moveTo>
                  <a:pt x="653033" y="663701"/>
                </a:moveTo>
                <a:lnTo>
                  <a:pt x="644651" y="659891"/>
                </a:lnTo>
                <a:lnTo>
                  <a:pt x="633983" y="686561"/>
                </a:lnTo>
                <a:lnTo>
                  <a:pt x="642365" y="690371"/>
                </a:lnTo>
                <a:lnTo>
                  <a:pt x="653033" y="663701"/>
                </a:lnTo>
                <a:close/>
              </a:path>
              <a:path w="922781" h="2241804">
                <a:moveTo>
                  <a:pt x="667511" y="628649"/>
                </a:moveTo>
                <a:lnTo>
                  <a:pt x="659129" y="624839"/>
                </a:lnTo>
                <a:lnTo>
                  <a:pt x="648461" y="651509"/>
                </a:lnTo>
                <a:lnTo>
                  <a:pt x="656843" y="654557"/>
                </a:lnTo>
                <a:lnTo>
                  <a:pt x="667511" y="628649"/>
                </a:lnTo>
                <a:close/>
              </a:path>
              <a:path w="922781" h="2241804">
                <a:moveTo>
                  <a:pt x="681989" y="592835"/>
                </a:moveTo>
                <a:lnTo>
                  <a:pt x="673607" y="589787"/>
                </a:lnTo>
                <a:lnTo>
                  <a:pt x="662177" y="615695"/>
                </a:lnTo>
                <a:lnTo>
                  <a:pt x="671321" y="619505"/>
                </a:lnTo>
                <a:lnTo>
                  <a:pt x="681989" y="592835"/>
                </a:lnTo>
                <a:close/>
              </a:path>
              <a:path w="922781" h="2241804">
                <a:moveTo>
                  <a:pt x="696467" y="557783"/>
                </a:moveTo>
                <a:lnTo>
                  <a:pt x="688085" y="553973"/>
                </a:lnTo>
                <a:lnTo>
                  <a:pt x="676655" y="580643"/>
                </a:lnTo>
                <a:lnTo>
                  <a:pt x="685799" y="584453"/>
                </a:lnTo>
                <a:lnTo>
                  <a:pt x="696467" y="557783"/>
                </a:lnTo>
                <a:close/>
              </a:path>
              <a:path w="922781" h="2241804">
                <a:moveTo>
                  <a:pt x="710945" y="522731"/>
                </a:moveTo>
                <a:lnTo>
                  <a:pt x="701801" y="518921"/>
                </a:lnTo>
                <a:lnTo>
                  <a:pt x="691133" y="545591"/>
                </a:lnTo>
                <a:lnTo>
                  <a:pt x="700277" y="549401"/>
                </a:lnTo>
                <a:lnTo>
                  <a:pt x="710945" y="522731"/>
                </a:lnTo>
                <a:close/>
              </a:path>
              <a:path w="922781" h="2241804">
                <a:moveTo>
                  <a:pt x="725423" y="487679"/>
                </a:moveTo>
                <a:lnTo>
                  <a:pt x="716279" y="483869"/>
                </a:lnTo>
                <a:lnTo>
                  <a:pt x="705611" y="510539"/>
                </a:lnTo>
                <a:lnTo>
                  <a:pt x="714755" y="513587"/>
                </a:lnTo>
                <a:lnTo>
                  <a:pt x="725423" y="487679"/>
                </a:lnTo>
                <a:close/>
              </a:path>
              <a:path w="922781" h="2241804">
                <a:moveTo>
                  <a:pt x="739901" y="451865"/>
                </a:moveTo>
                <a:lnTo>
                  <a:pt x="730757" y="448817"/>
                </a:lnTo>
                <a:lnTo>
                  <a:pt x="720089" y="474725"/>
                </a:lnTo>
                <a:lnTo>
                  <a:pt x="729233" y="478535"/>
                </a:lnTo>
                <a:lnTo>
                  <a:pt x="739901" y="451865"/>
                </a:lnTo>
                <a:close/>
              </a:path>
              <a:path w="922781" h="2241804">
                <a:moveTo>
                  <a:pt x="754379" y="416813"/>
                </a:moveTo>
                <a:lnTo>
                  <a:pt x="745235" y="413003"/>
                </a:lnTo>
                <a:lnTo>
                  <a:pt x="734567" y="439673"/>
                </a:lnTo>
                <a:lnTo>
                  <a:pt x="743711" y="443483"/>
                </a:lnTo>
                <a:lnTo>
                  <a:pt x="754379" y="416813"/>
                </a:lnTo>
                <a:close/>
              </a:path>
              <a:path w="922781" h="2241804">
                <a:moveTo>
                  <a:pt x="768857" y="381761"/>
                </a:moveTo>
                <a:lnTo>
                  <a:pt x="759713" y="377951"/>
                </a:lnTo>
                <a:lnTo>
                  <a:pt x="749045" y="404621"/>
                </a:lnTo>
                <a:lnTo>
                  <a:pt x="757427" y="407669"/>
                </a:lnTo>
                <a:lnTo>
                  <a:pt x="768857" y="381761"/>
                </a:lnTo>
                <a:close/>
              </a:path>
              <a:path w="922781" h="2241804">
                <a:moveTo>
                  <a:pt x="783335" y="345947"/>
                </a:moveTo>
                <a:lnTo>
                  <a:pt x="774191" y="342899"/>
                </a:lnTo>
                <a:lnTo>
                  <a:pt x="763523" y="368807"/>
                </a:lnTo>
                <a:lnTo>
                  <a:pt x="771905" y="372617"/>
                </a:lnTo>
                <a:lnTo>
                  <a:pt x="783335" y="345947"/>
                </a:lnTo>
                <a:close/>
              </a:path>
              <a:path w="922781" h="2241804">
                <a:moveTo>
                  <a:pt x="797051" y="310895"/>
                </a:moveTo>
                <a:lnTo>
                  <a:pt x="788669" y="307085"/>
                </a:lnTo>
                <a:lnTo>
                  <a:pt x="778001" y="333755"/>
                </a:lnTo>
                <a:lnTo>
                  <a:pt x="786383" y="337565"/>
                </a:lnTo>
                <a:lnTo>
                  <a:pt x="797051" y="310895"/>
                </a:lnTo>
                <a:close/>
              </a:path>
              <a:path w="922781" h="2241804">
                <a:moveTo>
                  <a:pt x="811529" y="275843"/>
                </a:moveTo>
                <a:lnTo>
                  <a:pt x="803147" y="272033"/>
                </a:lnTo>
                <a:lnTo>
                  <a:pt x="792479" y="298703"/>
                </a:lnTo>
                <a:lnTo>
                  <a:pt x="800861" y="302513"/>
                </a:lnTo>
                <a:lnTo>
                  <a:pt x="811529" y="275843"/>
                </a:lnTo>
                <a:close/>
              </a:path>
              <a:path w="922781" h="2241804">
                <a:moveTo>
                  <a:pt x="826007" y="240791"/>
                </a:moveTo>
                <a:lnTo>
                  <a:pt x="817626" y="236981"/>
                </a:lnTo>
                <a:lnTo>
                  <a:pt x="806957" y="263651"/>
                </a:lnTo>
                <a:lnTo>
                  <a:pt x="815339" y="266699"/>
                </a:lnTo>
                <a:lnTo>
                  <a:pt x="826007" y="240791"/>
                </a:lnTo>
                <a:close/>
              </a:path>
              <a:path w="922781" h="2241804">
                <a:moveTo>
                  <a:pt x="840485" y="204977"/>
                </a:moveTo>
                <a:lnTo>
                  <a:pt x="832103" y="201929"/>
                </a:lnTo>
                <a:lnTo>
                  <a:pt x="820673" y="227837"/>
                </a:lnTo>
                <a:lnTo>
                  <a:pt x="829817" y="231647"/>
                </a:lnTo>
                <a:lnTo>
                  <a:pt x="840485" y="204977"/>
                </a:lnTo>
                <a:close/>
              </a:path>
              <a:path w="922781" h="2241804">
                <a:moveTo>
                  <a:pt x="854963" y="169925"/>
                </a:moveTo>
                <a:lnTo>
                  <a:pt x="846581" y="166115"/>
                </a:lnTo>
                <a:lnTo>
                  <a:pt x="835151" y="192785"/>
                </a:lnTo>
                <a:lnTo>
                  <a:pt x="844295" y="196595"/>
                </a:lnTo>
                <a:lnTo>
                  <a:pt x="854963" y="169925"/>
                </a:lnTo>
                <a:close/>
              </a:path>
              <a:path w="922781" h="2241804">
                <a:moveTo>
                  <a:pt x="869441" y="134873"/>
                </a:moveTo>
                <a:lnTo>
                  <a:pt x="860297" y="131063"/>
                </a:lnTo>
                <a:lnTo>
                  <a:pt x="849629" y="157733"/>
                </a:lnTo>
                <a:lnTo>
                  <a:pt x="858773" y="160781"/>
                </a:lnTo>
                <a:lnTo>
                  <a:pt x="869441" y="134873"/>
                </a:lnTo>
                <a:close/>
              </a:path>
              <a:path w="922781" h="2241804">
                <a:moveTo>
                  <a:pt x="883919" y="99059"/>
                </a:moveTo>
                <a:lnTo>
                  <a:pt x="874775" y="96011"/>
                </a:lnTo>
                <a:lnTo>
                  <a:pt x="864107" y="121919"/>
                </a:lnTo>
                <a:lnTo>
                  <a:pt x="873251" y="125729"/>
                </a:lnTo>
                <a:lnTo>
                  <a:pt x="883919" y="99059"/>
                </a:lnTo>
                <a:close/>
              </a:path>
              <a:path w="922781" h="2241804">
                <a:moveTo>
                  <a:pt x="898397" y="64007"/>
                </a:moveTo>
                <a:lnTo>
                  <a:pt x="889253" y="60197"/>
                </a:lnTo>
                <a:lnTo>
                  <a:pt x="878585" y="86867"/>
                </a:lnTo>
                <a:lnTo>
                  <a:pt x="887729" y="90677"/>
                </a:lnTo>
                <a:lnTo>
                  <a:pt x="898397" y="64007"/>
                </a:lnTo>
                <a:close/>
              </a:path>
              <a:path w="922781" h="2241804">
                <a:moveTo>
                  <a:pt x="912875" y="28955"/>
                </a:moveTo>
                <a:lnTo>
                  <a:pt x="903731" y="25145"/>
                </a:lnTo>
                <a:lnTo>
                  <a:pt x="893063" y="51815"/>
                </a:lnTo>
                <a:lnTo>
                  <a:pt x="902207" y="55625"/>
                </a:lnTo>
                <a:lnTo>
                  <a:pt x="912875" y="28955"/>
                </a:lnTo>
                <a:close/>
              </a:path>
              <a:path w="922781" h="2241804">
                <a:moveTo>
                  <a:pt x="922781" y="3809"/>
                </a:moveTo>
                <a:lnTo>
                  <a:pt x="914399" y="0"/>
                </a:lnTo>
                <a:lnTo>
                  <a:pt x="907541" y="16763"/>
                </a:lnTo>
                <a:lnTo>
                  <a:pt x="915923" y="19811"/>
                </a:lnTo>
                <a:lnTo>
                  <a:pt x="922781" y="380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13266" y="3722146"/>
            <a:ext cx="838893" cy="2060762"/>
          </a:xfrm>
          <a:custGeom>
            <a:avLst/>
            <a:gdLst/>
            <a:ahLst/>
            <a:cxnLst/>
            <a:rect l="l" t="t" r="r" b="b"/>
            <a:pathLst>
              <a:path w="922782" h="2335529">
                <a:moveTo>
                  <a:pt x="19049" y="26670"/>
                </a:moveTo>
                <a:lnTo>
                  <a:pt x="8381" y="0"/>
                </a:lnTo>
                <a:lnTo>
                  <a:pt x="0" y="3048"/>
                </a:lnTo>
                <a:lnTo>
                  <a:pt x="9905" y="29718"/>
                </a:lnTo>
                <a:lnTo>
                  <a:pt x="19049" y="26670"/>
                </a:lnTo>
                <a:close/>
              </a:path>
              <a:path w="922782" h="2335529">
                <a:moveTo>
                  <a:pt x="32765" y="61722"/>
                </a:moveTo>
                <a:lnTo>
                  <a:pt x="22859" y="35052"/>
                </a:lnTo>
                <a:lnTo>
                  <a:pt x="13715" y="38862"/>
                </a:lnTo>
                <a:lnTo>
                  <a:pt x="24383" y="65532"/>
                </a:lnTo>
                <a:lnTo>
                  <a:pt x="32765" y="61722"/>
                </a:lnTo>
                <a:close/>
              </a:path>
              <a:path w="922782" h="2335529">
                <a:moveTo>
                  <a:pt x="46481" y="97536"/>
                </a:moveTo>
                <a:lnTo>
                  <a:pt x="36575" y="70866"/>
                </a:lnTo>
                <a:lnTo>
                  <a:pt x="27431" y="73914"/>
                </a:lnTo>
                <a:lnTo>
                  <a:pt x="38099" y="100584"/>
                </a:lnTo>
                <a:lnTo>
                  <a:pt x="46481" y="97536"/>
                </a:lnTo>
                <a:close/>
              </a:path>
              <a:path w="922782" h="2335529">
                <a:moveTo>
                  <a:pt x="60959" y="132588"/>
                </a:moveTo>
                <a:lnTo>
                  <a:pt x="50291" y="105918"/>
                </a:lnTo>
                <a:lnTo>
                  <a:pt x="41147" y="109728"/>
                </a:lnTo>
                <a:lnTo>
                  <a:pt x="51815" y="136398"/>
                </a:lnTo>
                <a:lnTo>
                  <a:pt x="60959" y="132588"/>
                </a:lnTo>
                <a:close/>
              </a:path>
              <a:path w="922782" h="2335529">
                <a:moveTo>
                  <a:pt x="74675" y="168402"/>
                </a:moveTo>
                <a:lnTo>
                  <a:pt x="64007" y="141732"/>
                </a:lnTo>
                <a:lnTo>
                  <a:pt x="55625" y="145542"/>
                </a:lnTo>
                <a:lnTo>
                  <a:pt x="65531" y="171450"/>
                </a:lnTo>
                <a:lnTo>
                  <a:pt x="74675" y="168402"/>
                </a:lnTo>
                <a:close/>
              </a:path>
              <a:path w="922782" h="2335529">
                <a:moveTo>
                  <a:pt x="88391" y="203454"/>
                </a:moveTo>
                <a:lnTo>
                  <a:pt x="77723" y="177546"/>
                </a:lnTo>
                <a:lnTo>
                  <a:pt x="69341" y="180594"/>
                </a:lnTo>
                <a:lnTo>
                  <a:pt x="80009" y="207264"/>
                </a:lnTo>
                <a:lnTo>
                  <a:pt x="88391" y="203454"/>
                </a:lnTo>
                <a:close/>
              </a:path>
              <a:path w="922782" h="2335529">
                <a:moveTo>
                  <a:pt x="102107" y="239268"/>
                </a:moveTo>
                <a:lnTo>
                  <a:pt x="92201" y="212597"/>
                </a:lnTo>
                <a:lnTo>
                  <a:pt x="83057" y="216408"/>
                </a:lnTo>
                <a:lnTo>
                  <a:pt x="93725" y="243078"/>
                </a:lnTo>
                <a:lnTo>
                  <a:pt x="102107" y="239268"/>
                </a:lnTo>
                <a:close/>
              </a:path>
              <a:path w="922782" h="2335529">
                <a:moveTo>
                  <a:pt x="116585" y="275082"/>
                </a:moveTo>
                <a:lnTo>
                  <a:pt x="105917" y="248411"/>
                </a:lnTo>
                <a:lnTo>
                  <a:pt x="96773" y="251460"/>
                </a:lnTo>
                <a:lnTo>
                  <a:pt x="107441" y="278130"/>
                </a:lnTo>
                <a:lnTo>
                  <a:pt x="116585" y="275082"/>
                </a:lnTo>
                <a:close/>
              </a:path>
              <a:path w="922782" h="2335529">
                <a:moveTo>
                  <a:pt x="130301" y="310134"/>
                </a:moveTo>
                <a:lnTo>
                  <a:pt x="119633" y="283464"/>
                </a:lnTo>
                <a:lnTo>
                  <a:pt x="111251" y="287274"/>
                </a:lnTo>
                <a:lnTo>
                  <a:pt x="121157" y="313944"/>
                </a:lnTo>
                <a:lnTo>
                  <a:pt x="130301" y="310134"/>
                </a:lnTo>
                <a:close/>
              </a:path>
              <a:path w="922782" h="2335529">
                <a:moveTo>
                  <a:pt x="144017" y="345948"/>
                </a:moveTo>
                <a:lnTo>
                  <a:pt x="133349" y="319278"/>
                </a:lnTo>
                <a:lnTo>
                  <a:pt x="124967" y="322326"/>
                </a:lnTo>
                <a:lnTo>
                  <a:pt x="135635" y="348996"/>
                </a:lnTo>
                <a:lnTo>
                  <a:pt x="144017" y="345948"/>
                </a:lnTo>
                <a:close/>
              </a:path>
              <a:path w="922782" h="2335529">
                <a:moveTo>
                  <a:pt x="157733" y="381000"/>
                </a:moveTo>
                <a:lnTo>
                  <a:pt x="147827" y="354330"/>
                </a:lnTo>
                <a:lnTo>
                  <a:pt x="138683" y="358140"/>
                </a:lnTo>
                <a:lnTo>
                  <a:pt x="149351" y="384810"/>
                </a:lnTo>
                <a:lnTo>
                  <a:pt x="157733" y="381000"/>
                </a:lnTo>
                <a:close/>
              </a:path>
              <a:path w="922782" h="2335529">
                <a:moveTo>
                  <a:pt x="172211" y="416814"/>
                </a:moveTo>
                <a:lnTo>
                  <a:pt x="161544" y="390144"/>
                </a:lnTo>
                <a:lnTo>
                  <a:pt x="152399" y="393192"/>
                </a:lnTo>
                <a:lnTo>
                  <a:pt x="163067" y="419862"/>
                </a:lnTo>
                <a:lnTo>
                  <a:pt x="172211" y="416814"/>
                </a:lnTo>
                <a:close/>
              </a:path>
              <a:path w="922782" h="2335529">
                <a:moveTo>
                  <a:pt x="185927" y="451866"/>
                </a:moveTo>
                <a:lnTo>
                  <a:pt x="175260" y="425195"/>
                </a:lnTo>
                <a:lnTo>
                  <a:pt x="166877" y="429006"/>
                </a:lnTo>
                <a:lnTo>
                  <a:pt x="176783" y="455676"/>
                </a:lnTo>
                <a:lnTo>
                  <a:pt x="185927" y="451866"/>
                </a:lnTo>
                <a:close/>
              </a:path>
              <a:path w="922782" h="2335529">
                <a:moveTo>
                  <a:pt x="199644" y="487680"/>
                </a:moveTo>
                <a:lnTo>
                  <a:pt x="188976" y="461009"/>
                </a:lnTo>
                <a:lnTo>
                  <a:pt x="180594" y="464058"/>
                </a:lnTo>
                <a:lnTo>
                  <a:pt x="190499" y="490728"/>
                </a:lnTo>
                <a:lnTo>
                  <a:pt x="199644" y="487680"/>
                </a:lnTo>
                <a:close/>
              </a:path>
              <a:path w="922782" h="2335529">
                <a:moveTo>
                  <a:pt x="213360" y="522731"/>
                </a:moveTo>
                <a:lnTo>
                  <a:pt x="203453" y="496062"/>
                </a:lnTo>
                <a:lnTo>
                  <a:pt x="194310" y="499872"/>
                </a:lnTo>
                <a:lnTo>
                  <a:pt x="204978" y="526542"/>
                </a:lnTo>
                <a:lnTo>
                  <a:pt x="213360" y="522731"/>
                </a:lnTo>
                <a:close/>
              </a:path>
              <a:path w="922782" h="2335529">
                <a:moveTo>
                  <a:pt x="227838" y="558546"/>
                </a:moveTo>
                <a:lnTo>
                  <a:pt x="217170" y="531876"/>
                </a:lnTo>
                <a:lnTo>
                  <a:pt x="208026" y="535686"/>
                </a:lnTo>
                <a:lnTo>
                  <a:pt x="218694" y="562356"/>
                </a:lnTo>
                <a:lnTo>
                  <a:pt x="227838" y="558546"/>
                </a:lnTo>
                <a:close/>
              </a:path>
              <a:path w="922782" h="2335529">
                <a:moveTo>
                  <a:pt x="241554" y="594360"/>
                </a:moveTo>
                <a:lnTo>
                  <a:pt x="230886" y="567690"/>
                </a:lnTo>
                <a:lnTo>
                  <a:pt x="222504" y="570738"/>
                </a:lnTo>
                <a:lnTo>
                  <a:pt x="232410" y="597408"/>
                </a:lnTo>
                <a:lnTo>
                  <a:pt x="241554" y="594360"/>
                </a:lnTo>
                <a:close/>
              </a:path>
              <a:path w="922782" h="2335529">
                <a:moveTo>
                  <a:pt x="255270" y="629412"/>
                </a:moveTo>
                <a:lnTo>
                  <a:pt x="244602" y="602742"/>
                </a:lnTo>
                <a:lnTo>
                  <a:pt x="236220" y="606552"/>
                </a:lnTo>
                <a:lnTo>
                  <a:pt x="246126" y="633222"/>
                </a:lnTo>
                <a:lnTo>
                  <a:pt x="255270" y="629412"/>
                </a:lnTo>
                <a:close/>
              </a:path>
              <a:path w="922782" h="2335529">
                <a:moveTo>
                  <a:pt x="268986" y="665226"/>
                </a:moveTo>
                <a:lnTo>
                  <a:pt x="259079" y="638556"/>
                </a:lnTo>
                <a:lnTo>
                  <a:pt x="249936" y="641604"/>
                </a:lnTo>
                <a:lnTo>
                  <a:pt x="260604" y="668274"/>
                </a:lnTo>
                <a:lnTo>
                  <a:pt x="268986" y="665226"/>
                </a:lnTo>
                <a:close/>
              </a:path>
              <a:path w="922782" h="2335529">
                <a:moveTo>
                  <a:pt x="283464" y="700278"/>
                </a:moveTo>
                <a:lnTo>
                  <a:pt x="272796" y="673608"/>
                </a:lnTo>
                <a:lnTo>
                  <a:pt x="263652" y="677418"/>
                </a:lnTo>
                <a:lnTo>
                  <a:pt x="274320" y="704088"/>
                </a:lnTo>
                <a:lnTo>
                  <a:pt x="283464" y="700278"/>
                </a:lnTo>
                <a:close/>
              </a:path>
              <a:path w="922782" h="2335529">
                <a:moveTo>
                  <a:pt x="297180" y="736092"/>
                </a:moveTo>
                <a:lnTo>
                  <a:pt x="286512" y="709422"/>
                </a:lnTo>
                <a:lnTo>
                  <a:pt x="277368" y="712470"/>
                </a:lnTo>
                <a:lnTo>
                  <a:pt x="288036" y="739140"/>
                </a:lnTo>
                <a:lnTo>
                  <a:pt x="297180" y="736092"/>
                </a:lnTo>
                <a:close/>
              </a:path>
              <a:path w="922782" h="2335529">
                <a:moveTo>
                  <a:pt x="310896" y="771144"/>
                </a:moveTo>
                <a:lnTo>
                  <a:pt x="300228" y="744474"/>
                </a:lnTo>
                <a:lnTo>
                  <a:pt x="291846" y="748284"/>
                </a:lnTo>
                <a:lnTo>
                  <a:pt x="301752" y="774954"/>
                </a:lnTo>
                <a:lnTo>
                  <a:pt x="310896" y="771144"/>
                </a:lnTo>
                <a:close/>
              </a:path>
              <a:path w="922782" h="2335529">
                <a:moveTo>
                  <a:pt x="324612" y="806958"/>
                </a:moveTo>
                <a:lnTo>
                  <a:pt x="314706" y="780288"/>
                </a:lnTo>
                <a:lnTo>
                  <a:pt x="305562" y="783336"/>
                </a:lnTo>
                <a:lnTo>
                  <a:pt x="316230" y="810006"/>
                </a:lnTo>
                <a:lnTo>
                  <a:pt x="324612" y="806958"/>
                </a:lnTo>
                <a:close/>
              </a:path>
              <a:path w="922782" h="2335529">
                <a:moveTo>
                  <a:pt x="339090" y="842010"/>
                </a:moveTo>
                <a:lnTo>
                  <a:pt x="328422" y="815340"/>
                </a:lnTo>
                <a:lnTo>
                  <a:pt x="319278" y="819150"/>
                </a:lnTo>
                <a:lnTo>
                  <a:pt x="329946" y="845819"/>
                </a:lnTo>
                <a:lnTo>
                  <a:pt x="339090" y="842010"/>
                </a:lnTo>
                <a:close/>
              </a:path>
              <a:path w="922782" h="2335529">
                <a:moveTo>
                  <a:pt x="352806" y="877824"/>
                </a:moveTo>
                <a:lnTo>
                  <a:pt x="342138" y="851154"/>
                </a:lnTo>
                <a:lnTo>
                  <a:pt x="332994" y="854963"/>
                </a:lnTo>
                <a:lnTo>
                  <a:pt x="343662" y="881634"/>
                </a:lnTo>
                <a:lnTo>
                  <a:pt x="352806" y="877824"/>
                </a:lnTo>
                <a:close/>
              </a:path>
              <a:path w="922782" h="2335529">
                <a:moveTo>
                  <a:pt x="366522" y="912876"/>
                </a:moveTo>
                <a:lnTo>
                  <a:pt x="355854" y="886968"/>
                </a:lnTo>
                <a:lnTo>
                  <a:pt x="347472" y="890016"/>
                </a:lnTo>
                <a:lnTo>
                  <a:pt x="357378" y="916686"/>
                </a:lnTo>
                <a:lnTo>
                  <a:pt x="366522" y="912876"/>
                </a:lnTo>
                <a:close/>
              </a:path>
              <a:path w="922782" h="2335529">
                <a:moveTo>
                  <a:pt x="380238" y="948690"/>
                </a:moveTo>
                <a:lnTo>
                  <a:pt x="370332" y="922019"/>
                </a:lnTo>
                <a:lnTo>
                  <a:pt x="361188" y="925830"/>
                </a:lnTo>
                <a:lnTo>
                  <a:pt x="371856" y="952500"/>
                </a:lnTo>
                <a:lnTo>
                  <a:pt x="380238" y="948690"/>
                </a:lnTo>
                <a:close/>
              </a:path>
              <a:path w="922782" h="2335529">
                <a:moveTo>
                  <a:pt x="393954" y="984504"/>
                </a:moveTo>
                <a:lnTo>
                  <a:pt x="384048" y="957834"/>
                </a:lnTo>
                <a:lnTo>
                  <a:pt x="374904" y="960882"/>
                </a:lnTo>
                <a:lnTo>
                  <a:pt x="385572" y="987552"/>
                </a:lnTo>
                <a:lnTo>
                  <a:pt x="393954" y="984504"/>
                </a:lnTo>
                <a:close/>
              </a:path>
              <a:path w="922782" h="2335529">
                <a:moveTo>
                  <a:pt x="408431" y="1019556"/>
                </a:moveTo>
                <a:lnTo>
                  <a:pt x="397764" y="992886"/>
                </a:lnTo>
                <a:lnTo>
                  <a:pt x="388620" y="996696"/>
                </a:lnTo>
                <a:lnTo>
                  <a:pt x="399288" y="1023366"/>
                </a:lnTo>
                <a:lnTo>
                  <a:pt x="408431" y="1019556"/>
                </a:lnTo>
                <a:close/>
              </a:path>
              <a:path w="922782" h="2335529">
                <a:moveTo>
                  <a:pt x="422148" y="1055370"/>
                </a:moveTo>
                <a:lnTo>
                  <a:pt x="411480" y="1028700"/>
                </a:lnTo>
                <a:lnTo>
                  <a:pt x="403098" y="1031747"/>
                </a:lnTo>
                <a:lnTo>
                  <a:pt x="413003" y="1058418"/>
                </a:lnTo>
                <a:lnTo>
                  <a:pt x="422148" y="1055370"/>
                </a:lnTo>
                <a:close/>
              </a:path>
              <a:path w="922782" h="2335529">
                <a:moveTo>
                  <a:pt x="435864" y="1090422"/>
                </a:moveTo>
                <a:lnTo>
                  <a:pt x="425958" y="1063752"/>
                </a:lnTo>
                <a:lnTo>
                  <a:pt x="416814" y="1067562"/>
                </a:lnTo>
                <a:lnTo>
                  <a:pt x="427482" y="1094232"/>
                </a:lnTo>
                <a:lnTo>
                  <a:pt x="435864" y="1090422"/>
                </a:lnTo>
                <a:close/>
              </a:path>
              <a:path w="922782" h="2335529">
                <a:moveTo>
                  <a:pt x="449580" y="1126236"/>
                </a:moveTo>
                <a:lnTo>
                  <a:pt x="439674" y="1099566"/>
                </a:lnTo>
                <a:lnTo>
                  <a:pt x="430530" y="1102614"/>
                </a:lnTo>
                <a:lnTo>
                  <a:pt x="441198" y="1129284"/>
                </a:lnTo>
                <a:lnTo>
                  <a:pt x="449580" y="1126236"/>
                </a:lnTo>
                <a:close/>
              </a:path>
              <a:path w="922782" h="2335529">
                <a:moveTo>
                  <a:pt x="464058" y="1161288"/>
                </a:moveTo>
                <a:lnTo>
                  <a:pt x="453390" y="1134618"/>
                </a:lnTo>
                <a:lnTo>
                  <a:pt x="444246" y="1138428"/>
                </a:lnTo>
                <a:lnTo>
                  <a:pt x="454914" y="1165098"/>
                </a:lnTo>
                <a:lnTo>
                  <a:pt x="464058" y="1161288"/>
                </a:lnTo>
                <a:close/>
              </a:path>
              <a:path w="922782" h="2335529">
                <a:moveTo>
                  <a:pt x="477774" y="1197102"/>
                </a:moveTo>
                <a:lnTo>
                  <a:pt x="467106" y="1170432"/>
                </a:lnTo>
                <a:lnTo>
                  <a:pt x="458724" y="1174242"/>
                </a:lnTo>
                <a:lnTo>
                  <a:pt x="468630" y="1200150"/>
                </a:lnTo>
                <a:lnTo>
                  <a:pt x="477774" y="1197102"/>
                </a:lnTo>
                <a:close/>
              </a:path>
              <a:path w="922782" h="2335529">
                <a:moveTo>
                  <a:pt x="491490" y="1232154"/>
                </a:moveTo>
                <a:lnTo>
                  <a:pt x="481584" y="1206246"/>
                </a:lnTo>
                <a:lnTo>
                  <a:pt x="472440" y="1209294"/>
                </a:lnTo>
                <a:lnTo>
                  <a:pt x="483108" y="1235964"/>
                </a:lnTo>
                <a:lnTo>
                  <a:pt x="491490" y="1232154"/>
                </a:lnTo>
                <a:close/>
              </a:path>
              <a:path w="922782" h="2335529">
                <a:moveTo>
                  <a:pt x="505206" y="1267968"/>
                </a:moveTo>
                <a:lnTo>
                  <a:pt x="495300" y="1241298"/>
                </a:lnTo>
                <a:lnTo>
                  <a:pt x="486156" y="1245108"/>
                </a:lnTo>
                <a:lnTo>
                  <a:pt x="496824" y="1271778"/>
                </a:lnTo>
                <a:lnTo>
                  <a:pt x="505206" y="1267968"/>
                </a:lnTo>
                <a:close/>
              </a:path>
              <a:path w="922782" h="2335529">
                <a:moveTo>
                  <a:pt x="519684" y="1303782"/>
                </a:moveTo>
                <a:lnTo>
                  <a:pt x="509016" y="1277112"/>
                </a:lnTo>
                <a:lnTo>
                  <a:pt x="499872" y="1280160"/>
                </a:lnTo>
                <a:lnTo>
                  <a:pt x="510540" y="1306830"/>
                </a:lnTo>
                <a:lnTo>
                  <a:pt x="519684" y="1303782"/>
                </a:lnTo>
                <a:close/>
              </a:path>
              <a:path w="922782" h="2335529">
                <a:moveTo>
                  <a:pt x="533400" y="1338834"/>
                </a:moveTo>
                <a:lnTo>
                  <a:pt x="522732" y="1312164"/>
                </a:lnTo>
                <a:lnTo>
                  <a:pt x="514350" y="1315974"/>
                </a:lnTo>
                <a:lnTo>
                  <a:pt x="524256" y="1342644"/>
                </a:lnTo>
                <a:lnTo>
                  <a:pt x="533400" y="1338834"/>
                </a:lnTo>
                <a:close/>
              </a:path>
              <a:path w="922782" h="2335529">
                <a:moveTo>
                  <a:pt x="547116" y="1374648"/>
                </a:moveTo>
                <a:lnTo>
                  <a:pt x="536448" y="1347978"/>
                </a:lnTo>
                <a:lnTo>
                  <a:pt x="528066" y="1351026"/>
                </a:lnTo>
                <a:lnTo>
                  <a:pt x="538734" y="1377696"/>
                </a:lnTo>
                <a:lnTo>
                  <a:pt x="547116" y="1374648"/>
                </a:lnTo>
                <a:close/>
              </a:path>
              <a:path w="922782" h="2335529">
                <a:moveTo>
                  <a:pt x="560832" y="1409700"/>
                </a:moveTo>
                <a:lnTo>
                  <a:pt x="550926" y="1383030"/>
                </a:lnTo>
                <a:lnTo>
                  <a:pt x="541782" y="1386840"/>
                </a:lnTo>
                <a:lnTo>
                  <a:pt x="552450" y="1413510"/>
                </a:lnTo>
                <a:lnTo>
                  <a:pt x="560832" y="1409700"/>
                </a:lnTo>
                <a:close/>
              </a:path>
              <a:path w="922782" h="2335529">
                <a:moveTo>
                  <a:pt x="575310" y="1445514"/>
                </a:moveTo>
                <a:lnTo>
                  <a:pt x="564642" y="1418844"/>
                </a:lnTo>
                <a:lnTo>
                  <a:pt x="555498" y="1421892"/>
                </a:lnTo>
                <a:lnTo>
                  <a:pt x="566166" y="1448562"/>
                </a:lnTo>
                <a:lnTo>
                  <a:pt x="575310" y="1445514"/>
                </a:lnTo>
                <a:close/>
              </a:path>
              <a:path w="922782" h="2335529">
                <a:moveTo>
                  <a:pt x="589026" y="1480566"/>
                </a:moveTo>
                <a:lnTo>
                  <a:pt x="578358" y="1453896"/>
                </a:lnTo>
                <a:lnTo>
                  <a:pt x="569976" y="1457706"/>
                </a:lnTo>
                <a:lnTo>
                  <a:pt x="579882" y="1484376"/>
                </a:lnTo>
                <a:lnTo>
                  <a:pt x="589026" y="1480566"/>
                </a:lnTo>
                <a:close/>
              </a:path>
              <a:path w="922782" h="2335529">
                <a:moveTo>
                  <a:pt x="602742" y="1516380"/>
                </a:moveTo>
                <a:lnTo>
                  <a:pt x="592074" y="1489710"/>
                </a:lnTo>
                <a:lnTo>
                  <a:pt x="583692" y="1493520"/>
                </a:lnTo>
                <a:lnTo>
                  <a:pt x="593598" y="1519428"/>
                </a:lnTo>
                <a:lnTo>
                  <a:pt x="602742" y="1516380"/>
                </a:lnTo>
                <a:close/>
              </a:path>
              <a:path w="922782" h="2335529">
                <a:moveTo>
                  <a:pt x="616458" y="1551432"/>
                </a:moveTo>
                <a:lnTo>
                  <a:pt x="606552" y="1525524"/>
                </a:lnTo>
                <a:lnTo>
                  <a:pt x="597408" y="1528572"/>
                </a:lnTo>
                <a:lnTo>
                  <a:pt x="608076" y="1555242"/>
                </a:lnTo>
                <a:lnTo>
                  <a:pt x="616458" y="1551432"/>
                </a:lnTo>
                <a:close/>
              </a:path>
              <a:path w="922782" h="2335529">
                <a:moveTo>
                  <a:pt x="630936" y="1587246"/>
                </a:moveTo>
                <a:lnTo>
                  <a:pt x="620268" y="1560576"/>
                </a:lnTo>
                <a:lnTo>
                  <a:pt x="611124" y="1564386"/>
                </a:lnTo>
                <a:lnTo>
                  <a:pt x="621792" y="1591056"/>
                </a:lnTo>
                <a:lnTo>
                  <a:pt x="630936" y="1587246"/>
                </a:lnTo>
                <a:close/>
              </a:path>
              <a:path w="922782" h="2335529">
                <a:moveTo>
                  <a:pt x="644652" y="1623060"/>
                </a:moveTo>
                <a:lnTo>
                  <a:pt x="633984" y="1596390"/>
                </a:lnTo>
                <a:lnTo>
                  <a:pt x="625602" y="1599438"/>
                </a:lnTo>
                <a:lnTo>
                  <a:pt x="635508" y="1626108"/>
                </a:lnTo>
                <a:lnTo>
                  <a:pt x="644652" y="1623060"/>
                </a:lnTo>
                <a:close/>
              </a:path>
              <a:path w="922782" h="2335529">
                <a:moveTo>
                  <a:pt x="658368" y="1658112"/>
                </a:moveTo>
                <a:lnTo>
                  <a:pt x="647700" y="1631442"/>
                </a:lnTo>
                <a:lnTo>
                  <a:pt x="639318" y="1635252"/>
                </a:lnTo>
                <a:lnTo>
                  <a:pt x="649224" y="1661922"/>
                </a:lnTo>
                <a:lnTo>
                  <a:pt x="658368" y="1658112"/>
                </a:lnTo>
                <a:close/>
              </a:path>
              <a:path w="922782" h="2335529">
                <a:moveTo>
                  <a:pt x="672084" y="1693926"/>
                </a:moveTo>
                <a:lnTo>
                  <a:pt x="662178" y="1667256"/>
                </a:lnTo>
                <a:lnTo>
                  <a:pt x="653034" y="1670304"/>
                </a:lnTo>
                <a:lnTo>
                  <a:pt x="663702" y="1696974"/>
                </a:lnTo>
                <a:lnTo>
                  <a:pt x="672084" y="1693926"/>
                </a:lnTo>
                <a:close/>
              </a:path>
              <a:path w="922782" h="2335529">
                <a:moveTo>
                  <a:pt x="686562" y="1728977"/>
                </a:moveTo>
                <a:lnTo>
                  <a:pt x="675894" y="1702308"/>
                </a:lnTo>
                <a:lnTo>
                  <a:pt x="666750" y="1706118"/>
                </a:lnTo>
                <a:lnTo>
                  <a:pt x="677418" y="1732788"/>
                </a:lnTo>
                <a:lnTo>
                  <a:pt x="686562" y="1728977"/>
                </a:lnTo>
                <a:close/>
              </a:path>
              <a:path w="922782" h="2335529">
                <a:moveTo>
                  <a:pt x="700278" y="1764792"/>
                </a:moveTo>
                <a:lnTo>
                  <a:pt x="689610" y="1738122"/>
                </a:lnTo>
                <a:lnTo>
                  <a:pt x="680466" y="1741170"/>
                </a:lnTo>
                <a:lnTo>
                  <a:pt x="691134" y="1767839"/>
                </a:lnTo>
                <a:lnTo>
                  <a:pt x="700278" y="1764792"/>
                </a:lnTo>
                <a:close/>
              </a:path>
              <a:path w="922782" h="2335529">
                <a:moveTo>
                  <a:pt x="713994" y="1799844"/>
                </a:moveTo>
                <a:lnTo>
                  <a:pt x="703326" y="1773174"/>
                </a:lnTo>
                <a:lnTo>
                  <a:pt x="694944" y="1776983"/>
                </a:lnTo>
                <a:lnTo>
                  <a:pt x="704850" y="1803654"/>
                </a:lnTo>
                <a:lnTo>
                  <a:pt x="713994" y="1799844"/>
                </a:lnTo>
                <a:close/>
              </a:path>
              <a:path w="922782" h="2335529">
                <a:moveTo>
                  <a:pt x="727710" y="1835658"/>
                </a:moveTo>
                <a:lnTo>
                  <a:pt x="717804" y="1808988"/>
                </a:lnTo>
                <a:lnTo>
                  <a:pt x="708660" y="1812798"/>
                </a:lnTo>
                <a:lnTo>
                  <a:pt x="719328" y="1838706"/>
                </a:lnTo>
                <a:lnTo>
                  <a:pt x="727710" y="1835658"/>
                </a:lnTo>
                <a:close/>
              </a:path>
              <a:path w="922782" h="2335529">
                <a:moveTo>
                  <a:pt x="742188" y="1870710"/>
                </a:moveTo>
                <a:lnTo>
                  <a:pt x="731520" y="1844802"/>
                </a:lnTo>
                <a:lnTo>
                  <a:pt x="722376" y="1847850"/>
                </a:lnTo>
                <a:lnTo>
                  <a:pt x="733044" y="1874520"/>
                </a:lnTo>
                <a:lnTo>
                  <a:pt x="742188" y="1870710"/>
                </a:lnTo>
                <a:close/>
              </a:path>
              <a:path w="922782" h="2335529">
                <a:moveTo>
                  <a:pt x="755904" y="1906524"/>
                </a:moveTo>
                <a:lnTo>
                  <a:pt x="745236" y="1879854"/>
                </a:lnTo>
                <a:lnTo>
                  <a:pt x="736092" y="1883664"/>
                </a:lnTo>
                <a:lnTo>
                  <a:pt x="746760" y="1910333"/>
                </a:lnTo>
                <a:lnTo>
                  <a:pt x="755904" y="1906524"/>
                </a:lnTo>
                <a:close/>
              </a:path>
              <a:path w="922782" h="2335529">
                <a:moveTo>
                  <a:pt x="769620" y="1942338"/>
                </a:moveTo>
                <a:lnTo>
                  <a:pt x="758952" y="1915668"/>
                </a:lnTo>
                <a:lnTo>
                  <a:pt x="750570" y="1918716"/>
                </a:lnTo>
                <a:lnTo>
                  <a:pt x="760476" y="1945386"/>
                </a:lnTo>
                <a:lnTo>
                  <a:pt x="769620" y="1942338"/>
                </a:lnTo>
                <a:close/>
              </a:path>
              <a:path w="922782" h="2335529">
                <a:moveTo>
                  <a:pt x="783336" y="1977389"/>
                </a:moveTo>
                <a:lnTo>
                  <a:pt x="773430" y="1950720"/>
                </a:lnTo>
                <a:lnTo>
                  <a:pt x="764286" y="1954530"/>
                </a:lnTo>
                <a:lnTo>
                  <a:pt x="774954" y="1981200"/>
                </a:lnTo>
                <a:lnTo>
                  <a:pt x="783336" y="1977389"/>
                </a:lnTo>
                <a:close/>
              </a:path>
              <a:path w="922782" h="2335529">
                <a:moveTo>
                  <a:pt x="797814" y="2013204"/>
                </a:moveTo>
                <a:lnTo>
                  <a:pt x="787146" y="1986533"/>
                </a:lnTo>
                <a:lnTo>
                  <a:pt x="778002" y="1989582"/>
                </a:lnTo>
                <a:lnTo>
                  <a:pt x="788670" y="2016252"/>
                </a:lnTo>
                <a:lnTo>
                  <a:pt x="797814" y="2013204"/>
                </a:lnTo>
                <a:close/>
              </a:path>
              <a:path w="922782" h="2335529">
                <a:moveTo>
                  <a:pt x="811530" y="2048256"/>
                </a:moveTo>
                <a:lnTo>
                  <a:pt x="800862" y="2021586"/>
                </a:lnTo>
                <a:lnTo>
                  <a:pt x="791718" y="2025395"/>
                </a:lnTo>
                <a:lnTo>
                  <a:pt x="802386" y="2052066"/>
                </a:lnTo>
                <a:lnTo>
                  <a:pt x="811530" y="2048256"/>
                </a:lnTo>
                <a:close/>
              </a:path>
              <a:path w="922782" h="2335529">
                <a:moveTo>
                  <a:pt x="825246" y="2084070"/>
                </a:moveTo>
                <a:lnTo>
                  <a:pt x="814578" y="2057400"/>
                </a:lnTo>
                <a:lnTo>
                  <a:pt x="806196" y="2060448"/>
                </a:lnTo>
                <a:lnTo>
                  <a:pt x="816102" y="2087118"/>
                </a:lnTo>
                <a:lnTo>
                  <a:pt x="825246" y="2084070"/>
                </a:lnTo>
                <a:close/>
              </a:path>
              <a:path w="922782" h="2335529">
                <a:moveTo>
                  <a:pt x="838962" y="2119122"/>
                </a:moveTo>
                <a:lnTo>
                  <a:pt x="829056" y="2092452"/>
                </a:lnTo>
                <a:lnTo>
                  <a:pt x="819912" y="2096262"/>
                </a:lnTo>
                <a:lnTo>
                  <a:pt x="830580" y="2122932"/>
                </a:lnTo>
                <a:lnTo>
                  <a:pt x="838962" y="2119122"/>
                </a:lnTo>
                <a:close/>
              </a:path>
              <a:path w="922782" h="2335529">
                <a:moveTo>
                  <a:pt x="852678" y="2154936"/>
                </a:moveTo>
                <a:lnTo>
                  <a:pt x="842772" y="2128266"/>
                </a:lnTo>
                <a:lnTo>
                  <a:pt x="833628" y="2132076"/>
                </a:lnTo>
                <a:lnTo>
                  <a:pt x="844296" y="2157984"/>
                </a:lnTo>
                <a:lnTo>
                  <a:pt x="852678" y="2154936"/>
                </a:lnTo>
                <a:close/>
              </a:path>
              <a:path w="922782" h="2335529">
                <a:moveTo>
                  <a:pt x="867156" y="2189988"/>
                </a:moveTo>
                <a:lnTo>
                  <a:pt x="856488" y="2164080"/>
                </a:lnTo>
                <a:lnTo>
                  <a:pt x="847344" y="2167128"/>
                </a:lnTo>
                <a:lnTo>
                  <a:pt x="858012" y="2193798"/>
                </a:lnTo>
                <a:lnTo>
                  <a:pt x="867156" y="2189988"/>
                </a:lnTo>
                <a:close/>
              </a:path>
              <a:path w="922782" h="2335529">
                <a:moveTo>
                  <a:pt x="880872" y="2225802"/>
                </a:moveTo>
                <a:lnTo>
                  <a:pt x="870204" y="2199132"/>
                </a:lnTo>
                <a:lnTo>
                  <a:pt x="861822" y="2202942"/>
                </a:lnTo>
                <a:lnTo>
                  <a:pt x="871728" y="2229612"/>
                </a:lnTo>
                <a:lnTo>
                  <a:pt x="880872" y="2225802"/>
                </a:lnTo>
                <a:close/>
              </a:path>
              <a:path w="922782" h="2335529">
                <a:moveTo>
                  <a:pt x="894588" y="2261616"/>
                </a:moveTo>
                <a:lnTo>
                  <a:pt x="884682" y="2234946"/>
                </a:lnTo>
                <a:lnTo>
                  <a:pt x="875538" y="2237994"/>
                </a:lnTo>
                <a:lnTo>
                  <a:pt x="886206" y="2264664"/>
                </a:lnTo>
                <a:lnTo>
                  <a:pt x="894588" y="2261616"/>
                </a:lnTo>
                <a:close/>
              </a:path>
              <a:path w="922782" h="2335529">
                <a:moveTo>
                  <a:pt x="908304" y="2296668"/>
                </a:moveTo>
                <a:lnTo>
                  <a:pt x="898398" y="2269998"/>
                </a:lnTo>
                <a:lnTo>
                  <a:pt x="889254" y="2273808"/>
                </a:lnTo>
                <a:lnTo>
                  <a:pt x="899922" y="2300478"/>
                </a:lnTo>
                <a:lnTo>
                  <a:pt x="908304" y="2296668"/>
                </a:lnTo>
                <a:close/>
              </a:path>
              <a:path w="922782" h="2335529">
                <a:moveTo>
                  <a:pt x="922782" y="2332482"/>
                </a:moveTo>
                <a:lnTo>
                  <a:pt x="912114" y="2305812"/>
                </a:lnTo>
                <a:lnTo>
                  <a:pt x="902970" y="2308860"/>
                </a:lnTo>
                <a:lnTo>
                  <a:pt x="913638" y="2335530"/>
                </a:lnTo>
                <a:lnTo>
                  <a:pt x="922782" y="233248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84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77038" y="1340768"/>
            <a:ext cx="8226720" cy="1143480"/>
          </a:xfrm>
          <a:prstGeom prst="rect">
            <a:avLst/>
          </a:prstGeom>
        </p:spPr>
        <p:txBody>
          <a:bodyPr vert="horz" wrap="square" lIns="0" tIns="300786" rIns="0" bIns="0" rtlCol="0">
            <a:noAutofit/>
          </a:bodyPr>
          <a:lstStyle/>
          <a:p>
            <a:pPr marL="1740348">
              <a:lnSpc>
                <a:spcPts val="4698"/>
              </a:lnSpc>
            </a:pPr>
            <a:r>
              <a:rPr sz="3200" b="1" spc="-18" dirty="0">
                <a:solidFill>
                  <a:srgbClr val="FF0000"/>
                </a:solidFill>
                <a:latin typeface="Arial"/>
                <a:cs typeface="Arial"/>
              </a:rPr>
              <a:t>Virtualization</a:t>
            </a:r>
            <a:endParaRPr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ftr" idx="11"/>
          </p:nvPr>
        </p:nvSpPr>
        <p:spPr>
          <a:xfrm>
            <a:off x="476827" y="6276639"/>
            <a:ext cx="2438989" cy="464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lang="en-US" sz="900">
                <a:solidFill>
                  <a:schemeClr val="bg1"/>
                </a:solidFill>
                <a:latin typeface="Arial"/>
                <a:cs typeface="Arial"/>
              </a:rPr>
              <a:t>Software Engineering for Distributed Systems Course</a:t>
            </a:r>
            <a:endParaRPr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idx="12"/>
          </p:nvPr>
        </p:nvSpPr>
        <p:spPr>
          <a:xfrm>
            <a:off x="8491908" y="6276641"/>
            <a:ext cx="175682" cy="144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57"/>
            <a:fld id="{81D60167-4931-47E6-BA6A-407CBD079E47}" type="slidenum">
              <a:rPr sz="900" dirty="0">
                <a:latin typeface="Arial"/>
                <a:cs typeface="Arial"/>
              </a:rPr>
              <a:pPr marL="23357"/>
              <a:t>55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3844" y="1754171"/>
            <a:ext cx="5343005" cy="4001845"/>
          </a:xfrm>
          <a:custGeom>
            <a:avLst/>
            <a:gdLst/>
            <a:ahLst/>
            <a:cxnLst/>
            <a:rect l="l" t="t" r="r" b="b"/>
            <a:pathLst>
              <a:path w="5877306" h="4535424">
                <a:moveTo>
                  <a:pt x="5877306" y="4533138"/>
                </a:moveTo>
                <a:lnTo>
                  <a:pt x="5877306" y="2285"/>
                </a:lnTo>
                <a:lnTo>
                  <a:pt x="58750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533138"/>
                </a:lnTo>
                <a:lnTo>
                  <a:pt x="2286" y="4535424"/>
                </a:lnTo>
                <a:lnTo>
                  <a:pt x="4572" y="4535424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867400" y="9905"/>
                </a:lnTo>
                <a:lnTo>
                  <a:pt x="5867400" y="4571"/>
                </a:lnTo>
                <a:lnTo>
                  <a:pt x="5871972" y="9905"/>
                </a:lnTo>
                <a:lnTo>
                  <a:pt x="5871972" y="4535424"/>
                </a:lnTo>
                <a:lnTo>
                  <a:pt x="5875020" y="4535424"/>
                </a:lnTo>
                <a:lnTo>
                  <a:pt x="5877306" y="4533138"/>
                </a:lnTo>
                <a:close/>
              </a:path>
              <a:path w="5877306" h="4535424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877306" h="4535424">
                <a:moveTo>
                  <a:pt x="9905" y="452628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26280"/>
                </a:lnTo>
                <a:lnTo>
                  <a:pt x="9905" y="4526280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4572" y="4526280"/>
                </a:lnTo>
                <a:lnTo>
                  <a:pt x="9906" y="4530852"/>
                </a:lnTo>
                <a:lnTo>
                  <a:pt x="9906" y="4535424"/>
                </a:lnTo>
                <a:lnTo>
                  <a:pt x="5867400" y="4535424"/>
                </a:lnTo>
                <a:lnTo>
                  <a:pt x="5867400" y="4530852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9906" y="4535424"/>
                </a:moveTo>
                <a:lnTo>
                  <a:pt x="9906" y="4530852"/>
                </a:lnTo>
                <a:lnTo>
                  <a:pt x="4572" y="4526280"/>
                </a:lnTo>
                <a:lnTo>
                  <a:pt x="4572" y="4535424"/>
                </a:lnTo>
                <a:lnTo>
                  <a:pt x="9906" y="4535424"/>
                </a:lnTo>
                <a:close/>
              </a:path>
              <a:path w="5877306" h="4535424">
                <a:moveTo>
                  <a:pt x="5871972" y="9905"/>
                </a:moveTo>
                <a:lnTo>
                  <a:pt x="5867400" y="4571"/>
                </a:lnTo>
                <a:lnTo>
                  <a:pt x="5867400" y="9905"/>
                </a:lnTo>
                <a:lnTo>
                  <a:pt x="5871972" y="9905"/>
                </a:lnTo>
                <a:close/>
              </a:path>
              <a:path w="5877306" h="4535424">
                <a:moveTo>
                  <a:pt x="5871972" y="4526280"/>
                </a:moveTo>
                <a:lnTo>
                  <a:pt x="5871972" y="9905"/>
                </a:lnTo>
                <a:lnTo>
                  <a:pt x="5867400" y="9905"/>
                </a:lnTo>
                <a:lnTo>
                  <a:pt x="5867400" y="4526280"/>
                </a:lnTo>
                <a:lnTo>
                  <a:pt x="5871972" y="4526280"/>
                </a:lnTo>
                <a:close/>
              </a:path>
              <a:path w="5877306" h="4535424">
                <a:moveTo>
                  <a:pt x="5871972" y="4535424"/>
                </a:moveTo>
                <a:lnTo>
                  <a:pt x="5871972" y="4526280"/>
                </a:lnTo>
                <a:lnTo>
                  <a:pt x="5867400" y="4530852"/>
                </a:lnTo>
                <a:lnTo>
                  <a:pt x="5867400" y="4535424"/>
                </a:lnTo>
                <a:lnTo>
                  <a:pt x="5871972" y="453542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9585" y="1788908"/>
            <a:ext cx="5112327" cy="1889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Ke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Component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/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Resourc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9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Virtualization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/>
          </a:p>
          <a:p>
            <a:pPr marL="319015" marR="11394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Amazo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7" dirty="0">
                <a:solidFill>
                  <a:srgbClr val="7E7E7E"/>
                </a:solidFill>
                <a:latin typeface="Arial"/>
                <a:cs typeface="Arial"/>
              </a:rPr>
              <a:t>EC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3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base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 Xe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9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virtualization platform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9091" y="4684284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9091" y="4494679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1615" y="4431480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091" y="4431480"/>
            <a:ext cx="1177636" cy="6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4937" y="4427447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091" y="4486614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5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5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5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9091" y="429700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1615" y="423381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091" y="4233807"/>
            <a:ext cx="1177636" cy="6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4937" y="4229099"/>
            <a:ext cx="1186641" cy="262218"/>
          </a:xfrm>
          <a:custGeom>
            <a:avLst/>
            <a:gdLst/>
            <a:ahLst/>
            <a:cxnLst/>
            <a:rect l="l" t="t" r="r" b="b"/>
            <a:pathLst>
              <a:path w="1305305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5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5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5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5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5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5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5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5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5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5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5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5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5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5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5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5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5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5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5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5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091" y="4280872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4572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9144" y="71627"/>
                </a:lnTo>
                <a:lnTo>
                  <a:pt x="76200" y="4572"/>
                </a:lnTo>
                <a:lnTo>
                  <a:pt x="1293875" y="4572"/>
                </a:lnTo>
                <a:lnTo>
                  <a:pt x="1296924" y="1523"/>
                </a:lnTo>
                <a:lnTo>
                  <a:pt x="1300353" y="4572"/>
                </a:lnTo>
                <a:lnTo>
                  <a:pt x="1305306" y="4572"/>
                </a:lnTo>
                <a:close/>
              </a:path>
              <a:path w="1305305" h="296418">
                <a:moveTo>
                  <a:pt x="9144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4572" y="76200"/>
                </a:lnTo>
                <a:lnTo>
                  <a:pt x="9144" y="71627"/>
                </a:lnTo>
                <a:close/>
              </a:path>
              <a:path w="1305305" h="296418">
                <a:moveTo>
                  <a:pt x="1235201" y="291846"/>
                </a:moveTo>
                <a:lnTo>
                  <a:pt x="4572" y="291846"/>
                </a:lnTo>
                <a:lnTo>
                  <a:pt x="4572" y="80771"/>
                </a:lnTo>
                <a:lnTo>
                  <a:pt x="4572" y="296417"/>
                </a:lnTo>
                <a:lnTo>
                  <a:pt x="1230630" y="296417"/>
                </a:lnTo>
                <a:lnTo>
                  <a:pt x="1235201" y="291846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9947" y="11454"/>
                </a:lnTo>
                <a:lnTo>
                  <a:pt x="1299210" y="220980"/>
                </a:lnTo>
                <a:lnTo>
                  <a:pt x="1229106" y="291084"/>
                </a:lnTo>
                <a:lnTo>
                  <a:pt x="4572" y="291846"/>
                </a:lnTo>
                <a:lnTo>
                  <a:pt x="1235201" y="291846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32916" y="291846"/>
                </a:moveTo>
                <a:lnTo>
                  <a:pt x="1223772" y="291845"/>
                </a:lnTo>
                <a:lnTo>
                  <a:pt x="1232916" y="291846"/>
                </a:lnTo>
                <a:close/>
              </a:path>
              <a:path w="1305305" h="296418">
                <a:moveTo>
                  <a:pt x="1300353" y="4572"/>
                </a:moveTo>
                <a:lnTo>
                  <a:pt x="1296924" y="1523"/>
                </a:lnTo>
                <a:lnTo>
                  <a:pt x="1293875" y="4572"/>
                </a:lnTo>
                <a:lnTo>
                  <a:pt x="1300353" y="4572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300353" y="4572"/>
                </a:lnTo>
                <a:lnTo>
                  <a:pt x="1299972" y="4572"/>
                </a:lnTo>
                <a:lnTo>
                  <a:pt x="1299947" y="11454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305306" y="221741"/>
                </a:moveTo>
                <a:lnTo>
                  <a:pt x="1305306" y="4572"/>
                </a:lnTo>
                <a:lnTo>
                  <a:pt x="1300353" y="4572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091" y="4091268"/>
            <a:ext cx="1112520" cy="19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1615" y="4028069"/>
            <a:ext cx="65115" cy="253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9091" y="4028069"/>
            <a:ext cx="1177636" cy="63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4937" y="4024036"/>
            <a:ext cx="1186641" cy="261545"/>
          </a:xfrm>
          <a:custGeom>
            <a:avLst/>
            <a:gdLst/>
            <a:ahLst/>
            <a:cxnLst/>
            <a:rect l="l" t="t" r="r" b="b"/>
            <a:pathLst>
              <a:path w="1305305" h="296418">
                <a:moveTo>
                  <a:pt x="1305306" y="22174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6417"/>
                </a:lnTo>
                <a:lnTo>
                  <a:pt x="4572" y="296417"/>
                </a:lnTo>
                <a:lnTo>
                  <a:pt x="4572" y="71627"/>
                </a:lnTo>
                <a:lnTo>
                  <a:pt x="16675" y="71627"/>
                </a:lnTo>
                <a:lnTo>
                  <a:pt x="76962" y="10700"/>
                </a:lnTo>
                <a:lnTo>
                  <a:pt x="76962" y="9143"/>
                </a:lnTo>
                <a:lnTo>
                  <a:pt x="80010" y="7619"/>
                </a:lnTo>
                <a:lnTo>
                  <a:pt x="80009" y="9143"/>
                </a:lnTo>
                <a:lnTo>
                  <a:pt x="1289304" y="9143"/>
                </a:lnTo>
                <a:lnTo>
                  <a:pt x="1296924" y="1523"/>
                </a:lnTo>
                <a:lnTo>
                  <a:pt x="1303782" y="7619"/>
                </a:lnTo>
                <a:lnTo>
                  <a:pt x="1303782" y="223265"/>
                </a:lnTo>
                <a:lnTo>
                  <a:pt x="1305306" y="221741"/>
                </a:lnTo>
                <a:close/>
              </a:path>
              <a:path w="1305305" h="296418">
                <a:moveTo>
                  <a:pt x="16675" y="71627"/>
                </a:moveTo>
                <a:lnTo>
                  <a:pt x="4572" y="71627"/>
                </a:lnTo>
                <a:lnTo>
                  <a:pt x="4572" y="80771"/>
                </a:lnTo>
                <a:lnTo>
                  <a:pt x="8382" y="80771"/>
                </a:lnTo>
                <a:lnTo>
                  <a:pt x="8382" y="80009"/>
                </a:lnTo>
                <a:lnTo>
                  <a:pt x="9906" y="76199"/>
                </a:lnTo>
                <a:lnTo>
                  <a:pt x="9906" y="78469"/>
                </a:lnTo>
                <a:lnTo>
                  <a:pt x="16675" y="71627"/>
                </a:lnTo>
                <a:close/>
              </a:path>
              <a:path w="1305305" h="296418">
                <a:moveTo>
                  <a:pt x="9906" y="287273"/>
                </a:moveTo>
                <a:lnTo>
                  <a:pt x="9906" y="80771"/>
                </a:lnTo>
                <a:lnTo>
                  <a:pt x="4572" y="80771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5" h="296418">
                <a:moveTo>
                  <a:pt x="1226803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6" y="296417"/>
                </a:lnTo>
                <a:lnTo>
                  <a:pt x="1223772" y="296417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03" y="287274"/>
                </a:lnTo>
                <a:close/>
              </a:path>
              <a:path w="1305305" h="296418">
                <a:moveTo>
                  <a:pt x="9906" y="296417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2" y="296417"/>
                </a:lnTo>
                <a:lnTo>
                  <a:pt x="9906" y="296417"/>
                </a:lnTo>
                <a:close/>
              </a:path>
              <a:path w="1305305" h="296418">
                <a:moveTo>
                  <a:pt x="9906" y="78469"/>
                </a:moveTo>
                <a:lnTo>
                  <a:pt x="9906" y="76199"/>
                </a:lnTo>
                <a:lnTo>
                  <a:pt x="8382" y="80009"/>
                </a:lnTo>
                <a:lnTo>
                  <a:pt x="9906" y="78469"/>
                </a:lnTo>
                <a:close/>
              </a:path>
              <a:path w="1305305" h="296418">
                <a:moveTo>
                  <a:pt x="1226820" y="71627"/>
                </a:moveTo>
                <a:lnTo>
                  <a:pt x="16675" y="71627"/>
                </a:lnTo>
                <a:lnTo>
                  <a:pt x="8382" y="80009"/>
                </a:lnTo>
                <a:lnTo>
                  <a:pt x="8382" y="80771"/>
                </a:lnTo>
                <a:lnTo>
                  <a:pt x="1223772" y="80771"/>
                </a:lnTo>
                <a:lnTo>
                  <a:pt x="1223772" y="76199"/>
                </a:lnTo>
                <a:lnTo>
                  <a:pt x="1225296" y="76199"/>
                </a:lnTo>
                <a:lnTo>
                  <a:pt x="1225296" y="73151"/>
                </a:lnTo>
                <a:lnTo>
                  <a:pt x="1226820" y="71627"/>
                </a:lnTo>
                <a:close/>
              </a:path>
              <a:path w="1305305" h="296418">
                <a:moveTo>
                  <a:pt x="80010" y="7619"/>
                </a:moveTo>
                <a:lnTo>
                  <a:pt x="76962" y="9143"/>
                </a:lnTo>
                <a:lnTo>
                  <a:pt x="78502" y="9143"/>
                </a:lnTo>
                <a:lnTo>
                  <a:pt x="80010" y="7619"/>
                </a:lnTo>
                <a:close/>
              </a:path>
              <a:path w="1305305" h="296418">
                <a:moveTo>
                  <a:pt x="78502" y="9143"/>
                </a:moveTo>
                <a:lnTo>
                  <a:pt x="76962" y="9143"/>
                </a:lnTo>
                <a:lnTo>
                  <a:pt x="76962" y="10700"/>
                </a:lnTo>
                <a:lnTo>
                  <a:pt x="78502" y="9143"/>
                </a:lnTo>
                <a:close/>
              </a:path>
              <a:path w="1305305" h="296418">
                <a:moveTo>
                  <a:pt x="80009" y="9143"/>
                </a:moveTo>
                <a:lnTo>
                  <a:pt x="80010" y="7619"/>
                </a:lnTo>
                <a:lnTo>
                  <a:pt x="78502" y="9143"/>
                </a:lnTo>
                <a:lnTo>
                  <a:pt x="80009" y="9143"/>
                </a:lnTo>
                <a:close/>
              </a:path>
              <a:path w="1305305" h="296418">
                <a:moveTo>
                  <a:pt x="1232916" y="78485"/>
                </a:moveTo>
                <a:lnTo>
                  <a:pt x="1232916" y="76199"/>
                </a:lnTo>
                <a:lnTo>
                  <a:pt x="1223772" y="76199"/>
                </a:lnTo>
                <a:lnTo>
                  <a:pt x="1223772" y="80771"/>
                </a:lnTo>
                <a:lnTo>
                  <a:pt x="1230630" y="80771"/>
                </a:lnTo>
                <a:lnTo>
                  <a:pt x="1232916" y="78485"/>
                </a:lnTo>
                <a:close/>
              </a:path>
              <a:path w="1305305" h="296418">
                <a:moveTo>
                  <a:pt x="1232916" y="281096"/>
                </a:moveTo>
                <a:lnTo>
                  <a:pt x="1232916" y="78485"/>
                </a:lnTo>
                <a:lnTo>
                  <a:pt x="1230630" y="80771"/>
                </a:lnTo>
                <a:lnTo>
                  <a:pt x="1223772" y="80771"/>
                </a:lnTo>
                <a:lnTo>
                  <a:pt x="1223772" y="287273"/>
                </a:lnTo>
                <a:lnTo>
                  <a:pt x="1226820" y="287257"/>
                </a:lnTo>
                <a:lnTo>
                  <a:pt x="1232916" y="281096"/>
                </a:lnTo>
                <a:close/>
              </a:path>
              <a:path w="1305305" h="296418">
                <a:moveTo>
                  <a:pt x="1232916" y="294131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6417"/>
                </a:lnTo>
                <a:lnTo>
                  <a:pt x="1230630" y="296417"/>
                </a:lnTo>
                <a:lnTo>
                  <a:pt x="1232916" y="294131"/>
                </a:lnTo>
                <a:close/>
              </a:path>
              <a:path w="1305305" h="296418">
                <a:moveTo>
                  <a:pt x="1228344" y="71627"/>
                </a:moveTo>
                <a:lnTo>
                  <a:pt x="1226803" y="71644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5" h="296418">
                <a:moveTo>
                  <a:pt x="1228344" y="76199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199"/>
                </a:lnTo>
                <a:lnTo>
                  <a:pt x="1228344" y="76199"/>
                </a:lnTo>
                <a:close/>
              </a:path>
              <a:path w="1305305" h="296418">
                <a:moveTo>
                  <a:pt x="1228344" y="287273"/>
                </a:moveTo>
                <a:lnTo>
                  <a:pt x="1226803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5" h="296418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5" h="296418">
                <a:moveTo>
                  <a:pt x="1296924" y="216407"/>
                </a:moveTo>
                <a:lnTo>
                  <a:pt x="1226803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131"/>
                </a:lnTo>
                <a:lnTo>
                  <a:pt x="1295400" y="231647"/>
                </a:lnTo>
                <a:lnTo>
                  <a:pt x="1295400" y="220217"/>
                </a:lnTo>
                <a:lnTo>
                  <a:pt x="1296924" y="216407"/>
                </a:lnTo>
                <a:close/>
              </a:path>
              <a:path w="1305305" h="296418">
                <a:moveTo>
                  <a:pt x="1299972" y="11429"/>
                </a:moveTo>
                <a:lnTo>
                  <a:pt x="1299972" y="9143"/>
                </a:lnTo>
                <a:lnTo>
                  <a:pt x="1289304" y="9143"/>
                </a:lnTo>
                <a:lnTo>
                  <a:pt x="1226820" y="71627"/>
                </a:lnTo>
                <a:lnTo>
                  <a:pt x="1228344" y="71627"/>
                </a:lnTo>
                <a:lnTo>
                  <a:pt x="1228344" y="76199"/>
                </a:lnTo>
                <a:lnTo>
                  <a:pt x="1232916" y="76199"/>
                </a:lnTo>
                <a:lnTo>
                  <a:pt x="1232916" y="78485"/>
                </a:lnTo>
                <a:lnTo>
                  <a:pt x="1299972" y="11429"/>
                </a:lnTo>
                <a:close/>
              </a:path>
              <a:path w="1305305" h="296418">
                <a:moveTo>
                  <a:pt x="1303782" y="7619"/>
                </a:moveTo>
                <a:lnTo>
                  <a:pt x="1296924" y="1523"/>
                </a:lnTo>
                <a:lnTo>
                  <a:pt x="1289304" y="9143"/>
                </a:lnTo>
                <a:lnTo>
                  <a:pt x="1295400" y="9143"/>
                </a:lnTo>
                <a:lnTo>
                  <a:pt x="1295400" y="4571"/>
                </a:lnTo>
                <a:lnTo>
                  <a:pt x="1299972" y="9143"/>
                </a:lnTo>
                <a:lnTo>
                  <a:pt x="1299972" y="11429"/>
                </a:lnTo>
                <a:lnTo>
                  <a:pt x="1303782" y="7619"/>
                </a:lnTo>
                <a:close/>
              </a:path>
              <a:path w="1305305" h="296418">
                <a:moveTo>
                  <a:pt x="1299972" y="9143"/>
                </a:moveTo>
                <a:lnTo>
                  <a:pt x="1295400" y="4571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305" h="296418">
                <a:moveTo>
                  <a:pt x="1303782" y="223265"/>
                </a:moveTo>
                <a:lnTo>
                  <a:pt x="1303782" y="7619"/>
                </a:lnTo>
                <a:lnTo>
                  <a:pt x="1295400" y="16001"/>
                </a:lnTo>
                <a:lnTo>
                  <a:pt x="1295400" y="217948"/>
                </a:lnTo>
                <a:lnTo>
                  <a:pt x="1296924" y="216407"/>
                </a:lnTo>
                <a:lnTo>
                  <a:pt x="1296924" y="230123"/>
                </a:lnTo>
                <a:lnTo>
                  <a:pt x="1303782" y="223265"/>
                </a:lnTo>
                <a:close/>
              </a:path>
              <a:path w="1305305" h="296418">
                <a:moveTo>
                  <a:pt x="1296924" y="230123"/>
                </a:moveTo>
                <a:lnTo>
                  <a:pt x="1296924" y="216407"/>
                </a:lnTo>
                <a:lnTo>
                  <a:pt x="1295400" y="220217"/>
                </a:lnTo>
                <a:lnTo>
                  <a:pt x="1295400" y="231647"/>
                </a:lnTo>
                <a:lnTo>
                  <a:pt x="1296924" y="23012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091" y="4083203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9091" y="3893595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1615" y="3830398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091" y="3830395"/>
            <a:ext cx="1177636" cy="63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4934" y="3825687"/>
            <a:ext cx="1186642" cy="262218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9091" y="3881494"/>
            <a:ext cx="1112520" cy="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9091" y="3691889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1615" y="362869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9091" y="3628689"/>
            <a:ext cx="1177636" cy="6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4934" y="362398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091" y="3683150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9091" y="3494218"/>
            <a:ext cx="1112520" cy="189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51615" y="3430347"/>
            <a:ext cx="65115" cy="2534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091" y="3430347"/>
            <a:ext cx="1177636" cy="638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4934" y="3426314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9091" y="3478082"/>
            <a:ext cx="1112520" cy="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4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4" y="72389"/>
                </a:lnTo>
                <a:lnTo>
                  <a:pt x="76200" y="5334"/>
                </a:lnTo>
                <a:lnTo>
                  <a:pt x="1293113" y="5334"/>
                </a:lnTo>
                <a:lnTo>
                  <a:pt x="1296924" y="1523"/>
                </a:lnTo>
                <a:lnTo>
                  <a:pt x="1300734" y="5334"/>
                </a:lnTo>
                <a:lnTo>
                  <a:pt x="1305306" y="5334"/>
                </a:lnTo>
                <a:close/>
              </a:path>
              <a:path w="1305306" h="297179">
                <a:moveTo>
                  <a:pt x="9144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2"/>
                </a:lnTo>
                <a:lnTo>
                  <a:pt x="9144" y="72389"/>
                </a:lnTo>
                <a:close/>
              </a:path>
              <a:path w="1305306" h="297179">
                <a:moveTo>
                  <a:pt x="1235201" y="292608"/>
                </a:moveTo>
                <a:lnTo>
                  <a:pt x="4572" y="292608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5201" y="292608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80"/>
                </a:lnTo>
                <a:lnTo>
                  <a:pt x="1228344" y="291846"/>
                </a:lnTo>
                <a:lnTo>
                  <a:pt x="4572" y="292608"/>
                </a:lnTo>
                <a:lnTo>
                  <a:pt x="1235201" y="292608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2916" y="292608"/>
                </a:moveTo>
                <a:lnTo>
                  <a:pt x="1223772" y="292607"/>
                </a:lnTo>
                <a:lnTo>
                  <a:pt x="1232916" y="292608"/>
                </a:lnTo>
                <a:close/>
              </a:path>
              <a:path w="1305306" h="297179">
                <a:moveTo>
                  <a:pt x="1300734" y="5334"/>
                </a:moveTo>
                <a:lnTo>
                  <a:pt x="1296924" y="1523"/>
                </a:lnTo>
                <a:lnTo>
                  <a:pt x="1293113" y="5334"/>
                </a:lnTo>
                <a:lnTo>
                  <a:pt x="1300734" y="5334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4" y="5334"/>
                </a:lnTo>
                <a:lnTo>
                  <a:pt x="1299972" y="5334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4"/>
                </a:lnTo>
                <a:lnTo>
                  <a:pt x="1300734" y="5334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9091" y="3288477"/>
            <a:ext cx="1112520" cy="190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1615" y="3225280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9091" y="3225278"/>
            <a:ext cx="1177636" cy="63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4934" y="3220570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9091" y="3279738"/>
            <a:ext cx="1112520" cy="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4571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9905" y="71627"/>
                </a:lnTo>
                <a:lnTo>
                  <a:pt x="76962" y="4571"/>
                </a:lnTo>
                <a:lnTo>
                  <a:pt x="1293876" y="4571"/>
                </a:lnTo>
                <a:lnTo>
                  <a:pt x="1296924" y="1523"/>
                </a:lnTo>
                <a:lnTo>
                  <a:pt x="1299945" y="4545"/>
                </a:lnTo>
                <a:lnTo>
                  <a:pt x="1305306" y="4571"/>
                </a:lnTo>
                <a:close/>
              </a:path>
              <a:path w="1305306" h="297179">
                <a:moveTo>
                  <a:pt x="9905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4572" y="76961"/>
                </a:lnTo>
                <a:lnTo>
                  <a:pt x="9905" y="7162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4572" y="291845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5" y="12218"/>
                </a:lnTo>
                <a:lnTo>
                  <a:pt x="1299210" y="220979"/>
                </a:lnTo>
                <a:lnTo>
                  <a:pt x="1229106" y="291083"/>
                </a:lnTo>
                <a:lnTo>
                  <a:pt x="4572" y="291845"/>
                </a:lnTo>
                <a:lnTo>
                  <a:pt x="1235964" y="29184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964" y="291845"/>
                </a:moveTo>
                <a:lnTo>
                  <a:pt x="1223772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35964" y="291845"/>
                </a:lnTo>
                <a:close/>
              </a:path>
              <a:path w="1305306" h="297179">
                <a:moveTo>
                  <a:pt x="1299971" y="4571"/>
                </a:moveTo>
                <a:lnTo>
                  <a:pt x="1296924" y="1523"/>
                </a:lnTo>
                <a:lnTo>
                  <a:pt x="1293876" y="4571"/>
                </a:lnTo>
                <a:lnTo>
                  <a:pt x="1299971" y="4571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9972" y="4572"/>
                </a:lnTo>
                <a:lnTo>
                  <a:pt x="1299945" y="12218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4571"/>
                </a:lnTo>
                <a:lnTo>
                  <a:pt x="1299972" y="4572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9091" y="3090806"/>
            <a:ext cx="1112520" cy="189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1615" y="3026935"/>
            <a:ext cx="65115" cy="2534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9091" y="3026935"/>
            <a:ext cx="1177636" cy="638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4934" y="3022902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1627"/>
                </a:lnTo>
                <a:lnTo>
                  <a:pt x="16764" y="71627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764" y="71627"/>
                </a:moveTo>
                <a:lnTo>
                  <a:pt x="4572" y="71627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5" y="78486"/>
                </a:lnTo>
                <a:lnTo>
                  <a:pt x="16764" y="71627"/>
                </a:lnTo>
                <a:close/>
              </a:path>
              <a:path w="1305306" h="297179">
                <a:moveTo>
                  <a:pt x="9905" y="287273"/>
                </a:moveTo>
                <a:lnTo>
                  <a:pt x="9905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5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1845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1845"/>
                </a:lnTo>
                <a:lnTo>
                  <a:pt x="1225296" y="291845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1845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5" y="78486"/>
                </a:moveTo>
                <a:lnTo>
                  <a:pt x="9906" y="76961"/>
                </a:lnTo>
                <a:lnTo>
                  <a:pt x="8382" y="80009"/>
                </a:lnTo>
                <a:lnTo>
                  <a:pt x="9905" y="78486"/>
                </a:lnTo>
                <a:close/>
              </a:path>
              <a:path w="1305306" h="297179">
                <a:moveTo>
                  <a:pt x="1226820" y="71628"/>
                </a:moveTo>
                <a:lnTo>
                  <a:pt x="16764" y="71627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820" y="71628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1845"/>
                </a:lnTo>
                <a:lnTo>
                  <a:pt x="1223772" y="291845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1627"/>
                </a:moveTo>
                <a:lnTo>
                  <a:pt x="1226820" y="71628"/>
                </a:lnTo>
                <a:lnTo>
                  <a:pt x="1225296" y="73151"/>
                </a:lnTo>
                <a:lnTo>
                  <a:pt x="1228344" y="71627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1627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1845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1845"/>
                </a:lnTo>
                <a:lnTo>
                  <a:pt x="1228344" y="291845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820" y="71628"/>
                </a:lnTo>
                <a:lnTo>
                  <a:pt x="1228344" y="71627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1845"/>
                </a:lnTo>
                <a:lnTo>
                  <a:pt x="1232916" y="291845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9091" y="3090134"/>
            <a:ext cx="1112520" cy="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533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9143" y="72389"/>
                </a:lnTo>
                <a:lnTo>
                  <a:pt x="76200" y="5333"/>
                </a:lnTo>
                <a:lnTo>
                  <a:pt x="1293114" y="5333"/>
                </a:lnTo>
                <a:lnTo>
                  <a:pt x="1296924" y="1523"/>
                </a:lnTo>
                <a:lnTo>
                  <a:pt x="1300733" y="5333"/>
                </a:lnTo>
                <a:lnTo>
                  <a:pt x="1305306" y="5333"/>
                </a:lnTo>
                <a:close/>
              </a:path>
              <a:path w="1305306" h="297179">
                <a:moveTo>
                  <a:pt x="9143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4572" y="76961"/>
                </a:lnTo>
                <a:lnTo>
                  <a:pt x="9143" y="72389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4572" y="292607"/>
                </a:lnTo>
                <a:lnTo>
                  <a:pt x="4572" y="81533"/>
                </a:lnTo>
                <a:lnTo>
                  <a:pt x="4571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9947" y="12216"/>
                </a:lnTo>
                <a:lnTo>
                  <a:pt x="1299210" y="220979"/>
                </a:lnTo>
                <a:lnTo>
                  <a:pt x="1228344" y="291845"/>
                </a:lnTo>
                <a:lnTo>
                  <a:pt x="4572" y="292607"/>
                </a:lnTo>
                <a:lnTo>
                  <a:pt x="1235202" y="292607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35202" y="292607"/>
                </a:moveTo>
                <a:lnTo>
                  <a:pt x="1223772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35202" y="292607"/>
                </a:lnTo>
                <a:close/>
              </a:path>
              <a:path w="1305306" h="297179">
                <a:moveTo>
                  <a:pt x="1300733" y="5333"/>
                </a:moveTo>
                <a:lnTo>
                  <a:pt x="1296924" y="1523"/>
                </a:lnTo>
                <a:lnTo>
                  <a:pt x="1293114" y="5333"/>
                </a:lnTo>
                <a:lnTo>
                  <a:pt x="1300733" y="5333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300733" y="5333"/>
                </a:lnTo>
                <a:lnTo>
                  <a:pt x="1299972" y="5333"/>
                </a:lnTo>
                <a:lnTo>
                  <a:pt x="1299947" y="12216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305306" y="222503"/>
                </a:moveTo>
                <a:lnTo>
                  <a:pt x="1305306" y="5333"/>
                </a:lnTo>
                <a:lnTo>
                  <a:pt x="1300733" y="533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9091" y="2900530"/>
            <a:ext cx="1112520" cy="1902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51615" y="2837332"/>
            <a:ext cx="65115" cy="2534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9091" y="2837329"/>
            <a:ext cx="1177636" cy="6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4934" y="2832625"/>
            <a:ext cx="1186642" cy="262217"/>
          </a:xfrm>
          <a:custGeom>
            <a:avLst/>
            <a:gdLst/>
            <a:ahLst/>
            <a:cxnLst/>
            <a:rect l="l" t="t" r="r" b="b"/>
            <a:pathLst>
              <a:path w="1305306" h="297179">
                <a:moveTo>
                  <a:pt x="1305306" y="222503"/>
                </a:moveTo>
                <a:lnTo>
                  <a:pt x="1305306" y="0"/>
                </a:lnTo>
                <a:lnTo>
                  <a:pt x="74676" y="0"/>
                </a:lnTo>
                <a:lnTo>
                  <a:pt x="0" y="74675"/>
                </a:lnTo>
                <a:lnTo>
                  <a:pt x="0" y="297179"/>
                </a:lnTo>
                <a:lnTo>
                  <a:pt x="4571" y="297179"/>
                </a:lnTo>
                <a:lnTo>
                  <a:pt x="4572" y="72389"/>
                </a:lnTo>
                <a:lnTo>
                  <a:pt x="16001" y="72389"/>
                </a:lnTo>
                <a:lnTo>
                  <a:pt x="76962" y="11429"/>
                </a:lnTo>
                <a:lnTo>
                  <a:pt x="76962" y="9905"/>
                </a:lnTo>
                <a:lnTo>
                  <a:pt x="80010" y="8381"/>
                </a:lnTo>
                <a:lnTo>
                  <a:pt x="80009" y="9905"/>
                </a:lnTo>
                <a:lnTo>
                  <a:pt x="1288542" y="9905"/>
                </a:lnTo>
                <a:lnTo>
                  <a:pt x="1296924" y="1523"/>
                </a:lnTo>
                <a:lnTo>
                  <a:pt x="1303782" y="8381"/>
                </a:lnTo>
                <a:lnTo>
                  <a:pt x="1303782" y="224027"/>
                </a:lnTo>
                <a:lnTo>
                  <a:pt x="1305306" y="222503"/>
                </a:lnTo>
                <a:close/>
              </a:path>
              <a:path w="1305306" h="297179">
                <a:moveTo>
                  <a:pt x="16001" y="72389"/>
                </a:moveTo>
                <a:lnTo>
                  <a:pt x="4572" y="72389"/>
                </a:lnTo>
                <a:lnTo>
                  <a:pt x="4572" y="81533"/>
                </a:lnTo>
                <a:lnTo>
                  <a:pt x="8382" y="81533"/>
                </a:lnTo>
                <a:lnTo>
                  <a:pt x="8382" y="80009"/>
                </a:lnTo>
                <a:lnTo>
                  <a:pt x="9906" y="76961"/>
                </a:lnTo>
                <a:lnTo>
                  <a:pt x="9906" y="78485"/>
                </a:lnTo>
                <a:lnTo>
                  <a:pt x="16001" y="72389"/>
                </a:lnTo>
                <a:close/>
              </a:path>
              <a:path w="1305306" h="297179">
                <a:moveTo>
                  <a:pt x="9906" y="287273"/>
                </a:moveTo>
                <a:lnTo>
                  <a:pt x="9906" y="81533"/>
                </a:lnTo>
                <a:lnTo>
                  <a:pt x="4572" y="81533"/>
                </a:lnTo>
                <a:lnTo>
                  <a:pt x="4572" y="287273"/>
                </a:lnTo>
                <a:lnTo>
                  <a:pt x="9906" y="287273"/>
                </a:lnTo>
                <a:close/>
              </a:path>
              <a:path w="1305306" h="297179">
                <a:moveTo>
                  <a:pt x="1226820" y="287274"/>
                </a:moveTo>
                <a:lnTo>
                  <a:pt x="4572" y="287273"/>
                </a:lnTo>
                <a:lnTo>
                  <a:pt x="9906" y="292607"/>
                </a:lnTo>
                <a:lnTo>
                  <a:pt x="9905" y="297179"/>
                </a:lnTo>
                <a:lnTo>
                  <a:pt x="1223772" y="297179"/>
                </a:lnTo>
                <a:lnTo>
                  <a:pt x="1223772" y="292607"/>
                </a:lnTo>
                <a:lnTo>
                  <a:pt x="1225296" y="292607"/>
                </a:lnTo>
                <a:lnTo>
                  <a:pt x="1225296" y="288797"/>
                </a:lnTo>
                <a:lnTo>
                  <a:pt x="1226820" y="287274"/>
                </a:lnTo>
                <a:close/>
              </a:path>
              <a:path w="1305306" h="297179">
                <a:moveTo>
                  <a:pt x="9905" y="297179"/>
                </a:moveTo>
                <a:lnTo>
                  <a:pt x="9906" y="292607"/>
                </a:lnTo>
                <a:lnTo>
                  <a:pt x="4572" y="287273"/>
                </a:lnTo>
                <a:lnTo>
                  <a:pt x="4571" y="297179"/>
                </a:lnTo>
                <a:lnTo>
                  <a:pt x="9905" y="297179"/>
                </a:lnTo>
                <a:close/>
              </a:path>
              <a:path w="1305306" h="297179">
                <a:moveTo>
                  <a:pt x="9906" y="78485"/>
                </a:moveTo>
                <a:lnTo>
                  <a:pt x="9906" y="76961"/>
                </a:lnTo>
                <a:lnTo>
                  <a:pt x="8382" y="80009"/>
                </a:lnTo>
                <a:lnTo>
                  <a:pt x="9906" y="78485"/>
                </a:lnTo>
                <a:close/>
              </a:path>
              <a:path w="1305306" h="297179">
                <a:moveTo>
                  <a:pt x="1226058" y="72389"/>
                </a:moveTo>
                <a:lnTo>
                  <a:pt x="16001" y="72389"/>
                </a:lnTo>
                <a:lnTo>
                  <a:pt x="8382" y="80009"/>
                </a:lnTo>
                <a:lnTo>
                  <a:pt x="8382" y="81533"/>
                </a:lnTo>
                <a:lnTo>
                  <a:pt x="1223772" y="81533"/>
                </a:lnTo>
                <a:lnTo>
                  <a:pt x="1223772" y="76961"/>
                </a:lnTo>
                <a:lnTo>
                  <a:pt x="1225296" y="76961"/>
                </a:lnTo>
                <a:lnTo>
                  <a:pt x="1225296" y="73151"/>
                </a:lnTo>
                <a:lnTo>
                  <a:pt x="1226058" y="72389"/>
                </a:lnTo>
                <a:close/>
              </a:path>
              <a:path w="1305306" h="297179">
                <a:moveTo>
                  <a:pt x="80010" y="8381"/>
                </a:moveTo>
                <a:lnTo>
                  <a:pt x="76962" y="9905"/>
                </a:lnTo>
                <a:lnTo>
                  <a:pt x="78485" y="9905"/>
                </a:lnTo>
                <a:lnTo>
                  <a:pt x="80010" y="8381"/>
                </a:lnTo>
                <a:close/>
              </a:path>
              <a:path w="1305306" h="297179">
                <a:moveTo>
                  <a:pt x="78485" y="9906"/>
                </a:moveTo>
                <a:lnTo>
                  <a:pt x="76962" y="9905"/>
                </a:lnTo>
                <a:lnTo>
                  <a:pt x="76962" y="11429"/>
                </a:lnTo>
                <a:lnTo>
                  <a:pt x="78485" y="9906"/>
                </a:lnTo>
                <a:close/>
              </a:path>
              <a:path w="1305306" h="297179">
                <a:moveTo>
                  <a:pt x="80009" y="9905"/>
                </a:moveTo>
                <a:lnTo>
                  <a:pt x="80010" y="8381"/>
                </a:lnTo>
                <a:lnTo>
                  <a:pt x="78485" y="9906"/>
                </a:lnTo>
                <a:lnTo>
                  <a:pt x="80009" y="9905"/>
                </a:lnTo>
                <a:close/>
              </a:path>
              <a:path w="1305306" h="297179">
                <a:moveTo>
                  <a:pt x="1232916" y="79247"/>
                </a:moveTo>
                <a:lnTo>
                  <a:pt x="1232916" y="76961"/>
                </a:lnTo>
                <a:lnTo>
                  <a:pt x="1223772" y="76961"/>
                </a:lnTo>
                <a:lnTo>
                  <a:pt x="1223772" y="81533"/>
                </a:lnTo>
                <a:lnTo>
                  <a:pt x="1230630" y="81533"/>
                </a:lnTo>
                <a:lnTo>
                  <a:pt x="1232916" y="79247"/>
                </a:lnTo>
                <a:close/>
              </a:path>
              <a:path w="1305306" h="297179">
                <a:moveTo>
                  <a:pt x="1232916" y="281177"/>
                </a:moveTo>
                <a:lnTo>
                  <a:pt x="1232916" y="79247"/>
                </a:lnTo>
                <a:lnTo>
                  <a:pt x="1230630" y="81533"/>
                </a:lnTo>
                <a:lnTo>
                  <a:pt x="1223772" y="81533"/>
                </a:lnTo>
                <a:lnTo>
                  <a:pt x="1223772" y="287273"/>
                </a:lnTo>
                <a:lnTo>
                  <a:pt x="1226820" y="287273"/>
                </a:lnTo>
                <a:lnTo>
                  <a:pt x="1232916" y="281177"/>
                </a:lnTo>
                <a:close/>
              </a:path>
              <a:path w="1305306" h="297179">
                <a:moveTo>
                  <a:pt x="1232916" y="294893"/>
                </a:moveTo>
                <a:lnTo>
                  <a:pt x="1232916" y="292607"/>
                </a:lnTo>
                <a:lnTo>
                  <a:pt x="1223772" y="292607"/>
                </a:lnTo>
                <a:lnTo>
                  <a:pt x="1223772" y="297179"/>
                </a:lnTo>
                <a:lnTo>
                  <a:pt x="1230630" y="297179"/>
                </a:lnTo>
                <a:lnTo>
                  <a:pt x="1232916" y="294893"/>
                </a:lnTo>
                <a:close/>
              </a:path>
              <a:path w="1305306" h="297179">
                <a:moveTo>
                  <a:pt x="1228344" y="72389"/>
                </a:moveTo>
                <a:lnTo>
                  <a:pt x="1226058" y="72389"/>
                </a:lnTo>
                <a:lnTo>
                  <a:pt x="1225296" y="73151"/>
                </a:lnTo>
                <a:lnTo>
                  <a:pt x="1228344" y="72389"/>
                </a:lnTo>
                <a:close/>
              </a:path>
              <a:path w="1305306" h="297179">
                <a:moveTo>
                  <a:pt x="1228344" y="76961"/>
                </a:moveTo>
                <a:lnTo>
                  <a:pt x="1228344" y="72389"/>
                </a:lnTo>
                <a:lnTo>
                  <a:pt x="1225296" y="73151"/>
                </a:lnTo>
                <a:lnTo>
                  <a:pt x="1225296" y="76961"/>
                </a:lnTo>
                <a:lnTo>
                  <a:pt x="1228344" y="76961"/>
                </a:lnTo>
                <a:close/>
              </a:path>
              <a:path w="1305306" h="297179">
                <a:moveTo>
                  <a:pt x="1228344" y="287273"/>
                </a:moveTo>
                <a:lnTo>
                  <a:pt x="1226820" y="287274"/>
                </a:lnTo>
                <a:lnTo>
                  <a:pt x="1225296" y="288797"/>
                </a:lnTo>
                <a:lnTo>
                  <a:pt x="1228344" y="287273"/>
                </a:lnTo>
                <a:close/>
              </a:path>
              <a:path w="1305306" h="297179">
                <a:moveTo>
                  <a:pt x="1228344" y="292607"/>
                </a:moveTo>
                <a:lnTo>
                  <a:pt x="1228344" y="287273"/>
                </a:lnTo>
                <a:lnTo>
                  <a:pt x="1225296" y="288797"/>
                </a:lnTo>
                <a:lnTo>
                  <a:pt x="1225296" y="292607"/>
                </a:lnTo>
                <a:lnTo>
                  <a:pt x="1228344" y="292607"/>
                </a:lnTo>
                <a:close/>
              </a:path>
              <a:path w="1305306" h="297179">
                <a:moveTo>
                  <a:pt x="1299972" y="12191"/>
                </a:moveTo>
                <a:lnTo>
                  <a:pt x="1299972" y="9905"/>
                </a:lnTo>
                <a:lnTo>
                  <a:pt x="1288542" y="9905"/>
                </a:lnTo>
                <a:lnTo>
                  <a:pt x="1226058" y="72389"/>
                </a:lnTo>
                <a:lnTo>
                  <a:pt x="1228344" y="72389"/>
                </a:lnTo>
                <a:lnTo>
                  <a:pt x="1228344" y="76961"/>
                </a:lnTo>
                <a:lnTo>
                  <a:pt x="1232916" y="76961"/>
                </a:lnTo>
                <a:lnTo>
                  <a:pt x="1232916" y="79247"/>
                </a:lnTo>
                <a:lnTo>
                  <a:pt x="1299972" y="12191"/>
                </a:lnTo>
                <a:close/>
              </a:path>
              <a:path w="1305306" h="297179">
                <a:moveTo>
                  <a:pt x="1296924" y="217169"/>
                </a:moveTo>
                <a:lnTo>
                  <a:pt x="1226820" y="287274"/>
                </a:lnTo>
                <a:lnTo>
                  <a:pt x="1228344" y="287273"/>
                </a:lnTo>
                <a:lnTo>
                  <a:pt x="1228344" y="292607"/>
                </a:lnTo>
                <a:lnTo>
                  <a:pt x="1232916" y="292607"/>
                </a:lnTo>
                <a:lnTo>
                  <a:pt x="1232916" y="294893"/>
                </a:lnTo>
                <a:lnTo>
                  <a:pt x="1295400" y="232409"/>
                </a:lnTo>
                <a:lnTo>
                  <a:pt x="1295400" y="220217"/>
                </a:lnTo>
                <a:lnTo>
                  <a:pt x="1296924" y="217169"/>
                </a:lnTo>
                <a:close/>
              </a:path>
              <a:path w="1305306" h="297179">
                <a:moveTo>
                  <a:pt x="1303782" y="8381"/>
                </a:moveTo>
                <a:lnTo>
                  <a:pt x="1296924" y="1523"/>
                </a:lnTo>
                <a:lnTo>
                  <a:pt x="1288542" y="9905"/>
                </a:lnTo>
                <a:lnTo>
                  <a:pt x="1295400" y="9905"/>
                </a:lnTo>
                <a:lnTo>
                  <a:pt x="1295400" y="5333"/>
                </a:lnTo>
                <a:lnTo>
                  <a:pt x="1299972" y="9905"/>
                </a:lnTo>
                <a:lnTo>
                  <a:pt x="1299972" y="12191"/>
                </a:lnTo>
                <a:lnTo>
                  <a:pt x="1303782" y="8381"/>
                </a:lnTo>
                <a:close/>
              </a:path>
              <a:path w="1305306" h="297179">
                <a:moveTo>
                  <a:pt x="1299972" y="9905"/>
                </a:moveTo>
                <a:lnTo>
                  <a:pt x="1295400" y="5333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306" h="297179">
                <a:moveTo>
                  <a:pt x="1303782" y="224027"/>
                </a:moveTo>
                <a:lnTo>
                  <a:pt x="1303782" y="8381"/>
                </a:lnTo>
                <a:lnTo>
                  <a:pt x="1295400" y="16763"/>
                </a:lnTo>
                <a:lnTo>
                  <a:pt x="1295400" y="218693"/>
                </a:lnTo>
                <a:lnTo>
                  <a:pt x="1296924" y="217169"/>
                </a:lnTo>
                <a:lnTo>
                  <a:pt x="1296924" y="230885"/>
                </a:lnTo>
                <a:lnTo>
                  <a:pt x="1303782" y="224027"/>
                </a:lnTo>
                <a:close/>
              </a:path>
              <a:path w="1305306" h="297179">
                <a:moveTo>
                  <a:pt x="1296924" y="230885"/>
                </a:moveTo>
                <a:lnTo>
                  <a:pt x="1296924" y="217169"/>
                </a:lnTo>
                <a:lnTo>
                  <a:pt x="1295400" y="220217"/>
                </a:lnTo>
                <a:lnTo>
                  <a:pt x="1295400" y="232409"/>
                </a:lnTo>
                <a:lnTo>
                  <a:pt x="1296924" y="2308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65399" y="2857455"/>
            <a:ext cx="886321" cy="18091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999" marR="138999" algn="ctr">
              <a:lnSpc>
                <a:spcPct val="147200"/>
              </a:lnSpc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Data Runtime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Middlew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 dirty="0">
              <a:latin typeface="Calibri"/>
              <a:cs typeface="Calibri"/>
            </a:endParaRPr>
          </a:p>
          <a:p>
            <a:pPr marL="11394" marR="11394" algn="ctr">
              <a:lnSpc>
                <a:spcPts val="1615"/>
              </a:lnSpc>
              <a:spcBef>
                <a:spcPts val="108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900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Virtualization</a:t>
            </a:r>
            <a:endParaRPr sz="900" dirty="0">
              <a:latin typeface="Calibri"/>
              <a:cs typeface="Calibri"/>
            </a:endParaRPr>
          </a:p>
          <a:p>
            <a:pPr algn="ctr">
              <a:spcBef>
                <a:spcPts val="359"/>
              </a:spcBef>
            </a:pP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900" dirty="0">
              <a:latin typeface="Calibri"/>
              <a:cs typeface="Calibri"/>
            </a:endParaRPr>
          </a:p>
          <a:p>
            <a:pPr marL="152673" marR="153241" algn="ctr">
              <a:lnSpc>
                <a:spcPct val="147000"/>
              </a:lnSpc>
              <a:spcBef>
                <a:spcPts val="63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900" spc="-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3454" y="3947387"/>
            <a:ext cx="346364" cy="142539"/>
          </a:xfrm>
          <a:custGeom>
            <a:avLst/>
            <a:gdLst/>
            <a:ahLst/>
            <a:cxnLst/>
            <a:rect l="l" t="t" r="r" b="b"/>
            <a:pathLst>
              <a:path w="381000" h="161544">
                <a:moveTo>
                  <a:pt x="273558" y="107441"/>
                </a:moveTo>
                <a:lnTo>
                  <a:pt x="273558" y="0"/>
                </a:lnTo>
                <a:lnTo>
                  <a:pt x="0" y="0"/>
                </a:lnTo>
                <a:lnTo>
                  <a:pt x="0" y="107442"/>
                </a:lnTo>
                <a:lnTo>
                  <a:pt x="273558" y="107441"/>
                </a:lnTo>
                <a:close/>
              </a:path>
              <a:path w="381000" h="161544">
                <a:moveTo>
                  <a:pt x="381000" y="54101"/>
                </a:moveTo>
                <a:lnTo>
                  <a:pt x="273558" y="-54102"/>
                </a:lnTo>
                <a:lnTo>
                  <a:pt x="273558" y="161544"/>
                </a:lnTo>
                <a:lnTo>
                  <a:pt x="381000" y="5410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13263" y="1746776"/>
            <a:ext cx="838892" cy="2179768"/>
          </a:xfrm>
          <a:custGeom>
            <a:avLst/>
            <a:gdLst/>
            <a:ahLst/>
            <a:cxnLst/>
            <a:rect l="l" t="t" r="r" b="b"/>
            <a:pathLst>
              <a:path w="922781" h="2470404">
                <a:moveTo>
                  <a:pt x="18287" y="2443734"/>
                </a:moveTo>
                <a:lnTo>
                  <a:pt x="9905" y="2440685"/>
                </a:lnTo>
                <a:lnTo>
                  <a:pt x="0" y="2467355"/>
                </a:lnTo>
                <a:lnTo>
                  <a:pt x="8381" y="2470404"/>
                </a:lnTo>
                <a:lnTo>
                  <a:pt x="18287" y="2443734"/>
                </a:lnTo>
                <a:close/>
              </a:path>
              <a:path w="922781" h="2470404">
                <a:moveTo>
                  <a:pt x="32003" y="2407920"/>
                </a:moveTo>
                <a:lnTo>
                  <a:pt x="22859" y="2404872"/>
                </a:lnTo>
                <a:lnTo>
                  <a:pt x="12953" y="2431541"/>
                </a:lnTo>
                <a:lnTo>
                  <a:pt x="22097" y="2434590"/>
                </a:lnTo>
                <a:lnTo>
                  <a:pt x="32003" y="2407920"/>
                </a:lnTo>
                <a:close/>
              </a:path>
              <a:path w="922781" h="2470404">
                <a:moveTo>
                  <a:pt x="44957" y="2372105"/>
                </a:moveTo>
                <a:lnTo>
                  <a:pt x="35813" y="2369058"/>
                </a:lnTo>
                <a:lnTo>
                  <a:pt x="25907" y="2395728"/>
                </a:lnTo>
                <a:lnTo>
                  <a:pt x="35051" y="2398776"/>
                </a:lnTo>
                <a:lnTo>
                  <a:pt x="44957" y="2372105"/>
                </a:lnTo>
                <a:close/>
              </a:path>
              <a:path w="922781" h="2470404">
                <a:moveTo>
                  <a:pt x="57911" y="2336291"/>
                </a:moveTo>
                <a:lnTo>
                  <a:pt x="49529" y="2333243"/>
                </a:lnTo>
                <a:lnTo>
                  <a:pt x="39623" y="2359914"/>
                </a:lnTo>
                <a:lnTo>
                  <a:pt x="48005" y="2363723"/>
                </a:lnTo>
                <a:lnTo>
                  <a:pt x="57911" y="2336291"/>
                </a:lnTo>
                <a:close/>
              </a:path>
              <a:path w="922781" h="2470404">
                <a:moveTo>
                  <a:pt x="71627" y="2300478"/>
                </a:moveTo>
                <a:lnTo>
                  <a:pt x="62483" y="2297429"/>
                </a:lnTo>
                <a:lnTo>
                  <a:pt x="52577" y="2324099"/>
                </a:lnTo>
                <a:lnTo>
                  <a:pt x="61721" y="2327910"/>
                </a:lnTo>
                <a:lnTo>
                  <a:pt x="71627" y="2300478"/>
                </a:lnTo>
                <a:close/>
              </a:path>
              <a:path w="922781" h="2470404">
                <a:moveTo>
                  <a:pt x="84581" y="2265426"/>
                </a:moveTo>
                <a:lnTo>
                  <a:pt x="76199" y="2261616"/>
                </a:lnTo>
                <a:lnTo>
                  <a:pt x="65531" y="2288285"/>
                </a:lnTo>
                <a:lnTo>
                  <a:pt x="74675" y="2292096"/>
                </a:lnTo>
                <a:lnTo>
                  <a:pt x="84581" y="2265426"/>
                </a:lnTo>
                <a:close/>
              </a:path>
              <a:path w="922781" h="2470404">
                <a:moveTo>
                  <a:pt x="98297" y="2229611"/>
                </a:moveTo>
                <a:lnTo>
                  <a:pt x="89153" y="2225802"/>
                </a:lnTo>
                <a:lnTo>
                  <a:pt x="79247" y="2253234"/>
                </a:lnTo>
                <a:lnTo>
                  <a:pt x="88391" y="2256281"/>
                </a:lnTo>
                <a:lnTo>
                  <a:pt x="98297" y="2229611"/>
                </a:lnTo>
                <a:close/>
              </a:path>
              <a:path w="922781" h="2470404">
                <a:moveTo>
                  <a:pt x="111251" y="2193797"/>
                </a:moveTo>
                <a:lnTo>
                  <a:pt x="102107" y="2190749"/>
                </a:lnTo>
                <a:lnTo>
                  <a:pt x="92201" y="2217419"/>
                </a:lnTo>
                <a:lnTo>
                  <a:pt x="101345" y="2220467"/>
                </a:lnTo>
                <a:lnTo>
                  <a:pt x="111251" y="2193797"/>
                </a:lnTo>
                <a:close/>
              </a:path>
              <a:path w="922781" h="2470404">
                <a:moveTo>
                  <a:pt x="124205" y="2157984"/>
                </a:moveTo>
                <a:lnTo>
                  <a:pt x="115823" y="2154935"/>
                </a:lnTo>
                <a:lnTo>
                  <a:pt x="105917" y="2181605"/>
                </a:lnTo>
                <a:lnTo>
                  <a:pt x="114299" y="2184654"/>
                </a:lnTo>
                <a:lnTo>
                  <a:pt x="124205" y="2157984"/>
                </a:lnTo>
                <a:close/>
              </a:path>
              <a:path w="922781" h="2470404">
                <a:moveTo>
                  <a:pt x="137921" y="2122169"/>
                </a:moveTo>
                <a:lnTo>
                  <a:pt x="128777" y="2119122"/>
                </a:lnTo>
                <a:lnTo>
                  <a:pt x="118871" y="2145791"/>
                </a:lnTo>
                <a:lnTo>
                  <a:pt x="128015" y="2148840"/>
                </a:lnTo>
                <a:lnTo>
                  <a:pt x="137921" y="2122169"/>
                </a:lnTo>
                <a:close/>
              </a:path>
              <a:path w="922781" h="2470404">
                <a:moveTo>
                  <a:pt x="150875" y="2086355"/>
                </a:moveTo>
                <a:lnTo>
                  <a:pt x="141731" y="2083308"/>
                </a:lnTo>
                <a:lnTo>
                  <a:pt x="131825" y="2109978"/>
                </a:lnTo>
                <a:lnTo>
                  <a:pt x="140969" y="2113026"/>
                </a:lnTo>
                <a:lnTo>
                  <a:pt x="150875" y="2086355"/>
                </a:lnTo>
                <a:close/>
              </a:path>
              <a:path w="922781" h="2470404">
                <a:moveTo>
                  <a:pt x="164591" y="2050541"/>
                </a:moveTo>
                <a:lnTo>
                  <a:pt x="155447" y="2047493"/>
                </a:lnTo>
                <a:lnTo>
                  <a:pt x="145541" y="2074164"/>
                </a:lnTo>
                <a:lnTo>
                  <a:pt x="153923" y="2077211"/>
                </a:lnTo>
                <a:lnTo>
                  <a:pt x="164591" y="2050541"/>
                </a:lnTo>
                <a:close/>
              </a:path>
              <a:path w="922781" h="2470404">
                <a:moveTo>
                  <a:pt x="177545" y="2014727"/>
                </a:moveTo>
                <a:lnTo>
                  <a:pt x="168401" y="2011679"/>
                </a:lnTo>
                <a:lnTo>
                  <a:pt x="158495" y="2038349"/>
                </a:lnTo>
                <a:lnTo>
                  <a:pt x="167639" y="2042159"/>
                </a:lnTo>
                <a:lnTo>
                  <a:pt x="177545" y="2014727"/>
                </a:lnTo>
                <a:close/>
              </a:path>
              <a:path w="922781" h="2470404">
                <a:moveTo>
                  <a:pt x="190499" y="1979676"/>
                </a:moveTo>
                <a:lnTo>
                  <a:pt x="182117" y="1975865"/>
                </a:lnTo>
                <a:lnTo>
                  <a:pt x="172211" y="2002535"/>
                </a:lnTo>
                <a:lnTo>
                  <a:pt x="180593" y="2006345"/>
                </a:lnTo>
                <a:lnTo>
                  <a:pt x="190499" y="1979676"/>
                </a:lnTo>
                <a:close/>
              </a:path>
              <a:path w="922781" h="2470404">
                <a:moveTo>
                  <a:pt x="204215" y="1943861"/>
                </a:moveTo>
                <a:lnTo>
                  <a:pt x="195071" y="1940052"/>
                </a:lnTo>
                <a:lnTo>
                  <a:pt x="185165" y="1966721"/>
                </a:lnTo>
                <a:lnTo>
                  <a:pt x="194309" y="1970531"/>
                </a:lnTo>
                <a:lnTo>
                  <a:pt x="204215" y="1943861"/>
                </a:lnTo>
                <a:close/>
              </a:path>
              <a:path w="922781" h="2470404">
                <a:moveTo>
                  <a:pt x="217169" y="1908047"/>
                </a:moveTo>
                <a:lnTo>
                  <a:pt x="208025" y="1904238"/>
                </a:lnTo>
                <a:lnTo>
                  <a:pt x="198119" y="1931669"/>
                </a:lnTo>
                <a:lnTo>
                  <a:pt x="207263" y="1934717"/>
                </a:lnTo>
                <a:lnTo>
                  <a:pt x="217169" y="1908047"/>
                </a:lnTo>
                <a:close/>
              </a:path>
              <a:path w="922781" h="2470404">
                <a:moveTo>
                  <a:pt x="230123" y="1872233"/>
                </a:moveTo>
                <a:lnTo>
                  <a:pt x="221741" y="1869185"/>
                </a:lnTo>
                <a:lnTo>
                  <a:pt x="211835" y="1895855"/>
                </a:lnTo>
                <a:lnTo>
                  <a:pt x="220217" y="1898903"/>
                </a:lnTo>
                <a:lnTo>
                  <a:pt x="230123" y="1872233"/>
                </a:lnTo>
                <a:close/>
              </a:path>
              <a:path w="922781" h="2470404">
                <a:moveTo>
                  <a:pt x="243839" y="1836419"/>
                </a:moveTo>
                <a:lnTo>
                  <a:pt x="234695" y="1833371"/>
                </a:lnTo>
                <a:lnTo>
                  <a:pt x="224789" y="1860041"/>
                </a:lnTo>
                <a:lnTo>
                  <a:pt x="233933" y="1863089"/>
                </a:lnTo>
                <a:lnTo>
                  <a:pt x="243839" y="1836419"/>
                </a:lnTo>
                <a:close/>
              </a:path>
              <a:path w="922781" h="2470404">
                <a:moveTo>
                  <a:pt x="256793" y="1800605"/>
                </a:moveTo>
                <a:lnTo>
                  <a:pt x="247649" y="1797558"/>
                </a:lnTo>
                <a:lnTo>
                  <a:pt x="237743" y="1824227"/>
                </a:lnTo>
                <a:lnTo>
                  <a:pt x="246887" y="1827276"/>
                </a:lnTo>
                <a:lnTo>
                  <a:pt x="256793" y="1800605"/>
                </a:lnTo>
                <a:close/>
              </a:path>
              <a:path w="922781" h="2470404">
                <a:moveTo>
                  <a:pt x="270509" y="1764791"/>
                </a:moveTo>
                <a:lnTo>
                  <a:pt x="261365" y="1761743"/>
                </a:lnTo>
                <a:lnTo>
                  <a:pt x="251459" y="1788414"/>
                </a:lnTo>
                <a:lnTo>
                  <a:pt x="259841" y="1791461"/>
                </a:lnTo>
                <a:lnTo>
                  <a:pt x="270509" y="1764791"/>
                </a:lnTo>
                <a:close/>
              </a:path>
              <a:path w="922781" h="2470404">
                <a:moveTo>
                  <a:pt x="283463" y="1728977"/>
                </a:moveTo>
                <a:lnTo>
                  <a:pt x="274319" y="1725929"/>
                </a:lnTo>
                <a:lnTo>
                  <a:pt x="264413" y="1752599"/>
                </a:lnTo>
                <a:lnTo>
                  <a:pt x="273557" y="1756409"/>
                </a:lnTo>
                <a:lnTo>
                  <a:pt x="283463" y="1728977"/>
                </a:lnTo>
                <a:close/>
              </a:path>
              <a:path w="922781" h="2470404">
                <a:moveTo>
                  <a:pt x="296417" y="1693164"/>
                </a:moveTo>
                <a:lnTo>
                  <a:pt x="288035" y="1690115"/>
                </a:lnTo>
                <a:lnTo>
                  <a:pt x="278129" y="1716785"/>
                </a:lnTo>
                <a:lnTo>
                  <a:pt x="286511" y="1720595"/>
                </a:lnTo>
                <a:lnTo>
                  <a:pt x="296417" y="1693164"/>
                </a:lnTo>
                <a:close/>
              </a:path>
              <a:path w="922781" h="2470404">
                <a:moveTo>
                  <a:pt x="310133" y="1658111"/>
                </a:moveTo>
                <a:lnTo>
                  <a:pt x="300989" y="1654302"/>
                </a:lnTo>
                <a:lnTo>
                  <a:pt x="291083" y="1680971"/>
                </a:lnTo>
                <a:lnTo>
                  <a:pt x="300227" y="1684781"/>
                </a:lnTo>
                <a:lnTo>
                  <a:pt x="310133" y="1658111"/>
                </a:lnTo>
                <a:close/>
              </a:path>
              <a:path w="922781" h="2470404">
                <a:moveTo>
                  <a:pt x="323087" y="1622297"/>
                </a:moveTo>
                <a:lnTo>
                  <a:pt x="313943" y="1618487"/>
                </a:lnTo>
                <a:lnTo>
                  <a:pt x="304037" y="1645919"/>
                </a:lnTo>
                <a:lnTo>
                  <a:pt x="313181" y="1648967"/>
                </a:lnTo>
                <a:lnTo>
                  <a:pt x="323087" y="1622297"/>
                </a:lnTo>
                <a:close/>
              </a:path>
              <a:path w="922781" h="2470404">
                <a:moveTo>
                  <a:pt x="336041" y="1586483"/>
                </a:moveTo>
                <a:lnTo>
                  <a:pt x="327659" y="1582673"/>
                </a:lnTo>
                <a:lnTo>
                  <a:pt x="317753" y="1610105"/>
                </a:lnTo>
                <a:lnTo>
                  <a:pt x="326135" y="1613153"/>
                </a:lnTo>
                <a:lnTo>
                  <a:pt x="336041" y="1586483"/>
                </a:lnTo>
                <a:close/>
              </a:path>
              <a:path w="922781" h="2470404">
                <a:moveTo>
                  <a:pt x="349757" y="1550669"/>
                </a:moveTo>
                <a:lnTo>
                  <a:pt x="340613" y="1547621"/>
                </a:lnTo>
                <a:lnTo>
                  <a:pt x="330707" y="1574291"/>
                </a:lnTo>
                <a:lnTo>
                  <a:pt x="339851" y="1577339"/>
                </a:lnTo>
                <a:lnTo>
                  <a:pt x="349757" y="1550669"/>
                </a:lnTo>
                <a:close/>
              </a:path>
              <a:path w="922781" h="2470404">
                <a:moveTo>
                  <a:pt x="362711" y="1514855"/>
                </a:moveTo>
                <a:lnTo>
                  <a:pt x="353567" y="1511807"/>
                </a:lnTo>
                <a:lnTo>
                  <a:pt x="343661" y="1538477"/>
                </a:lnTo>
                <a:lnTo>
                  <a:pt x="352805" y="1541525"/>
                </a:lnTo>
                <a:lnTo>
                  <a:pt x="362711" y="1514855"/>
                </a:lnTo>
                <a:close/>
              </a:path>
              <a:path w="922781" h="2470404">
                <a:moveTo>
                  <a:pt x="376427" y="1479041"/>
                </a:moveTo>
                <a:lnTo>
                  <a:pt x="367283" y="1475993"/>
                </a:lnTo>
                <a:lnTo>
                  <a:pt x="357377" y="1502663"/>
                </a:lnTo>
                <a:lnTo>
                  <a:pt x="366521" y="1505711"/>
                </a:lnTo>
                <a:lnTo>
                  <a:pt x="376427" y="1479041"/>
                </a:lnTo>
                <a:close/>
              </a:path>
              <a:path w="922781" h="2470404">
                <a:moveTo>
                  <a:pt x="389381" y="1443227"/>
                </a:moveTo>
                <a:lnTo>
                  <a:pt x="380237" y="1440179"/>
                </a:lnTo>
                <a:lnTo>
                  <a:pt x="370331" y="1466849"/>
                </a:lnTo>
                <a:lnTo>
                  <a:pt x="379475" y="1469897"/>
                </a:lnTo>
                <a:lnTo>
                  <a:pt x="389381" y="1443227"/>
                </a:lnTo>
                <a:close/>
              </a:path>
              <a:path w="922781" h="2470404">
                <a:moveTo>
                  <a:pt x="402335" y="1407413"/>
                </a:moveTo>
                <a:lnTo>
                  <a:pt x="393953" y="1404365"/>
                </a:lnTo>
                <a:lnTo>
                  <a:pt x="384047" y="1431035"/>
                </a:lnTo>
                <a:lnTo>
                  <a:pt x="392429" y="1434845"/>
                </a:lnTo>
                <a:lnTo>
                  <a:pt x="402335" y="1407413"/>
                </a:lnTo>
                <a:close/>
              </a:path>
              <a:path w="922781" h="2470404">
                <a:moveTo>
                  <a:pt x="416051" y="1372361"/>
                </a:moveTo>
                <a:lnTo>
                  <a:pt x="406907" y="1368551"/>
                </a:lnTo>
                <a:lnTo>
                  <a:pt x="397001" y="1395221"/>
                </a:lnTo>
                <a:lnTo>
                  <a:pt x="406145" y="1399031"/>
                </a:lnTo>
                <a:lnTo>
                  <a:pt x="416051" y="1372361"/>
                </a:lnTo>
                <a:close/>
              </a:path>
              <a:path w="922781" h="2470404">
                <a:moveTo>
                  <a:pt x="429005" y="1336547"/>
                </a:moveTo>
                <a:lnTo>
                  <a:pt x="419861" y="1332737"/>
                </a:lnTo>
                <a:lnTo>
                  <a:pt x="409955" y="1359407"/>
                </a:lnTo>
                <a:lnTo>
                  <a:pt x="419099" y="1363217"/>
                </a:lnTo>
                <a:lnTo>
                  <a:pt x="429005" y="1336547"/>
                </a:lnTo>
                <a:close/>
              </a:path>
              <a:path w="922781" h="2470404">
                <a:moveTo>
                  <a:pt x="441959" y="1300733"/>
                </a:moveTo>
                <a:lnTo>
                  <a:pt x="433577" y="1296923"/>
                </a:lnTo>
                <a:lnTo>
                  <a:pt x="423671" y="1324355"/>
                </a:lnTo>
                <a:lnTo>
                  <a:pt x="432053" y="1327403"/>
                </a:lnTo>
                <a:lnTo>
                  <a:pt x="441959" y="1300733"/>
                </a:lnTo>
                <a:close/>
              </a:path>
              <a:path w="922781" h="2470404">
                <a:moveTo>
                  <a:pt x="455675" y="1264919"/>
                </a:moveTo>
                <a:lnTo>
                  <a:pt x="446531" y="1261871"/>
                </a:lnTo>
                <a:lnTo>
                  <a:pt x="436625" y="1288541"/>
                </a:lnTo>
                <a:lnTo>
                  <a:pt x="445769" y="1291589"/>
                </a:lnTo>
                <a:lnTo>
                  <a:pt x="455675" y="1264919"/>
                </a:lnTo>
                <a:close/>
              </a:path>
              <a:path w="922781" h="2470404">
                <a:moveTo>
                  <a:pt x="468629" y="1229105"/>
                </a:moveTo>
                <a:lnTo>
                  <a:pt x="459485" y="1226057"/>
                </a:lnTo>
                <a:lnTo>
                  <a:pt x="449579" y="1252727"/>
                </a:lnTo>
                <a:lnTo>
                  <a:pt x="458723" y="1255775"/>
                </a:lnTo>
                <a:lnTo>
                  <a:pt x="468629" y="1229105"/>
                </a:lnTo>
                <a:close/>
              </a:path>
              <a:path w="922781" h="2470404">
                <a:moveTo>
                  <a:pt x="482345" y="1193291"/>
                </a:moveTo>
                <a:lnTo>
                  <a:pt x="473201" y="1190243"/>
                </a:lnTo>
                <a:lnTo>
                  <a:pt x="463295" y="1216913"/>
                </a:lnTo>
                <a:lnTo>
                  <a:pt x="472439" y="1219961"/>
                </a:lnTo>
                <a:lnTo>
                  <a:pt x="482345" y="1193291"/>
                </a:lnTo>
                <a:close/>
              </a:path>
              <a:path w="922781" h="2470404">
                <a:moveTo>
                  <a:pt x="495299" y="1157477"/>
                </a:moveTo>
                <a:lnTo>
                  <a:pt x="486155" y="1154429"/>
                </a:lnTo>
                <a:lnTo>
                  <a:pt x="476249" y="1181099"/>
                </a:lnTo>
                <a:lnTo>
                  <a:pt x="485393" y="1184147"/>
                </a:lnTo>
                <a:lnTo>
                  <a:pt x="495299" y="1157477"/>
                </a:lnTo>
                <a:close/>
              </a:path>
              <a:path w="922781" h="2470404">
                <a:moveTo>
                  <a:pt x="508253" y="1121663"/>
                </a:moveTo>
                <a:lnTo>
                  <a:pt x="499871" y="1118615"/>
                </a:lnTo>
                <a:lnTo>
                  <a:pt x="489965" y="1145285"/>
                </a:lnTo>
                <a:lnTo>
                  <a:pt x="498347" y="1149095"/>
                </a:lnTo>
                <a:lnTo>
                  <a:pt x="508253" y="1121663"/>
                </a:lnTo>
                <a:close/>
              </a:path>
              <a:path w="922781" h="2470404">
                <a:moveTo>
                  <a:pt x="521969" y="1085849"/>
                </a:moveTo>
                <a:lnTo>
                  <a:pt x="512825" y="1082801"/>
                </a:lnTo>
                <a:lnTo>
                  <a:pt x="502919" y="1109471"/>
                </a:lnTo>
                <a:lnTo>
                  <a:pt x="512063" y="1113281"/>
                </a:lnTo>
                <a:lnTo>
                  <a:pt x="521969" y="1085849"/>
                </a:lnTo>
                <a:close/>
              </a:path>
              <a:path w="922781" h="2470404">
                <a:moveTo>
                  <a:pt x="534923" y="1050797"/>
                </a:moveTo>
                <a:lnTo>
                  <a:pt x="525779" y="1046987"/>
                </a:lnTo>
                <a:lnTo>
                  <a:pt x="515873" y="1073657"/>
                </a:lnTo>
                <a:lnTo>
                  <a:pt x="525017" y="1077467"/>
                </a:lnTo>
                <a:lnTo>
                  <a:pt x="534923" y="1050797"/>
                </a:lnTo>
                <a:close/>
              </a:path>
              <a:path w="922781" h="2470404">
                <a:moveTo>
                  <a:pt x="547877" y="1014983"/>
                </a:moveTo>
                <a:lnTo>
                  <a:pt x="539495" y="1011173"/>
                </a:lnTo>
                <a:lnTo>
                  <a:pt x="529589" y="1038605"/>
                </a:lnTo>
                <a:lnTo>
                  <a:pt x="537971" y="1041653"/>
                </a:lnTo>
                <a:lnTo>
                  <a:pt x="547877" y="1014983"/>
                </a:lnTo>
                <a:close/>
              </a:path>
              <a:path w="922781" h="2470404">
                <a:moveTo>
                  <a:pt x="561593" y="979169"/>
                </a:moveTo>
                <a:lnTo>
                  <a:pt x="552449" y="975359"/>
                </a:lnTo>
                <a:lnTo>
                  <a:pt x="542543" y="1002791"/>
                </a:lnTo>
                <a:lnTo>
                  <a:pt x="551687" y="1005839"/>
                </a:lnTo>
                <a:lnTo>
                  <a:pt x="561593" y="979169"/>
                </a:lnTo>
                <a:close/>
              </a:path>
              <a:path w="922781" h="2470404">
                <a:moveTo>
                  <a:pt x="574547" y="943355"/>
                </a:moveTo>
                <a:lnTo>
                  <a:pt x="565403" y="940307"/>
                </a:lnTo>
                <a:lnTo>
                  <a:pt x="555497" y="966977"/>
                </a:lnTo>
                <a:lnTo>
                  <a:pt x="564641" y="970025"/>
                </a:lnTo>
                <a:lnTo>
                  <a:pt x="574547" y="943355"/>
                </a:lnTo>
                <a:close/>
              </a:path>
              <a:path w="922781" h="2470404">
                <a:moveTo>
                  <a:pt x="588263" y="907541"/>
                </a:moveTo>
                <a:lnTo>
                  <a:pt x="579119" y="904493"/>
                </a:lnTo>
                <a:lnTo>
                  <a:pt x="569213" y="931163"/>
                </a:lnTo>
                <a:lnTo>
                  <a:pt x="578357" y="934211"/>
                </a:lnTo>
                <a:lnTo>
                  <a:pt x="588263" y="907541"/>
                </a:lnTo>
                <a:close/>
              </a:path>
              <a:path w="922781" h="2470404">
                <a:moveTo>
                  <a:pt x="601217" y="871727"/>
                </a:moveTo>
                <a:lnTo>
                  <a:pt x="592073" y="868679"/>
                </a:lnTo>
                <a:lnTo>
                  <a:pt x="582167" y="895349"/>
                </a:lnTo>
                <a:lnTo>
                  <a:pt x="591311" y="898397"/>
                </a:lnTo>
                <a:lnTo>
                  <a:pt x="601217" y="871727"/>
                </a:lnTo>
                <a:close/>
              </a:path>
              <a:path w="922781" h="2470404">
                <a:moveTo>
                  <a:pt x="614171" y="835913"/>
                </a:moveTo>
                <a:lnTo>
                  <a:pt x="605789" y="832865"/>
                </a:lnTo>
                <a:lnTo>
                  <a:pt x="595883" y="859535"/>
                </a:lnTo>
                <a:lnTo>
                  <a:pt x="604265" y="862583"/>
                </a:lnTo>
                <a:lnTo>
                  <a:pt x="614171" y="835913"/>
                </a:lnTo>
                <a:close/>
              </a:path>
              <a:path w="922781" h="2470404">
                <a:moveTo>
                  <a:pt x="627887" y="800099"/>
                </a:moveTo>
                <a:lnTo>
                  <a:pt x="618743" y="797051"/>
                </a:lnTo>
                <a:lnTo>
                  <a:pt x="608837" y="823721"/>
                </a:lnTo>
                <a:lnTo>
                  <a:pt x="617981" y="827531"/>
                </a:lnTo>
                <a:lnTo>
                  <a:pt x="627887" y="800099"/>
                </a:lnTo>
                <a:close/>
              </a:path>
              <a:path w="922781" h="2470404">
                <a:moveTo>
                  <a:pt x="640841" y="765047"/>
                </a:moveTo>
                <a:lnTo>
                  <a:pt x="631697" y="761237"/>
                </a:lnTo>
                <a:lnTo>
                  <a:pt x="621791" y="787907"/>
                </a:lnTo>
                <a:lnTo>
                  <a:pt x="630935" y="791717"/>
                </a:lnTo>
                <a:lnTo>
                  <a:pt x="640841" y="765047"/>
                </a:lnTo>
                <a:close/>
              </a:path>
              <a:path w="922781" h="2470404">
                <a:moveTo>
                  <a:pt x="653795" y="729233"/>
                </a:moveTo>
                <a:lnTo>
                  <a:pt x="645413" y="725423"/>
                </a:lnTo>
                <a:lnTo>
                  <a:pt x="635507" y="752093"/>
                </a:lnTo>
                <a:lnTo>
                  <a:pt x="643889" y="755903"/>
                </a:lnTo>
                <a:lnTo>
                  <a:pt x="653795" y="729233"/>
                </a:lnTo>
                <a:close/>
              </a:path>
              <a:path w="922781" h="2470404">
                <a:moveTo>
                  <a:pt x="667511" y="693419"/>
                </a:moveTo>
                <a:lnTo>
                  <a:pt x="658367" y="689609"/>
                </a:lnTo>
                <a:lnTo>
                  <a:pt x="648461" y="717041"/>
                </a:lnTo>
                <a:lnTo>
                  <a:pt x="657605" y="720089"/>
                </a:lnTo>
                <a:lnTo>
                  <a:pt x="667511" y="693419"/>
                </a:lnTo>
                <a:close/>
              </a:path>
              <a:path w="922781" h="2470404">
                <a:moveTo>
                  <a:pt x="680465" y="657605"/>
                </a:moveTo>
                <a:lnTo>
                  <a:pt x="672083" y="654557"/>
                </a:lnTo>
                <a:lnTo>
                  <a:pt x="661415" y="681227"/>
                </a:lnTo>
                <a:lnTo>
                  <a:pt x="670559" y="684276"/>
                </a:lnTo>
                <a:lnTo>
                  <a:pt x="680465" y="657605"/>
                </a:lnTo>
                <a:close/>
              </a:path>
              <a:path w="922781" h="2470404">
                <a:moveTo>
                  <a:pt x="694181" y="621791"/>
                </a:moveTo>
                <a:lnTo>
                  <a:pt x="685037" y="618743"/>
                </a:lnTo>
                <a:lnTo>
                  <a:pt x="675131" y="645413"/>
                </a:lnTo>
                <a:lnTo>
                  <a:pt x="684275" y="648461"/>
                </a:lnTo>
                <a:lnTo>
                  <a:pt x="694181" y="621791"/>
                </a:lnTo>
                <a:close/>
              </a:path>
              <a:path w="922781" h="2470404">
                <a:moveTo>
                  <a:pt x="707135" y="585977"/>
                </a:moveTo>
                <a:lnTo>
                  <a:pt x="697991" y="582929"/>
                </a:lnTo>
                <a:lnTo>
                  <a:pt x="688085" y="609599"/>
                </a:lnTo>
                <a:lnTo>
                  <a:pt x="697229" y="612647"/>
                </a:lnTo>
                <a:lnTo>
                  <a:pt x="707135" y="585977"/>
                </a:lnTo>
                <a:close/>
              </a:path>
              <a:path w="922781" h="2470404">
                <a:moveTo>
                  <a:pt x="720089" y="550163"/>
                </a:moveTo>
                <a:lnTo>
                  <a:pt x="711707" y="547115"/>
                </a:lnTo>
                <a:lnTo>
                  <a:pt x="701801" y="573785"/>
                </a:lnTo>
                <a:lnTo>
                  <a:pt x="710183" y="576833"/>
                </a:lnTo>
                <a:lnTo>
                  <a:pt x="720089" y="550163"/>
                </a:lnTo>
                <a:close/>
              </a:path>
              <a:path w="922781" h="2470404">
                <a:moveTo>
                  <a:pt x="733805" y="514349"/>
                </a:moveTo>
                <a:lnTo>
                  <a:pt x="724661" y="511301"/>
                </a:lnTo>
                <a:lnTo>
                  <a:pt x="714755" y="537971"/>
                </a:lnTo>
                <a:lnTo>
                  <a:pt x="723899" y="541781"/>
                </a:lnTo>
                <a:lnTo>
                  <a:pt x="733805" y="514349"/>
                </a:lnTo>
                <a:close/>
              </a:path>
              <a:path w="922781" h="2470404">
                <a:moveTo>
                  <a:pt x="746759" y="478535"/>
                </a:moveTo>
                <a:lnTo>
                  <a:pt x="737615" y="475487"/>
                </a:lnTo>
                <a:lnTo>
                  <a:pt x="727709" y="502157"/>
                </a:lnTo>
                <a:lnTo>
                  <a:pt x="736853" y="505967"/>
                </a:lnTo>
                <a:lnTo>
                  <a:pt x="746759" y="478535"/>
                </a:lnTo>
                <a:close/>
              </a:path>
              <a:path w="922781" h="2470404">
                <a:moveTo>
                  <a:pt x="759713" y="443483"/>
                </a:moveTo>
                <a:lnTo>
                  <a:pt x="751331" y="439673"/>
                </a:lnTo>
                <a:lnTo>
                  <a:pt x="741425" y="466343"/>
                </a:lnTo>
                <a:lnTo>
                  <a:pt x="749807" y="470153"/>
                </a:lnTo>
                <a:lnTo>
                  <a:pt x="759713" y="443483"/>
                </a:lnTo>
                <a:close/>
              </a:path>
              <a:path w="922781" h="2470404">
                <a:moveTo>
                  <a:pt x="773429" y="407669"/>
                </a:moveTo>
                <a:lnTo>
                  <a:pt x="764285" y="403859"/>
                </a:lnTo>
                <a:lnTo>
                  <a:pt x="754379" y="431291"/>
                </a:lnTo>
                <a:lnTo>
                  <a:pt x="763523" y="434339"/>
                </a:lnTo>
                <a:lnTo>
                  <a:pt x="773429" y="407669"/>
                </a:lnTo>
                <a:close/>
              </a:path>
              <a:path w="922781" h="2470404">
                <a:moveTo>
                  <a:pt x="786383" y="371855"/>
                </a:moveTo>
                <a:lnTo>
                  <a:pt x="778001" y="368045"/>
                </a:lnTo>
                <a:lnTo>
                  <a:pt x="767333" y="395477"/>
                </a:lnTo>
                <a:lnTo>
                  <a:pt x="776477" y="398525"/>
                </a:lnTo>
                <a:lnTo>
                  <a:pt x="786383" y="371855"/>
                </a:lnTo>
                <a:close/>
              </a:path>
              <a:path w="922781" h="2470404">
                <a:moveTo>
                  <a:pt x="800099" y="336041"/>
                </a:moveTo>
                <a:lnTo>
                  <a:pt x="790955" y="332993"/>
                </a:lnTo>
                <a:lnTo>
                  <a:pt x="781049" y="359663"/>
                </a:lnTo>
                <a:lnTo>
                  <a:pt x="790193" y="362711"/>
                </a:lnTo>
                <a:lnTo>
                  <a:pt x="800099" y="336041"/>
                </a:lnTo>
                <a:close/>
              </a:path>
              <a:path w="922781" h="2470404">
                <a:moveTo>
                  <a:pt x="813053" y="300227"/>
                </a:moveTo>
                <a:lnTo>
                  <a:pt x="803909" y="297179"/>
                </a:lnTo>
                <a:lnTo>
                  <a:pt x="794003" y="323849"/>
                </a:lnTo>
                <a:lnTo>
                  <a:pt x="803147" y="326897"/>
                </a:lnTo>
                <a:lnTo>
                  <a:pt x="813053" y="300227"/>
                </a:lnTo>
                <a:close/>
              </a:path>
              <a:path w="922781" h="2470404">
                <a:moveTo>
                  <a:pt x="826007" y="264413"/>
                </a:moveTo>
                <a:lnTo>
                  <a:pt x="817626" y="261365"/>
                </a:lnTo>
                <a:lnTo>
                  <a:pt x="807719" y="288035"/>
                </a:lnTo>
                <a:lnTo>
                  <a:pt x="816101" y="291083"/>
                </a:lnTo>
                <a:lnTo>
                  <a:pt x="826007" y="264413"/>
                </a:lnTo>
                <a:close/>
              </a:path>
              <a:path w="922781" h="2470404">
                <a:moveTo>
                  <a:pt x="839723" y="228599"/>
                </a:moveTo>
                <a:lnTo>
                  <a:pt x="830579" y="225551"/>
                </a:lnTo>
                <a:lnTo>
                  <a:pt x="820673" y="252221"/>
                </a:lnTo>
                <a:lnTo>
                  <a:pt x="829817" y="255269"/>
                </a:lnTo>
                <a:lnTo>
                  <a:pt x="839723" y="228599"/>
                </a:lnTo>
                <a:close/>
              </a:path>
              <a:path w="922781" h="2470404">
                <a:moveTo>
                  <a:pt x="852677" y="192785"/>
                </a:moveTo>
                <a:lnTo>
                  <a:pt x="843533" y="189737"/>
                </a:lnTo>
                <a:lnTo>
                  <a:pt x="833627" y="216407"/>
                </a:lnTo>
                <a:lnTo>
                  <a:pt x="842771" y="220217"/>
                </a:lnTo>
                <a:lnTo>
                  <a:pt x="852677" y="192785"/>
                </a:lnTo>
                <a:close/>
              </a:path>
              <a:path w="922781" h="2470404">
                <a:moveTo>
                  <a:pt x="866393" y="157733"/>
                </a:moveTo>
                <a:lnTo>
                  <a:pt x="857249" y="153923"/>
                </a:lnTo>
                <a:lnTo>
                  <a:pt x="847343" y="180593"/>
                </a:lnTo>
                <a:lnTo>
                  <a:pt x="855725" y="184403"/>
                </a:lnTo>
                <a:lnTo>
                  <a:pt x="866393" y="157733"/>
                </a:lnTo>
                <a:close/>
              </a:path>
              <a:path w="922781" h="2470404">
                <a:moveTo>
                  <a:pt x="879347" y="121919"/>
                </a:moveTo>
                <a:lnTo>
                  <a:pt x="870203" y="118109"/>
                </a:lnTo>
                <a:lnTo>
                  <a:pt x="860297" y="144779"/>
                </a:lnTo>
                <a:lnTo>
                  <a:pt x="869441" y="148589"/>
                </a:lnTo>
                <a:lnTo>
                  <a:pt x="879347" y="121919"/>
                </a:lnTo>
                <a:close/>
              </a:path>
              <a:path w="922781" h="2470404">
                <a:moveTo>
                  <a:pt x="892301" y="86105"/>
                </a:moveTo>
                <a:lnTo>
                  <a:pt x="883919" y="82295"/>
                </a:lnTo>
                <a:lnTo>
                  <a:pt x="874013" y="109727"/>
                </a:lnTo>
                <a:lnTo>
                  <a:pt x="882395" y="112775"/>
                </a:lnTo>
                <a:lnTo>
                  <a:pt x="892301" y="86105"/>
                </a:lnTo>
                <a:close/>
              </a:path>
              <a:path w="922781" h="2470404">
                <a:moveTo>
                  <a:pt x="906017" y="50291"/>
                </a:moveTo>
                <a:lnTo>
                  <a:pt x="896873" y="47243"/>
                </a:lnTo>
                <a:lnTo>
                  <a:pt x="886967" y="73913"/>
                </a:lnTo>
                <a:lnTo>
                  <a:pt x="896111" y="76961"/>
                </a:lnTo>
                <a:lnTo>
                  <a:pt x="906017" y="50291"/>
                </a:lnTo>
                <a:close/>
              </a:path>
              <a:path w="922781" h="2470404">
                <a:moveTo>
                  <a:pt x="918971" y="14477"/>
                </a:moveTo>
                <a:lnTo>
                  <a:pt x="909827" y="11429"/>
                </a:lnTo>
                <a:lnTo>
                  <a:pt x="899921" y="38099"/>
                </a:lnTo>
                <a:lnTo>
                  <a:pt x="909065" y="41147"/>
                </a:lnTo>
                <a:lnTo>
                  <a:pt x="918971" y="14477"/>
                </a:lnTo>
                <a:close/>
              </a:path>
              <a:path w="922781" h="2470404">
                <a:moveTo>
                  <a:pt x="922781" y="3809"/>
                </a:moveTo>
                <a:lnTo>
                  <a:pt x="914399" y="0"/>
                </a:lnTo>
                <a:lnTo>
                  <a:pt x="913637" y="2285"/>
                </a:lnTo>
                <a:lnTo>
                  <a:pt x="922019" y="5333"/>
                </a:lnTo>
                <a:lnTo>
                  <a:pt x="922781" y="380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13266" y="3923855"/>
            <a:ext cx="838893" cy="1860401"/>
          </a:xfrm>
          <a:custGeom>
            <a:avLst/>
            <a:gdLst/>
            <a:ahLst/>
            <a:cxnLst/>
            <a:rect l="l" t="t" r="r" b="b"/>
            <a:pathLst>
              <a:path w="922782" h="2108454">
                <a:moveTo>
                  <a:pt x="19811" y="25908"/>
                </a:moveTo>
                <a:lnTo>
                  <a:pt x="8381" y="0"/>
                </a:lnTo>
                <a:lnTo>
                  <a:pt x="0" y="3810"/>
                </a:lnTo>
                <a:lnTo>
                  <a:pt x="11429" y="29718"/>
                </a:lnTo>
                <a:lnTo>
                  <a:pt x="19811" y="25908"/>
                </a:lnTo>
                <a:close/>
              </a:path>
              <a:path w="922782" h="2108454">
                <a:moveTo>
                  <a:pt x="35051" y="60960"/>
                </a:moveTo>
                <a:lnTo>
                  <a:pt x="23621" y="34290"/>
                </a:lnTo>
                <a:lnTo>
                  <a:pt x="15239" y="38100"/>
                </a:lnTo>
                <a:lnTo>
                  <a:pt x="26669" y="64769"/>
                </a:lnTo>
                <a:lnTo>
                  <a:pt x="35051" y="60960"/>
                </a:lnTo>
                <a:close/>
              </a:path>
              <a:path w="922782" h="2108454">
                <a:moveTo>
                  <a:pt x="50291" y="96012"/>
                </a:moveTo>
                <a:lnTo>
                  <a:pt x="38861" y="69342"/>
                </a:lnTo>
                <a:lnTo>
                  <a:pt x="30479" y="73152"/>
                </a:lnTo>
                <a:lnTo>
                  <a:pt x="41909" y="99822"/>
                </a:lnTo>
                <a:lnTo>
                  <a:pt x="50291" y="96012"/>
                </a:lnTo>
                <a:close/>
              </a:path>
              <a:path w="922782" h="2108454">
                <a:moveTo>
                  <a:pt x="65531" y="131064"/>
                </a:moveTo>
                <a:lnTo>
                  <a:pt x="54101" y="104394"/>
                </a:lnTo>
                <a:lnTo>
                  <a:pt x="44957" y="108204"/>
                </a:lnTo>
                <a:lnTo>
                  <a:pt x="56387" y="134112"/>
                </a:lnTo>
                <a:lnTo>
                  <a:pt x="65531" y="131064"/>
                </a:lnTo>
                <a:close/>
              </a:path>
              <a:path w="922782" h="2108454">
                <a:moveTo>
                  <a:pt x="80771" y="165354"/>
                </a:moveTo>
                <a:lnTo>
                  <a:pt x="69341" y="139446"/>
                </a:lnTo>
                <a:lnTo>
                  <a:pt x="60197" y="143256"/>
                </a:lnTo>
                <a:lnTo>
                  <a:pt x="71627" y="169164"/>
                </a:lnTo>
                <a:lnTo>
                  <a:pt x="80771" y="165354"/>
                </a:lnTo>
                <a:close/>
              </a:path>
              <a:path w="922782" h="2108454">
                <a:moveTo>
                  <a:pt x="96011" y="200406"/>
                </a:moveTo>
                <a:lnTo>
                  <a:pt x="84581" y="174498"/>
                </a:lnTo>
                <a:lnTo>
                  <a:pt x="75437" y="178308"/>
                </a:lnTo>
                <a:lnTo>
                  <a:pt x="86867" y="204215"/>
                </a:lnTo>
                <a:lnTo>
                  <a:pt x="96011" y="200406"/>
                </a:lnTo>
                <a:close/>
              </a:path>
              <a:path w="922782" h="2108454">
                <a:moveTo>
                  <a:pt x="111251" y="235458"/>
                </a:moveTo>
                <a:lnTo>
                  <a:pt x="99821" y="209550"/>
                </a:lnTo>
                <a:lnTo>
                  <a:pt x="90677" y="213360"/>
                </a:lnTo>
                <a:lnTo>
                  <a:pt x="102107" y="239268"/>
                </a:lnTo>
                <a:lnTo>
                  <a:pt x="111251" y="235458"/>
                </a:lnTo>
                <a:close/>
              </a:path>
              <a:path w="922782" h="2108454">
                <a:moveTo>
                  <a:pt x="126491" y="270510"/>
                </a:moveTo>
                <a:lnTo>
                  <a:pt x="115061" y="244602"/>
                </a:lnTo>
                <a:lnTo>
                  <a:pt x="105917" y="248411"/>
                </a:lnTo>
                <a:lnTo>
                  <a:pt x="117347" y="274320"/>
                </a:lnTo>
                <a:lnTo>
                  <a:pt x="126491" y="270510"/>
                </a:lnTo>
                <a:close/>
              </a:path>
              <a:path w="922782" h="2108454">
                <a:moveTo>
                  <a:pt x="141731" y="305562"/>
                </a:moveTo>
                <a:lnTo>
                  <a:pt x="130301" y="278892"/>
                </a:lnTo>
                <a:lnTo>
                  <a:pt x="121157" y="282702"/>
                </a:lnTo>
                <a:lnTo>
                  <a:pt x="132587" y="309372"/>
                </a:lnTo>
                <a:lnTo>
                  <a:pt x="141731" y="305562"/>
                </a:lnTo>
                <a:close/>
              </a:path>
              <a:path w="922782" h="2108454">
                <a:moveTo>
                  <a:pt x="156210" y="340614"/>
                </a:moveTo>
                <a:lnTo>
                  <a:pt x="144779" y="313944"/>
                </a:lnTo>
                <a:lnTo>
                  <a:pt x="136397" y="317754"/>
                </a:lnTo>
                <a:lnTo>
                  <a:pt x="147827" y="344424"/>
                </a:lnTo>
                <a:lnTo>
                  <a:pt x="156210" y="340614"/>
                </a:lnTo>
                <a:close/>
              </a:path>
              <a:path w="922782" h="2108454">
                <a:moveTo>
                  <a:pt x="171449" y="375666"/>
                </a:moveTo>
                <a:lnTo>
                  <a:pt x="160019" y="348996"/>
                </a:lnTo>
                <a:lnTo>
                  <a:pt x="151637" y="352806"/>
                </a:lnTo>
                <a:lnTo>
                  <a:pt x="163067" y="379476"/>
                </a:lnTo>
                <a:lnTo>
                  <a:pt x="171449" y="375666"/>
                </a:lnTo>
                <a:close/>
              </a:path>
              <a:path w="922782" h="2108454">
                <a:moveTo>
                  <a:pt x="186689" y="409956"/>
                </a:moveTo>
                <a:lnTo>
                  <a:pt x="175260" y="384048"/>
                </a:lnTo>
                <a:lnTo>
                  <a:pt x="166877" y="387858"/>
                </a:lnTo>
                <a:lnTo>
                  <a:pt x="178308" y="413766"/>
                </a:lnTo>
                <a:lnTo>
                  <a:pt x="186689" y="409956"/>
                </a:lnTo>
                <a:close/>
              </a:path>
              <a:path w="922782" h="2108454">
                <a:moveTo>
                  <a:pt x="201929" y="445008"/>
                </a:moveTo>
                <a:lnTo>
                  <a:pt x="190499" y="419100"/>
                </a:lnTo>
                <a:lnTo>
                  <a:pt x="182117" y="422909"/>
                </a:lnTo>
                <a:lnTo>
                  <a:pt x="193547" y="448818"/>
                </a:lnTo>
                <a:lnTo>
                  <a:pt x="201929" y="445008"/>
                </a:lnTo>
                <a:close/>
              </a:path>
              <a:path w="922782" h="2108454">
                <a:moveTo>
                  <a:pt x="217170" y="480059"/>
                </a:moveTo>
                <a:lnTo>
                  <a:pt x="205739" y="454152"/>
                </a:lnTo>
                <a:lnTo>
                  <a:pt x="197358" y="457962"/>
                </a:lnTo>
                <a:lnTo>
                  <a:pt x="208787" y="483870"/>
                </a:lnTo>
                <a:lnTo>
                  <a:pt x="217170" y="480059"/>
                </a:lnTo>
                <a:close/>
              </a:path>
              <a:path w="922782" h="2108454">
                <a:moveTo>
                  <a:pt x="232410" y="515112"/>
                </a:moveTo>
                <a:lnTo>
                  <a:pt x="220979" y="489204"/>
                </a:lnTo>
                <a:lnTo>
                  <a:pt x="212597" y="493014"/>
                </a:lnTo>
                <a:lnTo>
                  <a:pt x="224028" y="518922"/>
                </a:lnTo>
                <a:lnTo>
                  <a:pt x="232410" y="515112"/>
                </a:lnTo>
                <a:close/>
              </a:path>
              <a:path w="922782" h="2108454">
                <a:moveTo>
                  <a:pt x="247650" y="550164"/>
                </a:moveTo>
                <a:lnTo>
                  <a:pt x="236220" y="523494"/>
                </a:lnTo>
                <a:lnTo>
                  <a:pt x="227838" y="527304"/>
                </a:lnTo>
                <a:lnTo>
                  <a:pt x="238506" y="553974"/>
                </a:lnTo>
                <a:lnTo>
                  <a:pt x="247650" y="550164"/>
                </a:lnTo>
                <a:close/>
              </a:path>
              <a:path w="922782" h="2108454">
                <a:moveTo>
                  <a:pt x="262890" y="585216"/>
                </a:moveTo>
                <a:lnTo>
                  <a:pt x="251460" y="558546"/>
                </a:lnTo>
                <a:lnTo>
                  <a:pt x="242316" y="562356"/>
                </a:lnTo>
                <a:lnTo>
                  <a:pt x="253746" y="589026"/>
                </a:lnTo>
                <a:lnTo>
                  <a:pt x="262890" y="585216"/>
                </a:lnTo>
                <a:close/>
              </a:path>
              <a:path w="922782" h="2108454">
                <a:moveTo>
                  <a:pt x="278130" y="620268"/>
                </a:moveTo>
                <a:lnTo>
                  <a:pt x="266700" y="593598"/>
                </a:lnTo>
                <a:lnTo>
                  <a:pt x="257556" y="597408"/>
                </a:lnTo>
                <a:lnTo>
                  <a:pt x="268986" y="624078"/>
                </a:lnTo>
                <a:lnTo>
                  <a:pt x="278130" y="620268"/>
                </a:lnTo>
                <a:close/>
              </a:path>
              <a:path w="922782" h="2108454">
                <a:moveTo>
                  <a:pt x="293370" y="654558"/>
                </a:moveTo>
                <a:lnTo>
                  <a:pt x="281940" y="628650"/>
                </a:lnTo>
                <a:lnTo>
                  <a:pt x="272796" y="632460"/>
                </a:lnTo>
                <a:lnTo>
                  <a:pt x="284226" y="658368"/>
                </a:lnTo>
                <a:lnTo>
                  <a:pt x="293370" y="654558"/>
                </a:lnTo>
                <a:close/>
              </a:path>
              <a:path w="922782" h="2108454">
                <a:moveTo>
                  <a:pt x="308610" y="689610"/>
                </a:moveTo>
                <a:lnTo>
                  <a:pt x="297180" y="663702"/>
                </a:lnTo>
                <a:lnTo>
                  <a:pt x="288036" y="667512"/>
                </a:lnTo>
                <a:lnTo>
                  <a:pt x="299466" y="693420"/>
                </a:lnTo>
                <a:lnTo>
                  <a:pt x="308610" y="689610"/>
                </a:lnTo>
                <a:close/>
              </a:path>
              <a:path w="922782" h="2108454">
                <a:moveTo>
                  <a:pt x="323850" y="724662"/>
                </a:moveTo>
                <a:lnTo>
                  <a:pt x="312420" y="698754"/>
                </a:lnTo>
                <a:lnTo>
                  <a:pt x="303276" y="702564"/>
                </a:lnTo>
                <a:lnTo>
                  <a:pt x="314706" y="728472"/>
                </a:lnTo>
                <a:lnTo>
                  <a:pt x="323850" y="724662"/>
                </a:lnTo>
                <a:close/>
              </a:path>
              <a:path w="922782" h="2108454">
                <a:moveTo>
                  <a:pt x="338328" y="759714"/>
                </a:moveTo>
                <a:lnTo>
                  <a:pt x="327660" y="733806"/>
                </a:lnTo>
                <a:lnTo>
                  <a:pt x="318516" y="737616"/>
                </a:lnTo>
                <a:lnTo>
                  <a:pt x="329946" y="763524"/>
                </a:lnTo>
                <a:lnTo>
                  <a:pt x="338328" y="759714"/>
                </a:lnTo>
                <a:close/>
              </a:path>
              <a:path w="922782" h="2108454">
                <a:moveTo>
                  <a:pt x="353568" y="794766"/>
                </a:moveTo>
                <a:lnTo>
                  <a:pt x="342138" y="768096"/>
                </a:lnTo>
                <a:lnTo>
                  <a:pt x="333756" y="771906"/>
                </a:lnTo>
                <a:lnTo>
                  <a:pt x="345186" y="798576"/>
                </a:lnTo>
                <a:lnTo>
                  <a:pt x="353568" y="794766"/>
                </a:lnTo>
                <a:close/>
              </a:path>
              <a:path w="922782" h="2108454">
                <a:moveTo>
                  <a:pt x="368808" y="829818"/>
                </a:moveTo>
                <a:lnTo>
                  <a:pt x="357378" y="803148"/>
                </a:lnTo>
                <a:lnTo>
                  <a:pt x="348996" y="806958"/>
                </a:lnTo>
                <a:lnTo>
                  <a:pt x="360426" y="833628"/>
                </a:lnTo>
                <a:lnTo>
                  <a:pt x="368808" y="829818"/>
                </a:lnTo>
                <a:close/>
              </a:path>
              <a:path w="922782" h="2108454">
                <a:moveTo>
                  <a:pt x="384048" y="864869"/>
                </a:moveTo>
                <a:lnTo>
                  <a:pt x="372618" y="838200"/>
                </a:lnTo>
                <a:lnTo>
                  <a:pt x="364236" y="842010"/>
                </a:lnTo>
                <a:lnTo>
                  <a:pt x="375666" y="868680"/>
                </a:lnTo>
                <a:lnTo>
                  <a:pt x="384048" y="864869"/>
                </a:lnTo>
                <a:close/>
              </a:path>
              <a:path w="922782" h="2108454">
                <a:moveTo>
                  <a:pt x="399288" y="899160"/>
                </a:moveTo>
                <a:lnTo>
                  <a:pt x="387858" y="873252"/>
                </a:lnTo>
                <a:lnTo>
                  <a:pt x="379476" y="877062"/>
                </a:lnTo>
                <a:lnTo>
                  <a:pt x="390906" y="902969"/>
                </a:lnTo>
                <a:lnTo>
                  <a:pt x="399288" y="899160"/>
                </a:lnTo>
                <a:close/>
              </a:path>
              <a:path w="922782" h="2108454">
                <a:moveTo>
                  <a:pt x="414528" y="934212"/>
                </a:moveTo>
                <a:lnTo>
                  <a:pt x="403098" y="908304"/>
                </a:lnTo>
                <a:lnTo>
                  <a:pt x="394716" y="912113"/>
                </a:lnTo>
                <a:lnTo>
                  <a:pt x="406146" y="938022"/>
                </a:lnTo>
                <a:lnTo>
                  <a:pt x="414528" y="934212"/>
                </a:lnTo>
                <a:close/>
              </a:path>
              <a:path w="922782" h="2108454">
                <a:moveTo>
                  <a:pt x="429768" y="969263"/>
                </a:moveTo>
                <a:lnTo>
                  <a:pt x="418338" y="943356"/>
                </a:lnTo>
                <a:lnTo>
                  <a:pt x="409956" y="947166"/>
                </a:lnTo>
                <a:lnTo>
                  <a:pt x="421386" y="973074"/>
                </a:lnTo>
                <a:lnTo>
                  <a:pt x="429768" y="969263"/>
                </a:lnTo>
                <a:close/>
              </a:path>
              <a:path w="922782" h="2108454">
                <a:moveTo>
                  <a:pt x="445008" y="1004316"/>
                </a:moveTo>
                <a:lnTo>
                  <a:pt x="433578" y="978408"/>
                </a:lnTo>
                <a:lnTo>
                  <a:pt x="425196" y="982218"/>
                </a:lnTo>
                <a:lnTo>
                  <a:pt x="435864" y="1008126"/>
                </a:lnTo>
                <a:lnTo>
                  <a:pt x="445008" y="1004316"/>
                </a:lnTo>
                <a:close/>
              </a:path>
              <a:path w="922782" h="2108454">
                <a:moveTo>
                  <a:pt x="460248" y="1039368"/>
                </a:moveTo>
                <a:lnTo>
                  <a:pt x="448818" y="1012697"/>
                </a:lnTo>
                <a:lnTo>
                  <a:pt x="439674" y="1016508"/>
                </a:lnTo>
                <a:lnTo>
                  <a:pt x="451104" y="1043178"/>
                </a:lnTo>
                <a:lnTo>
                  <a:pt x="460248" y="1039368"/>
                </a:lnTo>
                <a:close/>
              </a:path>
              <a:path w="922782" h="2108454">
                <a:moveTo>
                  <a:pt x="475488" y="1074420"/>
                </a:moveTo>
                <a:lnTo>
                  <a:pt x="464058" y="1047750"/>
                </a:lnTo>
                <a:lnTo>
                  <a:pt x="454914" y="1051560"/>
                </a:lnTo>
                <a:lnTo>
                  <a:pt x="466344" y="1078230"/>
                </a:lnTo>
                <a:lnTo>
                  <a:pt x="475488" y="1074420"/>
                </a:lnTo>
                <a:close/>
              </a:path>
              <a:path w="922782" h="2108454">
                <a:moveTo>
                  <a:pt x="490728" y="1109472"/>
                </a:moveTo>
                <a:lnTo>
                  <a:pt x="479298" y="1082802"/>
                </a:lnTo>
                <a:lnTo>
                  <a:pt x="470154" y="1086612"/>
                </a:lnTo>
                <a:lnTo>
                  <a:pt x="481584" y="1113282"/>
                </a:lnTo>
                <a:lnTo>
                  <a:pt x="490728" y="1109472"/>
                </a:lnTo>
                <a:close/>
              </a:path>
              <a:path w="922782" h="2108454">
                <a:moveTo>
                  <a:pt x="505968" y="1143762"/>
                </a:moveTo>
                <a:lnTo>
                  <a:pt x="494538" y="1117854"/>
                </a:lnTo>
                <a:lnTo>
                  <a:pt x="485394" y="1121664"/>
                </a:lnTo>
                <a:lnTo>
                  <a:pt x="496824" y="1147572"/>
                </a:lnTo>
                <a:lnTo>
                  <a:pt x="505968" y="1143762"/>
                </a:lnTo>
                <a:close/>
              </a:path>
              <a:path w="922782" h="2108454">
                <a:moveTo>
                  <a:pt x="521208" y="1178814"/>
                </a:moveTo>
                <a:lnTo>
                  <a:pt x="509778" y="1152906"/>
                </a:lnTo>
                <a:lnTo>
                  <a:pt x="500634" y="1156716"/>
                </a:lnTo>
                <a:lnTo>
                  <a:pt x="512064" y="1182624"/>
                </a:lnTo>
                <a:lnTo>
                  <a:pt x="521208" y="1178814"/>
                </a:lnTo>
                <a:close/>
              </a:path>
              <a:path w="922782" h="2108454">
                <a:moveTo>
                  <a:pt x="535686" y="1213866"/>
                </a:moveTo>
                <a:lnTo>
                  <a:pt x="525018" y="1187958"/>
                </a:lnTo>
                <a:lnTo>
                  <a:pt x="515874" y="1191768"/>
                </a:lnTo>
                <a:lnTo>
                  <a:pt x="527304" y="1217676"/>
                </a:lnTo>
                <a:lnTo>
                  <a:pt x="535686" y="1213866"/>
                </a:lnTo>
                <a:close/>
              </a:path>
              <a:path w="922782" h="2108454">
                <a:moveTo>
                  <a:pt x="550926" y="1248918"/>
                </a:moveTo>
                <a:lnTo>
                  <a:pt x="539496" y="1223010"/>
                </a:lnTo>
                <a:lnTo>
                  <a:pt x="531114" y="1226820"/>
                </a:lnTo>
                <a:lnTo>
                  <a:pt x="542544" y="1252728"/>
                </a:lnTo>
                <a:lnTo>
                  <a:pt x="550926" y="1248918"/>
                </a:lnTo>
                <a:close/>
              </a:path>
              <a:path w="922782" h="2108454">
                <a:moveTo>
                  <a:pt x="566166" y="1283970"/>
                </a:moveTo>
                <a:lnTo>
                  <a:pt x="554736" y="1257300"/>
                </a:lnTo>
                <a:lnTo>
                  <a:pt x="546354" y="1261110"/>
                </a:lnTo>
                <a:lnTo>
                  <a:pt x="557784" y="1287780"/>
                </a:lnTo>
                <a:lnTo>
                  <a:pt x="566166" y="1283970"/>
                </a:lnTo>
                <a:close/>
              </a:path>
              <a:path w="922782" h="2108454">
                <a:moveTo>
                  <a:pt x="581406" y="1319022"/>
                </a:moveTo>
                <a:lnTo>
                  <a:pt x="569976" y="1292352"/>
                </a:lnTo>
                <a:lnTo>
                  <a:pt x="561594" y="1296162"/>
                </a:lnTo>
                <a:lnTo>
                  <a:pt x="573024" y="1322832"/>
                </a:lnTo>
                <a:lnTo>
                  <a:pt x="581406" y="1319022"/>
                </a:lnTo>
                <a:close/>
              </a:path>
              <a:path w="922782" h="2108454">
                <a:moveTo>
                  <a:pt x="596646" y="1354074"/>
                </a:moveTo>
                <a:lnTo>
                  <a:pt x="585216" y="1327404"/>
                </a:lnTo>
                <a:lnTo>
                  <a:pt x="576834" y="1331214"/>
                </a:lnTo>
                <a:lnTo>
                  <a:pt x="588264" y="1357884"/>
                </a:lnTo>
                <a:lnTo>
                  <a:pt x="596646" y="1354074"/>
                </a:lnTo>
                <a:close/>
              </a:path>
              <a:path w="922782" h="2108454">
                <a:moveTo>
                  <a:pt x="611886" y="1388364"/>
                </a:moveTo>
                <a:lnTo>
                  <a:pt x="600456" y="1362456"/>
                </a:lnTo>
                <a:lnTo>
                  <a:pt x="592074" y="1366266"/>
                </a:lnTo>
                <a:lnTo>
                  <a:pt x="603504" y="1392174"/>
                </a:lnTo>
                <a:lnTo>
                  <a:pt x="611886" y="1388364"/>
                </a:lnTo>
                <a:close/>
              </a:path>
              <a:path w="922782" h="2108454">
                <a:moveTo>
                  <a:pt x="627126" y="1423416"/>
                </a:moveTo>
                <a:lnTo>
                  <a:pt x="615696" y="1397508"/>
                </a:lnTo>
                <a:lnTo>
                  <a:pt x="607314" y="1401318"/>
                </a:lnTo>
                <a:lnTo>
                  <a:pt x="618744" y="1427226"/>
                </a:lnTo>
                <a:lnTo>
                  <a:pt x="627126" y="1423416"/>
                </a:lnTo>
                <a:close/>
              </a:path>
              <a:path w="922782" h="2108454">
                <a:moveTo>
                  <a:pt x="642366" y="1458468"/>
                </a:moveTo>
                <a:lnTo>
                  <a:pt x="630936" y="1432560"/>
                </a:lnTo>
                <a:lnTo>
                  <a:pt x="622554" y="1436370"/>
                </a:lnTo>
                <a:lnTo>
                  <a:pt x="633222" y="1462278"/>
                </a:lnTo>
                <a:lnTo>
                  <a:pt x="642366" y="1458468"/>
                </a:lnTo>
                <a:close/>
              </a:path>
              <a:path w="922782" h="2108454">
                <a:moveTo>
                  <a:pt x="657606" y="1493520"/>
                </a:moveTo>
                <a:lnTo>
                  <a:pt x="646176" y="1467612"/>
                </a:lnTo>
                <a:lnTo>
                  <a:pt x="637032" y="1471422"/>
                </a:lnTo>
                <a:lnTo>
                  <a:pt x="648462" y="1497330"/>
                </a:lnTo>
                <a:lnTo>
                  <a:pt x="657606" y="1493520"/>
                </a:lnTo>
                <a:close/>
              </a:path>
              <a:path w="922782" h="2108454">
                <a:moveTo>
                  <a:pt x="672846" y="1528572"/>
                </a:moveTo>
                <a:lnTo>
                  <a:pt x="661416" y="1502664"/>
                </a:lnTo>
                <a:lnTo>
                  <a:pt x="652272" y="1505712"/>
                </a:lnTo>
                <a:lnTo>
                  <a:pt x="663702" y="1532382"/>
                </a:lnTo>
                <a:lnTo>
                  <a:pt x="672846" y="1528572"/>
                </a:lnTo>
                <a:close/>
              </a:path>
              <a:path w="922782" h="2108454">
                <a:moveTo>
                  <a:pt x="688086" y="1563624"/>
                </a:moveTo>
                <a:lnTo>
                  <a:pt x="676656" y="1536954"/>
                </a:lnTo>
                <a:lnTo>
                  <a:pt x="667512" y="1540764"/>
                </a:lnTo>
                <a:lnTo>
                  <a:pt x="678942" y="1567434"/>
                </a:lnTo>
                <a:lnTo>
                  <a:pt x="688086" y="1563624"/>
                </a:lnTo>
                <a:close/>
              </a:path>
              <a:path w="922782" h="2108454">
                <a:moveTo>
                  <a:pt x="703326" y="1598676"/>
                </a:moveTo>
                <a:lnTo>
                  <a:pt x="691896" y="1572006"/>
                </a:lnTo>
                <a:lnTo>
                  <a:pt x="682752" y="1575816"/>
                </a:lnTo>
                <a:lnTo>
                  <a:pt x="694182" y="1602486"/>
                </a:lnTo>
                <a:lnTo>
                  <a:pt x="703326" y="1598676"/>
                </a:lnTo>
                <a:close/>
              </a:path>
              <a:path w="922782" h="2108454">
                <a:moveTo>
                  <a:pt x="718566" y="1632966"/>
                </a:moveTo>
                <a:lnTo>
                  <a:pt x="707136" y="1607058"/>
                </a:lnTo>
                <a:lnTo>
                  <a:pt x="697992" y="1610868"/>
                </a:lnTo>
                <a:lnTo>
                  <a:pt x="709422" y="1636776"/>
                </a:lnTo>
                <a:lnTo>
                  <a:pt x="718566" y="1632966"/>
                </a:lnTo>
                <a:close/>
              </a:path>
              <a:path w="922782" h="2108454">
                <a:moveTo>
                  <a:pt x="733044" y="1668018"/>
                </a:moveTo>
                <a:lnTo>
                  <a:pt x="722376" y="1642110"/>
                </a:lnTo>
                <a:lnTo>
                  <a:pt x="713232" y="1645920"/>
                </a:lnTo>
                <a:lnTo>
                  <a:pt x="724662" y="1671827"/>
                </a:lnTo>
                <a:lnTo>
                  <a:pt x="733044" y="1668018"/>
                </a:lnTo>
                <a:close/>
              </a:path>
              <a:path w="922782" h="2108454">
                <a:moveTo>
                  <a:pt x="748284" y="1703070"/>
                </a:moveTo>
                <a:lnTo>
                  <a:pt x="736854" y="1677162"/>
                </a:lnTo>
                <a:lnTo>
                  <a:pt x="728472" y="1680972"/>
                </a:lnTo>
                <a:lnTo>
                  <a:pt x="739902" y="1706880"/>
                </a:lnTo>
                <a:lnTo>
                  <a:pt x="748284" y="1703070"/>
                </a:lnTo>
                <a:close/>
              </a:path>
              <a:path w="922782" h="2108454">
                <a:moveTo>
                  <a:pt x="763524" y="1738122"/>
                </a:moveTo>
                <a:lnTo>
                  <a:pt x="752094" y="1712214"/>
                </a:lnTo>
                <a:lnTo>
                  <a:pt x="743712" y="1716024"/>
                </a:lnTo>
                <a:lnTo>
                  <a:pt x="755142" y="1741932"/>
                </a:lnTo>
                <a:lnTo>
                  <a:pt x="763524" y="1738122"/>
                </a:lnTo>
                <a:close/>
              </a:path>
              <a:path w="922782" h="2108454">
                <a:moveTo>
                  <a:pt x="778764" y="1773174"/>
                </a:moveTo>
                <a:lnTo>
                  <a:pt x="767334" y="1747266"/>
                </a:lnTo>
                <a:lnTo>
                  <a:pt x="758952" y="1751076"/>
                </a:lnTo>
                <a:lnTo>
                  <a:pt x="770382" y="1776983"/>
                </a:lnTo>
                <a:lnTo>
                  <a:pt x="778764" y="1773174"/>
                </a:lnTo>
                <a:close/>
              </a:path>
              <a:path w="922782" h="2108454">
                <a:moveTo>
                  <a:pt x="794004" y="1808226"/>
                </a:moveTo>
                <a:lnTo>
                  <a:pt x="782574" y="1781556"/>
                </a:lnTo>
                <a:lnTo>
                  <a:pt x="774192" y="1785366"/>
                </a:lnTo>
                <a:lnTo>
                  <a:pt x="785622" y="1812036"/>
                </a:lnTo>
                <a:lnTo>
                  <a:pt x="794004" y="1808226"/>
                </a:lnTo>
                <a:close/>
              </a:path>
              <a:path w="922782" h="2108454">
                <a:moveTo>
                  <a:pt x="809244" y="1843277"/>
                </a:moveTo>
                <a:lnTo>
                  <a:pt x="797814" y="1816608"/>
                </a:lnTo>
                <a:lnTo>
                  <a:pt x="789432" y="1820418"/>
                </a:lnTo>
                <a:lnTo>
                  <a:pt x="800862" y="1847088"/>
                </a:lnTo>
                <a:lnTo>
                  <a:pt x="809244" y="1843277"/>
                </a:lnTo>
                <a:close/>
              </a:path>
              <a:path w="922782" h="2108454">
                <a:moveTo>
                  <a:pt x="824484" y="1878330"/>
                </a:moveTo>
                <a:lnTo>
                  <a:pt x="813054" y="1851660"/>
                </a:lnTo>
                <a:lnTo>
                  <a:pt x="804672" y="1855470"/>
                </a:lnTo>
                <a:lnTo>
                  <a:pt x="816102" y="1881377"/>
                </a:lnTo>
                <a:lnTo>
                  <a:pt x="824484" y="1878330"/>
                </a:lnTo>
                <a:close/>
              </a:path>
              <a:path w="922782" h="2108454">
                <a:moveTo>
                  <a:pt x="839724" y="1912620"/>
                </a:moveTo>
                <a:lnTo>
                  <a:pt x="828294" y="1886712"/>
                </a:lnTo>
                <a:lnTo>
                  <a:pt x="819150" y="1890522"/>
                </a:lnTo>
                <a:lnTo>
                  <a:pt x="830580" y="1916430"/>
                </a:lnTo>
                <a:lnTo>
                  <a:pt x="839724" y="1912620"/>
                </a:lnTo>
                <a:close/>
              </a:path>
              <a:path w="922782" h="2108454">
                <a:moveTo>
                  <a:pt x="854964" y="1947672"/>
                </a:moveTo>
                <a:lnTo>
                  <a:pt x="843534" y="1921764"/>
                </a:lnTo>
                <a:lnTo>
                  <a:pt x="834390" y="1925574"/>
                </a:lnTo>
                <a:lnTo>
                  <a:pt x="845820" y="1951482"/>
                </a:lnTo>
                <a:lnTo>
                  <a:pt x="854964" y="1947672"/>
                </a:lnTo>
                <a:close/>
              </a:path>
              <a:path w="922782" h="2108454">
                <a:moveTo>
                  <a:pt x="870204" y="1982724"/>
                </a:moveTo>
                <a:lnTo>
                  <a:pt x="858774" y="1956816"/>
                </a:lnTo>
                <a:lnTo>
                  <a:pt x="849630" y="1960626"/>
                </a:lnTo>
                <a:lnTo>
                  <a:pt x="861060" y="1986533"/>
                </a:lnTo>
                <a:lnTo>
                  <a:pt x="870204" y="1982724"/>
                </a:lnTo>
                <a:close/>
              </a:path>
              <a:path w="922782" h="2108454">
                <a:moveTo>
                  <a:pt x="885444" y="2017776"/>
                </a:moveTo>
                <a:lnTo>
                  <a:pt x="874014" y="1991868"/>
                </a:lnTo>
                <a:lnTo>
                  <a:pt x="864870" y="1995677"/>
                </a:lnTo>
                <a:lnTo>
                  <a:pt x="876300" y="2021586"/>
                </a:lnTo>
                <a:lnTo>
                  <a:pt x="885444" y="2017776"/>
                </a:lnTo>
                <a:close/>
              </a:path>
              <a:path w="922782" h="2108454">
                <a:moveTo>
                  <a:pt x="900684" y="2052827"/>
                </a:moveTo>
                <a:lnTo>
                  <a:pt x="889254" y="2026158"/>
                </a:lnTo>
                <a:lnTo>
                  <a:pt x="880110" y="2029968"/>
                </a:lnTo>
                <a:lnTo>
                  <a:pt x="891540" y="2056638"/>
                </a:lnTo>
                <a:lnTo>
                  <a:pt x="900684" y="2052827"/>
                </a:lnTo>
                <a:close/>
              </a:path>
              <a:path w="922782" h="2108454">
                <a:moveTo>
                  <a:pt x="915924" y="2087880"/>
                </a:moveTo>
                <a:lnTo>
                  <a:pt x="904494" y="2061210"/>
                </a:lnTo>
                <a:lnTo>
                  <a:pt x="895350" y="2065020"/>
                </a:lnTo>
                <a:lnTo>
                  <a:pt x="906780" y="2091689"/>
                </a:lnTo>
                <a:lnTo>
                  <a:pt x="915924" y="2087880"/>
                </a:lnTo>
                <a:close/>
              </a:path>
              <a:path w="922782" h="2108454">
                <a:moveTo>
                  <a:pt x="922782" y="2104644"/>
                </a:moveTo>
                <a:lnTo>
                  <a:pt x="918972" y="2096262"/>
                </a:lnTo>
                <a:lnTo>
                  <a:pt x="910590" y="2100072"/>
                </a:lnTo>
                <a:lnTo>
                  <a:pt x="914400" y="2108454"/>
                </a:lnTo>
                <a:lnTo>
                  <a:pt x="922782" y="21046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5553" y="3861048"/>
            <a:ext cx="1650769" cy="835338"/>
          </a:xfrm>
          <a:custGeom>
            <a:avLst/>
            <a:gdLst/>
            <a:ahLst/>
            <a:cxnLst/>
            <a:rect l="l" t="t" r="r" b="b"/>
            <a:pathLst>
              <a:path w="1815846" h="699516">
                <a:moveTo>
                  <a:pt x="25146" y="573786"/>
                </a:moveTo>
                <a:lnTo>
                  <a:pt x="25146" y="497586"/>
                </a:lnTo>
                <a:lnTo>
                  <a:pt x="0" y="497586"/>
                </a:lnTo>
                <a:lnTo>
                  <a:pt x="0" y="573786"/>
                </a:lnTo>
                <a:lnTo>
                  <a:pt x="25146" y="573786"/>
                </a:lnTo>
                <a:close/>
              </a:path>
              <a:path w="1815846" h="699516">
                <a:moveTo>
                  <a:pt x="40385" y="627126"/>
                </a:moveTo>
                <a:lnTo>
                  <a:pt x="34464" y="616186"/>
                </a:lnTo>
                <a:lnTo>
                  <a:pt x="29885" y="604298"/>
                </a:lnTo>
                <a:lnTo>
                  <a:pt x="27160" y="591755"/>
                </a:lnTo>
                <a:lnTo>
                  <a:pt x="25145" y="579120"/>
                </a:lnTo>
                <a:lnTo>
                  <a:pt x="25145" y="573786"/>
                </a:lnTo>
                <a:lnTo>
                  <a:pt x="0" y="574548"/>
                </a:lnTo>
                <a:lnTo>
                  <a:pt x="8975" y="621351"/>
                </a:lnTo>
                <a:lnTo>
                  <a:pt x="19050" y="640842"/>
                </a:lnTo>
                <a:lnTo>
                  <a:pt x="40385" y="627126"/>
                </a:lnTo>
                <a:close/>
              </a:path>
              <a:path w="1815846" h="699516">
                <a:moveTo>
                  <a:pt x="25146" y="472440"/>
                </a:moveTo>
                <a:lnTo>
                  <a:pt x="25146" y="396240"/>
                </a:lnTo>
                <a:lnTo>
                  <a:pt x="0" y="396240"/>
                </a:lnTo>
                <a:lnTo>
                  <a:pt x="0" y="472440"/>
                </a:lnTo>
                <a:lnTo>
                  <a:pt x="25146" y="472440"/>
                </a:lnTo>
                <a:close/>
              </a:path>
              <a:path w="1815846" h="699516">
                <a:moveTo>
                  <a:pt x="25146" y="371094"/>
                </a:moveTo>
                <a:lnTo>
                  <a:pt x="25146" y="294894"/>
                </a:lnTo>
                <a:lnTo>
                  <a:pt x="0" y="294894"/>
                </a:lnTo>
                <a:lnTo>
                  <a:pt x="0" y="371094"/>
                </a:lnTo>
                <a:lnTo>
                  <a:pt x="25146" y="371094"/>
                </a:lnTo>
                <a:close/>
              </a:path>
              <a:path w="1815846" h="699516">
                <a:moveTo>
                  <a:pt x="25146" y="268986"/>
                </a:moveTo>
                <a:lnTo>
                  <a:pt x="25146" y="192786"/>
                </a:lnTo>
                <a:lnTo>
                  <a:pt x="0" y="192786"/>
                </a:lnTo>
                <a:lnTo>
                  <a:pt x="0" y="268986"/>
                </a:lnTo>
                <a:lnTo>
                  <a:pt x="25146" y="268986"/>
                </a:lnTo>
                <a:close/>
              </a:path>
              <a:path w="1815846" h="699516">
                <a:moveTo>
                  <a:pt x="29717" y="95250"/>
                </a:moveTo>
                <a:lnTo>
                  <a:pt x="5333" y="89154"/>
                </a:lnTo>
                <a:lnTo>
                  <a:pt x="2285" y="99822"/>
                </a:lnTo>
                <a:lnTo>
                  <a:pt x="761" y="112013"/>
                </a:lnTo>
                <a:lnTo>
                  <a:pt x="0" y="118872"/>
                </a:lnTo>
                <a:lnTo>
                  <a:pt x="0" y="167640"/>
                </a:lnTo>
                <a:lnTo>
                  <a:pt x="25145" y="167640"/>
                </a:lnTo>
                <a:lnTo>
                  <a:pt x="25145" y="119634"/>
                </a:lnTo>
                <a:lnTo>
                  <a:pt x="25907" y="114300"/>
                </a:lnTo>
                <a:lnTo>
                  <a:pt x="27431" y="104394"/>
                </a:lnTo>
                <a:lnTo>
                  <a:pt x="29717" y="95250"/>
                </a:lnTo>
                <a:close/>
              </a:path>
              <a:path w="1815846" h="699516">
                <a:moveTo>
                  <a:pt x="88391" y="32004"/>
                </a:moveTo>
                <a:lnTo>
                  <a:pt x="80009" y="8382"/>
                </a:lnTo>
                <a:lnTo>
                  <a:pt x="68212" y="13405"/>
                </a:lnTo>
                <a:lnTo>
                  <a:pt x="57087" y="19878"/>
                </a:lnTo>
                <a:lnTo>
                  <a:pt x="28262" y="45287"/>
                </a:lnTo>
                <a:lnTo>
                  <a:pt x="16763" y="62484"/>
                </a:lnTo>
                <a:lnTo>
                  <a:pt x="38100" y="75437"/>
                </a:lnTo>
                <a:lnTo>
                  <a:pt x="46399" y="63655"/>
                </a:lnTo>
                <a:lnTo>
                  <a:pt x="54952" y="53986"/>
                </a:lnTo>
                <a:lnTo>
                  <a:pt x="64549" y="45403"/>
                </a:lnTo>
                <a:lnTo>
                  <a:pt x="75189" y="38223"/>
                </a:lnTo>
                <a:lnTo>
                  <a:pt x="86867" y="32766"/>
                </a:lnTo>
                <a:lnTo>
                  <a:pt x="88391" y="32004"/>
                </a:lnTo>
                <a:close/>
              </a:path>
              <a:path w="1815846" h="699516">
                <a:moveTo>
                  <a:pt x="185165" y="25146"/>
                </a:moveTo>
                <a:lnTo>
                  <a:pt x="185165" y="0"/>
                </a:lnTo>
                <a:lnTo>
                  <a:pt x="110489" y="126"/>
                </a:lnTo>
                <a:lnTo>
                  <a:pt x="106679" y="762"/>
                </a:lnTo>
                <a:lnTo>
                  <a:pt x="110489" y="25908"/>
                </a:lnTo>
                <a:lnTo>
                  <a:pt x="115061" y="25146"/>
                </a:lnTo>
                <a:lnTo>
                  <a:pt x="185165" y="25146"/>
                </a:lnTo>
                <a:close/>
              </a:path>
              <a:path w="1815846" h="699516">
                <a:moveTo>
                  <a:pt x="286511" y="25146"/>
                </a:moveTo>
                <a:lnTo>
                  <a:pt x="286511" y="0"/>
                </a:lnTo>
                <a:lnTo>
                  <a:pt x="210311" y="0"/>
                </a:lnTo>
                <a:lnTo>
                  <a:pt x="210311" y="25146"/>
                </a:lnTo>
                <a:lnTo>
                  <a:pt x="286511" y="25146"/>
                </a:lnTo>
                <a:close/>
              </a:path>
              <a:path w="1815846" h="699516">
                <a:moveTo>
                  <a:pt x="387857" y="25146"/>
                </a:moveTo>
                <a:lnTo>
                  <a:pt x="387857" y="0"/>
                </a:lnTo>
                <a:lnTo>
                  <a:pt x="311657" y="0"/>
                </a:lnTo>
                <a:lnTo>
                  <a:pt x="311657" y="25146"/>
                </a:lnTo>
                <a:lnTo>
                  <a:pt x="387857" y="25146"/>
                </a:lnTo>
                <a:close/>
              </a:path>
              <a:path w="1815846" h="699516">
                <a:moveTo>
                  <a:pt x="489966" y="25146"/>
                </a:moveTo>
                <a:lnTo>
                  <a:pt x="489966" y="0"/>
                </a:lnTo>
                <a:lnTo>
                  <a:pt x="413766" y="0"/>
                </a:lnTo>
                <a:lnTo>
                  <a:pt x="413766" y="25146"/>
                </a:lnTo>
                <a:lnTo>
                  <a:pt x="489966" y="25146"/>
                </a:lnTo>
                <a:close/>
              </a:path>
              <a:path w="1815846" h="699516">
                <a:moveTo>
                  <a:pt x="591311" y="25146"/>
                </a:moveTo>
                <a:lnTo>
                  <a:pt x="591311" y="0"/>
                </a:lnTo>
                <a:lnTo>
                  <a:pt x="515111" y="0"/>
                </a:lnTo>
                <a:lnTo>
                  <a:pt x="515111" y="25146"/>
                </a:lnTo>
                <a:lnTo>
                  <a:pt x="591311" y="25146"/>
                </a:lnTo>
                <a:close/>
              </a:path>
              <a:path w="1815846" h="699516">
                <a:moveTo>
                  <a:pt x="692657" y="25146"/>
                </a:moveTo>
                <a:lnTo>
                  <a:pt x="692657" y="0"/>
                </a:lnTo>
                <a:lnTo>
                  <a:pt x="616457" y="0"/>
                </a:lnTo>
                <a:lnTo>
                  <a:pt x="616457" y="25146"/>
                </a:lnTo>
                <a:lnTo>
                  <a:pt x="692657" y="25146"/>
                </a:lnTo>
                <a:close/>
              </a:path>
              <a:path w="1815846" h="699516">
                <a:moveTo>
                  <a:pt x="794766" y="25146"/>
                </a:moveTo>
                <a:lnTo>
                  <a:pt x="794766" y="0"/>
                </a:lnTo>
                <a:lnTo>
                  <a:pt x="718566" y="0"/>
                </a:lnTo>
                <a:lnTo>
                  <a:pt x="718566" y="25146"/>
                </a:lnTo>
                <a:lnTo>
                  <a:pt x="794766" y="25146"/>
                </a:lnTo>
                <a:close/>
              </a:path>
              <a:path w="1815846" h="699516">
                <a:moveTo>
                  <a:pt x="896111" y="25146"/>
                </a:moveTo>
                <a:lnTo>
                  <a:pt x="896111" y="0"/>
                </a:lnTo>
                <a:lnTo>
                  <a:pt x="819911" y="0"/>
                </a:lnTo>
                <a:lnTo>
                  <a:pt x="819911" y="25146"/>
                </a:lnTo>
                <a:lnTo>
                  <a:pt x="896111" y="25146"/>
                </a:lnTo>
                <a:close/>
              </a:path>
              <a:path w="1815846" h="699516">
                <a:moveTo>
                  <a:pt x="997458" y="25146"/>
                </a:moveTo>
                <a:lnTo>
                  <a:pt x="997458" y="0"/>
                </a:lnTo>
                <a:lnTo>
                  <a:pt x="921258" y="0"/>
                </a:lnTo>
                <a:lnTo>
                  <a:pt x="921258" y="25146"/>
                </a:lnTo>
                <a:lnTo>
                  <a:pt x="997458" y="25146"/>
                </a:lnTo>
                <a:close/>
              </a:path>
              <a:path w="1815846" h="699516">
                <a:moveTo>
                  <a:pt x="1099566" y="25146"/>
                </a:moveTo>
                <a:lnTo>
                  <a:pt x="1099566" y="0"/>
                </a:lnTo>
                <a:lnTo>
                  <a:pt x="1023366" y="0"/>
                </a:lnTo>
                <a:lnTo>
                  <a:pt x="1023366" y="25146"/>
                </a:lnTo>
                <a:lnTo>
                  <a:pt x="1099566" y="25146"/>
                </a:lnTo>
                <a:close/>
              </a:path>
              <a:path w="1815846" h="699516">
                <a:moveTo>
                  <a:pt x="1200911" y="25146"/>
                </a:moveTo>
                <a:lnTo>
                  <a:pt x="1200911" y="0"/>
                </a:lnTo>
                <a:lnTo>
                  <a:pt x="1124711" y="0"/>
                </a:lnTo>
                <a:lnTo>
                  <a:pt x="1124711" y="25146"/>
                </a:lnTo>
                <a:lnTo>
                  <a:pt x="1200911" y="25146"/>
                </a:lnTo>
                <a:close/>
              </a:path>
              <a:path w="1815846" h="699516">
                <a:moveTo>
                  <a:pt x="1302258" y="25146"/>
                </a:moveTo>
                <a:lnTo>
                  <a:pt x="1302258" y="0"/>
                </a:lnTo>
                <a:lnTo>
                  <a:pt x="1226058" y="0"/>
                </a:lnTo>
                <a:lnTo>
                  <a:pt x="1226058" y="25146"/>
                </a:lnTo>
                <a:lnTo>
                  <a:pt x="1302258" y="25146"/>
                </a:lnTo>
                <a:close/>
              </a:path>
              <a:path w="1815846" h="699516">
                <a:moveTo>
                  <a:pt x="1404366" y="25146"/>
                </a:moveTo>
                <a:lnTo>
                  <a:pt x="1404366" y="0"/>
                </a:lnTo>
                <a:lnTo>
                  <a:pt x="1328166" y="0"/>
                </a:lnTo>
                <a:lnTo>
                  <a:pt x="1328166" y="25146"/>
                </a:lnTo>
                <a:lnTo>
                  <a:pt x="1404366" y="25146"/>
                </a:lnTo>
                <a:close/>
              </a:path>
              <a:path w="1815846" h="699516">
                <a:moveTo>
                  <a:pt x="1505711" y="25146"/>
                </a:moveTo>
                <a:lnTo>
                  <a:pt x="1505711" y="0"/>
                </a:lnTo>
                <a:lnTo>
                  <a:pt x="1429511" y="0"/>
                </a:lnTo>
                <a:lnTo>
                  <a:pt x="1429511" y="25146"/>
                </a:lnTo>
                <a:lnTo>
                  <a:pt x="1505711" y="25146"/>
                </a:lnTo>
                <a:close/>
              </a:path>
              <a:path w="1815846" h="699516">
                <a:moveTo>
                  <a:pt x="1607058" y="25146"/>
                </a:moveTo>
                <a:lnTo>
                  <a:pt x="1607058" y="0"/>
                </a:lnTo>
                <a:lnTo>
                  <a:pt x="1530858" y="0"/>
                </a:lnTo>
                <a:lnTo>
                  <a:pt x="1530858" y="25146"/>
                </a:lnTo>
                <a:lnTo>
                  <a:pt x="1607058" y="25146"/>
                </a:lnTo>
                <a:close/>
              </a:path>
              <a:path w="1815846" h="699516">
                <a:moveTo>
                  <a:pt x="1710689" y="1524"/>
                </a:moveTo>
                <a:lnTo>
                  <a:pt x="1703069" y="0"/>
                </a:lnTo>
                <a:lnTo>
                  <a:pt x="1632965" y="0"/>
                </a:lnTo>
                <a:lnTo>
                  <a:pt x="1632965" y="25146"/>
                </a:lnTo>
                <a:lnTo>
                  <a:pt x="1696212" y="25146"/>
                </a:lnTo>
                <a:lnTo>
                  <a:pt x="1706879" y="26670"/>
                </a:lnTo>
                <a:lnTo>
                  <a:pt x="1710689" y="1524"/>
                </a:lnTo>
                <a:close/>
              </a:path>
              <a:path w="1815846" h="699516">
                <a:moveTo>
                  <a:pt x="1799843" y="63246"/>
                </a:moveTo>
                <a:lnTo>
                  <a:pt x="1771488" y="29337"/>
                </a:lnTo>
                <a:lnTo>
                  <a:pt x="1738884" y="9144"/>
                </a:lnTo>
                <a:lnTo>
                  <a:pt x="1737360" y="8382"/>
                </a:lnTo>
                <a:lnTo>
                  <a:pt x="1728977" y="32766"/>
                </a:lnTo>
                <a:lnTo>
                  <a:pt x="1736782" y="36154"/>
                </a:lnTo>
                <a:lnTo>
                  <a:pt x="1747775" y="42859"/>
                </a:lnTo>
                <a:lnTo>
                  <a:pt x="1756718" y="49855"/>
                </a:lnTo>
                <a:lnTo>
                  <a:pt x="1764981" y="58297"/>
                </a:lnTo>
                <a:lnTo>
                  <a:pt x="1773936" y="69342"/>
                </a:lnTo>
                <a:lnTo>
                  <a:pt x="1778508" y="76962"/>
                </a:lnTo>
                <a:lnTo>
                  <a:pt x="1799843" y="63246"/>
                </a:lnTo>
                <a:close/>
              </a:path>
              <a:path w="1815846" h="699516">
                <a:moveTo>
                  <a:pt x="1815846" y="169163"/>
                </a:moveTo>
                <a:lnTo>
                  <a:pt x="1815846" y="118110"/>
                </a:lnTo>
                <a:lnTo>
                  <a:pt x="1815084" y="111251"/>
                </a:lnTo>
                <a:lnTo>
                  <a:pt x="1813560" y="99060"/>
                </a:lnTo>
                <a:lnTo>
                  <a:pt x="1811274" y="90678"/>
                </a:lnTo>
                <a:lnTo>
                  <a:pt x="1786127" y="96774"/>
                </a:lnTo>
                <a:lnTo>
                  <a:pt x="1788414" y="105156"/>
                </a:lnTo>
                <a:lnTo>
                  <a:pt x="1789938" y="115062"/>
                </a:lnTo>
                <a:lnTo>
                  <a:pt x="1790700" y="119634"/>
                </a:lnTo>
                <a:lnTo>
                  <a:pt x="1790700" y="169163"/>
                </a:lnTo>
                <a:lnTo>
                  <a:pt x="1815846" y="169163"/>
                </a:lnTo>
                <a:close/>
              </a:path>
              <a:path w="1815846" h="699516">
                <a:moveTo>
                  <a:pt x="1815846" y="271272"/>
                </a:moveTo>
                <a:lnTo>
                  <a:pt x="1815846" y="195072"/>
                </a:lnTo>
                <a:lnTo>
                  <a:pt x="1790700" y="195072"/>
                </a:lnTo>
                <a:lnTo>
                  <a:pt x="1790700" y="271272"/>
                </a:lnTo>
                <a:lnTo>
                  <a:pt x="1815846" y="271272"/>
                </a:lnTo>
                <a:close/>
              </a:path>
              <a:path w="1815846" h="699516">
                <a:moveTo>
                  <a:pt x="1815846" y="372618"/>
                </a:moveTo>
                <a:lnTo>
                  <a:pt x="1815846" y="296418"/>
                </a:lnTo>
                <a:lnTo>
                  <a:pt x="1790700" y="296418"/>
                </a:lnTo>
                <a:lnTo>
                  <a:pt x="1790700" y="372618"/>
                </a:lnTo>
                <a:lnTo>
                  <a:pt x="1815846" y="372618"/>
                </a:lnTo>
                <a:close/>
              </a:path>
              <a:path w="1815846" h="699516">
                <a:moveTo>
                  <a:pt x="1815846" y="473963"/>
                </a:moveTo>
                <a:lnTo>
                  <a:pt x="1815846" y="397763"/>
                </a:lnTo>
                <a:lnTo>
                  <a:pt x="1790700" y="397763"/>
                </a:lnTo>
                <a:lnTo>
                  <a:pt x="1790700" y="473963"/>
                </a:lnTo>
                <a:lnTo>
                  <a:pt x="1815846" y="473963"/>
                </a:lnTo>
                <a:close/>
              </a:path>
              <a:path w="1815846" h="699516">
                <a:moveTo>
                  <a:pt x="1815846" y="576072"/>
                </a:moveTo>
                <a:lnTo>
                  <a:pt x="1815846" y="499872"/>
                </a:lnTo>
                <a:lnTo>
                  <a:pt x="1790700" y="499872"/>
                </a:lnTo>
                <a:lnTo>
                  <a:pt x="1790700" y="575310"/>
                </a:lnTo>
                <a:lnTo>
                  <a:pt x="1815846" y="576072"/>
                </a:lnTo>
                <a:close/>
              </a:path>
              <a:path w="1815846" h="699516">
                <a:moveTo>
                  <a:pt x="1812036" y="604266"/>
                </a:moveTo>
                <a:lnTo>
                  <a:pt x="1787652" y="597408"/>
                </a:lnTo>
                <a:lnTo>
                  <a:pt x="1783977" y="610247"/>
                </a:lnTo>
                <a:lnTo>
                  <a:pt x="1778446" y="621834"/>
                </a:lnTo>
                <a:lnTo>
                  <a:pt x="1771502" y="632629"/>
                </a:lnTo>
                <a:lnTo>
                  <a:pt x="1763333" y="642548"/>
                </a:lnTo>
                <a:lnTo>
                  <a:pt x="1754124" y="651510"/>
                </a:lnTo>
                <a:lnTo>
                  <a:pt x="1751076" y="653034"/>
                </a:lnTo>
                <a:lnTo>
                  <a:pt x="1766315" y="673608"/>
                </a:lnTo>
                <a:lnTo>
                  <a:pt x="1794055" y="645143"/>
                </a:lnTo>
                <a:lnTo>
                  <a:pt x="1810512" y="610362"/>
                </a:lnTo>
                <a:lnTo>
                  <a:pt x="1812036" y="604266"/>
                </a:lnTo>
                <a:close/>
              </a:path>
              <a:path w="1815846" h="699516">
                <a:moveTo>
                  <a:pt x="1742693" y="688086"/>
                </a:moveTo>
                <a:lnTo>
                  <a:pt x="1732026" y="665226"/>
                </a:lnTo>
                <a:lnTo>
                  <a:pt x="1728058" y="666436"/>
                </a:lnTo>
                <a:lnTo>
                  <a:pt x="1716127" y="670882"/>
                </a:lnTo>
                <a:lnTo>
                  <a:pt x="1703606" y="673243"/>
                </a:lnTo>
                <a:lnTo>
                  <a:pt x="1690877" y="673608"/>
                </a:lnTo>
                <a:lnTo>
                  <a:pt x="1662684" y="673608"/>
                </a:lnTo>
                <a:lnTo>
                  <a:pt x="1662684" y="699516"/>
                </a:lnTo>
                <a:lnTo>
                  <a:pt x="1703662" y="698541"/>
                </a:lnTo>
                <a:lnTo>
                  <a:pt x="1716127" y="696710"/>
                </a:lnTo>
                <a:lnTo>
                  <a:pt x="1728155" y="693657"/>
                </a:lnTo>
                <a:lnTo>
                  <a:pt x="1740408" y="688848"/>
                </a:lnTo>
                <a:lnTo>
                  <a:pt x="1742693" y="688086"/>
                </a:lnTo>
                <a:close/>
              </a:path>
              <a:path w="1815846" h="699516">
                <a:moveTo>
                  <a:pt x="1636776" y="699516"/>
                </a:moveTo>
                <a:lnTo>
                  <a:pt x="1636776" y="673608"/>
                </a:lnTo>
                <a:lnTo>
                  <a:pt x="1560575" y="673608"/>
                </a:lnTo>
                <a:lnTo>
                  <a:pt x="1560575" y="699516"/>
                </a:lnTo>
                <a:lnTo>
                  <a:pt x="1636776" y="699516"/>
                </a:lnTo>
                <a:close/>
              </a:path>
              <a:path w="1815846" h="699516">
                <a:moveTo>
                  <a:pt x="1535430" y="699516"/>
                </a:moveTo>
                <a:lnTo>
                  <a:pt x="1535430" y="673608"/>
                </a:lnTo>
                <a:lnTo>
                  <a:pt x="1459230" y="673608"/>
                </a:lnTo>
                <a:lnTo>
                  <a:pt x="1459230" y="699516"/>
                </a:lnTo>
                <a:lnTo>
                  <a:pt x="1535430" y="699516"/>
                </a:lnTo>
                <a:close/>
              </a:path>
              <a:path w="1815846" h="699516">
                <a:moveTo>
                  <a:pt x="1434084" y="699516"/>
                </a:moveTo>
                <a:lnTo>
                  <a:pt x="1434084" y="673608"/>
                </a:lnTo>
                <a:lnTo>
                  <a:pt x="1357884" y="673608"/>
                </a:lnTo>
                <a:lnTo>
                  <a:pt x="1357884" y="699516"/>
                </a:lnTo>
                <a:lnTo>
                  <a:pt x="1434084" y="699516"/>
                </a:lnTo>
                <a:close/>
              </a:path>
              <a:path w="1815846" h="699516">
                <a:moveTo>
                  <a:pt x="1331975" y="699516"/>
                </a:moveTo>
                <a:lnTo>
                  <a:pt x="1331975" y="673608"/>
                </a:lnTo>
                <a:lnTo>
                  <a:pt x="1255775" y="673608"/>
                </a:lnTo>
                <a:lnTo>
                  <a:pt x="1255775" y="699516"/>
                </a:lnTo>
                <a:lnTo>
                  <a:pt x="1331975" y="699516"/>
                </a:lnTo>
                <a:close/>
              </a:path>
              <a:path w="1815846" h="699516">
                <a:moveTo>
                  <a:pt x="1230630" y="699516"/>
                </a:moveTo>
                <a:lnTo>
                  <a:pt x="1230630" y="673608"/>
                </a:lnTo>
                <a:lnTo>
                  <a:pt x="1154430" y="673608"/>
                </a:lnTo>
                <a:lnTo>
                  <a:pt x="1154430" y="699516"/>
                </a:lnTo>
                <a:lnTo>
                  <a:pt x="1230630" y="699516"/>
                </a:lnTo>
                <a:close/>
              </a:path>
              <a:path w="1815846" h="699516">
                <a:moveTo>
                  <a:pt x="1129284" y="699516"/>
                </a:moveTo>
                <a:lnTo>
                  <a:pt x="1129284" y="673608"/>
                </a:lnTo>
                <a:lnTo>
                  <a:pt x="1053084" y="673608"/>
                </a:lnTo>
                <a:lnTo>
                  <a:pt x="1053084" y="699516"/>
                </a:lnTo>
                <a:lnTo>
                  <a:pt x="1129284" y="699516"/>
                </a:lnTo>
                <a:close/>
              </a:path>
              <a:path w="1815846" h="699516">
                <a:moveTo>
                  <a:pt x="1027175" y="699516"/>
                </a:moveTo>
                <a:lnTo>
                  <a:pt x="1027175" y="673608"/>
                </a:lnTo>
                <a:lnTo>
                  <a:pt x="950975" y="673608"/>
                </a:lnTo>
                <a:lnTo>
                  <a:pt x="950975" y="699516"/>
                </a:lnTo>
                <a:lnTo>
                  <a:pt x="1027175" y="699516"/>
                </a:lnTo>
                <a:close/>
              </a:path>
              <a:path w="1815846" h="699516">
                <a:moveTo>
                  <a:pt x="925829" y="699516"/>
                </a:moveTo>
                <a:lnTo>
                  <a:pt x="925829" y="673608"/>
                </a:lnTo>
                <a:lnTo>
                  <a:pt x="849629" y="673608"/>
                </a:lnTo>
                <a:lnTo>
                  <a:pt x="849629" y="699516"/>
                </a:lnTo>
                <a:lnTo>
                  <a:pt x="925829" y="699516"/>
                </a:lnTo>
                <a:close/>
              </a:path>
              <a:path w="1815846" h="699516">
                <a:moveTo>
                  <a:pt x="824484" y="699516"/>
                </a:moveTo>
                <a:lnTo>
                  <a:pt x="824484" y="673608"/>
                </a:lnTo>
                <a:lnTo>
                  <a:pt x="748284" y="673608"/>
                </a:lnTo>
                <a:lnTo>
                  <a:pt x="748284" y="699516"/>
                </a:lnTo>
                <a:lnTo>
                  <a:pt x="824484" y="699516"/>
                </a:lnTo>
                <a:close/>
              </a:path>
              <a:path w="1815846" h="699516">
                <a:moveTo>
                  <a:pt x="722376" y="699516"/>
                </a:moveTo>
                <a:lnTo>
                  <a:pt x="722376" y="673608"/>
                </a:lnTo>
                <a:lnTo>
                  <a:pt x="646176" y="673608"/>
                </a:lnTo>
                <a:lnTo>
                  <a:pt x="646176" y="699516"/>
                </a:lnTo>
                <a:lnTo>
                  <a:pt x="722376" y="699516"/>
                </a:lnTo>
                <a:close/>
              </a:path>
              <a:path w="1815846" h="699516">
                <a:moveTo>
                  <a:pt x="621029" y="699516"/>
                </a:moveTo>
                <a:lnTo>
                  <a:pt x="621029" y="673608"/>
                </a:lnTo>
                <a:lnTo>
                  <a:pt x="544829" y="673608"/>
                </a:lnTo>
                <a:lnTo>
                  <a:pt x="544829" y="699516"/>
                </a:lnTo>
                <a:lnTo>
                  <a:pt x="621029" y="699516"/>
                </a:lnTo>
                <a:close/>
              </a:path>
              <a:path w="1815846" h="699516">
                <a:moveTo>
                  <a:pt x="519683" y="699516"/>
                </a:moveTo>
                <a:lnTo>
                  <a:pt x="519683" y="673608"/>
                </a:lnTo>
                <a:lnTo>
                  <a:pt x="443483" y="673608"/>
                </a:lnTo>
                <a:lnTo>
                  <a:pt x="443483" y="699516"/>
                </a:lnTo>
                <a:lnTo>
                  <a:pt x="519683" y="699516"/>
                </a:lnTo>
                <a:close/>
              </a:path>
              <a:path w="1815846" h="699516">
                <a:moveTo>
                  <a:pt x="417575" y="699516"/>
                </a:moveTo>
                <a:lnTo>
                  <a:pt x="417575" y="673608"/>
                </a:lnTo>
                <a:lnTo>
                  <a:pt x="341375" y="673608"/>
                </a:lnTo>
                <a:lnTo>
                  <a:pt x="341375" y="699516"/>
                </a:lnTo>
                <a:lnTo>
                  <a:pt x="417575" y="699516"/>
                </a:lnTo>
                <a:close/>
              </a:path>
              <a:path w="1815846" h="699516">
                <a:moveTo>
                  <a:pt x="316229" y="699516"/>
                </a:moveTo>
                <a:lnTo>
                  <a:pt x="316229" y="673608"/>
                </a:lnTo>
                <a:lnTo>
                  <a:pt x="240029" y="673608"/>
                </a:lnTo>
                <a:lnTo>
                  <a:pt x="240029" y="699516"/>
                </a:lnTo>
                <a:lnTo>
                  <a:pt x="316229" y="699516"/>
                </a:lnTo>
                <a:close/>
              </a:path>
              <a:path w="1815846" h="699516">
                <a:moveTo>
                  <a:pt x="214883" y="699516"/>
                </a:moveTo>
                <a:lnTo>
                  <a:pt x="214883" y="673608"/>
                </a:lnTo>
                <a:lnTo>
                  <a:pt x="138683" y="673608"/>
                </a:lnTo>
                <a:lnTo>
                  <a:pt x="138683" y="699516"/>
                </a:lnTo>
                <a:lnTo>
                  <a:pt x="214883" y="699516"/>
                </a:lnTo>
                <a:close/>
              </a:path>
              <a:path w="1815846" h="699516">
                <a:moveTo>
                  <a:pt x="115061" y="673608"/>
                </a:moveTo>
                <a:lnTo>
                  <a:pt x="70762" y="658091"/>
                </a:lnTo>
                <a:lnTo>
                  <a:pt x="54101" y="644651"/>
                </a:lnTo>
                <a:lnTo>
                  <a:pt x="37337" y="662940"/>
                </a:lnTo>
                <a:lnTo>
                  <a:pt x="75657" y="689055"/>
                </a:lnTo>
                <a:lnTo>
                  <a:pt x="111251" y="698754"/>
                </a:lnTo>
                <a:lnTo>
                  <a:pt x="115061" y="673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195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F696553-282A-4877-B058-DA9A7F8F8934}" type="slidenum">
              <a:rPr lang="en-US"/>
              <a:pPr/>
              <a:t>56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+mj-ea"/>
              </a:rPr>
              <a:t>Three Cloud Service Models</a:t>
            </a:r>
          </a:p>
        </p:txBody>
      </p:sp>
      <p:pic>
        <p:nvPicPr>
          <p:cNvPr id="7" name="Content Placeholder 6" descr="cloud_model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524000"/>
            <a:ext cx="8115090" cy="4648200"/>
          </a:xfrm>
        </p:spPr>
      </p:pic>
    </p:spTree>
    <p:extLst>
      <p:ext uri="{BB962C8B-B14F-4D97-AF65-F5344CB8AC3E}">
        <p14:creationId xmlns:p14="http://schemas.microsoft.com/office/powerpoint/2010/main" val="3254973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854" y="1846057"/>
            <a:ext cx="1652922" cy="14707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Public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 dirty="0"/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18" dirty="0">
                <a:solidFill>
                  <a:srgbClr val="7E7E7E"/>
                </a:solidFill>
                <a:latin typeface="Arial"/>
                <a:cs typeface="Arial"/>
              </a:rPr>
              <a:t>Private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673"/>
              </a:lnSpc>
              <a:spcBef>
                <a:spcPts val="15"/>
              </a:spcBef>
              <a:buClr>
                <a:srgbClr val="7E7E7E"/>
              </a:buClr>
              <a:buFont typeface="Wingdings"/>
              <a:buChar char=""/>
            </a:pPr>
            <a:endParaRPr sz="700" dirty="0"/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22" dirty="0">
                <a:solidFill>
                  <a:srgbClr val="7E7E7E"/>
                </a:solidFill>
                <a:latin typeface="Arial"/>
                <a:cs typeface="Arial"/>
              </a:rPr>
              <a:t>Hybrid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8731" y="2017059"/>
            <a:ext cx="4937759" cy="3437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 bwMode="auto">
          <a:xfrm>
            <a:off x="-324545" y="1076868"/>
            <a:ext cx="7416635" cy="77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526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994" indent="-207363" algn="l" defTabSz="407526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720" indent="-207363" algn="l" defTabSz="407526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10446" indent="-207363" algn="l" defTabSz="407526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5172" indent="-207363" algn="l" defTabSz="407526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737156"/>
            <a:r>
              <a:rPr lang="en-US" sz="2800" kern="0" dirty="0">
                <a:solidFill>
                  <a:srgbClr val="FF0000"/>
                </a:solidFill>
              </a:rPr>
              <a:t>Cloud Deployment Models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9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738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11"/>
          </p:nvPr>
        </p:nvSpPr>
        <p:spPr>
          <a:xfrm>
            <a:off x="476827" y="6276638"/>
            <a:ext cx="2438989" cy="3927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4"/>
            <a:r>
              <a:rPr lang="en-US" sz="900">
                <a:solidFill>
                  <a:schemeClr val="bg1"/>
                </a:solidFill>
                <a:latin typeface="Arial"/>
                <a:cs typeface="Arial"/>
              </a:rPr>
              <a:t>Software Engineering for Distributed Systems Course</a:t>
            </a:r>
            <a:endParaRPr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857" y="1780614"/>
            <a:ext cx="7103917" cy="1459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4" dirty="0">
                <a:latin typeface="Arial"/>
                <a:cs typeface="Arial"/>
              </a:rPr>
              <a:t>Publi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9" dirty="0">
                <a:latin typeface="Arial"/>
                <a:cs typeface="Arial"/>
              </a:rPr>
              <a:t> </a:t>
            </a:r>
            <a:r>
              <a:rPr sz="2900" spc="-4" dirty="0">
                <a:latin typeface="Arial"/>
                <a:cs typeface="Arial"/>
              </a:rPr>
              <a:t>(external</a:t>
            </a:r>
            <a:r>
              <a:rPr sz="2900" dirty="0">
                <a:latin typeface="Arial"/>
                <a:cs typeface="Arial"/>
              </a:rPr>
              <a:t>)</a:t>
            </a:r>
            <a:r>
              <a:rPr sz="2900" spc="-9" dirty="0">
                <a:latin typeface="Arial"/>
                <a:cs typeface="Arial"/>
              </a:rPr>
              <a:t> </a:t>
            </a:r>
            <a:r>
              <a:rPr sz="2900" spc="-4" dirty="0">
                <a:latin typeface="Arial"/>
                <a:cs typeface="Arial"/>
              </a:rPr>
              <a:t>cloud</a:t>
            </a:r>
            <a:endParaRPr sz="2900" dirty="0">
              <a:latin typeface="Arial"/>
              <a:cs typeface="Arial"/>
            </a:endParaRPr>
          </a:p>
          <a:p>
            <a:pPr marL="677909" lvl="1" indent="-256351">
              <a:spcBef>
                <a:spcPts val="9"/>
              </a:spcBef>
              <a:buClr>
                <a:srgbClr val="7E7E7E"/>
              </a:buClr>
              <a:buFont typeface="Wingdings"/>
              <a:buChar char=""/>
              <a:tabLst>
                <a:tab pos="677339" algn="l"/>
              </a:tabLst>
            </a:pP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Open</a:t>
            </a:r>
            <a:r>
              <a:rPr sz="20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market</a:t>
            </a:r>
            <a:r>
              <a:rPr sz="20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20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20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demand</a:t>
            </a:r>
            <a:r>
              <a:rPr sz="20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computing</a:t>
            </a:r>
            <a:r>
              <a:rPr sz="20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20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IT</a:t>
            </a:r>
            <a:r>
              <a:rPr sz="2000" spc="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resources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ts val="449"/>
              </a:lnSpc>
              <a:spcBef>
                <a:spcPts val="24"/>
              </a:spcBef>
              <a:buClr>
                <a:srgbClr val="7E7E7E"/>
              </a:buClr>
              <a:buFont typeface="Wingdings"/>
              <a:buChar char=""/>
            </a:pPr>
            <a:endParaRPr sz="400" dirty="0"/>
          </a:p>
          <a:p>
            <a:pPr marL="677909" marR="282558" lvl="1" indent="-256351">
              <a:lnSpc>
                <a:spcPct val="80000"/>
              </a:lnSpc>
              <a:buClr>
                <a:srgbClr val="7E7E7E"/>
              </a:buClr>
              <a:buFont typeface="Wingdings"/>
              <a:buChar char=""/>
              <a:tabLst>
                <a:tab pos="677339" algn="l"/>
              </a:tabLst>
            </a:pP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Concerns: Limited</a:t>
            </a:r>
            <a:r>
              <a:rPr sz="20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SLA,</a:t>
            </a:r>
            <a:r>
              <a:rPr sz="20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reliability,</a:t>
            </a:r>
            <a:r>
              <a:rPr sz="20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availability,</a:t>
            </a:r>
            <a:r>
              <a:rPr sz="20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security, trust and confidence</a:t>
            </a:r>
            <a:endParaRPr sz="2000" dirty="0">
              <a:latin typeface="Arial"/>
              <a:cs typeface="Arial"/>
            </a:endParaRPr>
          </a:p>
          <a:p>
            <a:pPr marL="677909" lvl="1" indent="-256351">
              <a:lnSpc>
                <a:spcPts val="2351"/>
              </a:lnSpc>
              <a:buClr>
                <a:srgbClr val="7E7E7E"/>
              </a:buClr>
              <a:buFont typeface="Wingdings"/>
              <a:buChar char=""/>
              <a:tabLst>
                <a:tab pos="677339" algn="l"/>
              </a:tabLst>
            </a:pP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Examples: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IBM,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Google,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Amazon,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4815" y="3692222"/>
            <a:ext cx="3810000" cy="265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010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857" y="1803026"/>
            <a:ext cx="6225309" cy="11928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900" spc="-18" dirty="0">
                <a:latin typeface="Arial"/>
                <a:cs typeface="Arial"/>
              </a:rPr>
              <a:t>Private</a:t>
            </a:r>
            <a:r>
              <a:rPr sz="2900" spc="-4" dirty="0">
                <a:latin typeface="Arial"/>
                <a:cs typeface="Arial"/>
              </a:rPr>
              <a:t> </a:t>
            </a:r>
            <a:r>
              <a:rPr sz="2900" spc="-18" dirty="0">
                <a:latin typeface="Arial"/>
                <a:cs typeface="Arial"/>
              </a:rPr>
              <a:t>(Internal</a:t>
            </a:r>
            <a:r>
              <a:rPr sz="2900" spc="-13" dirty="0">
                <a:latin typeface="Arial"/>
                <a:cs typeface="Arial"/>
              </a:rPr>
              <a:t>)</a:t>
            </a:r>
            <a:r>
              <a:rPr sz="2900" spc="-4" dirty="0">
                <a:latin typeface="Arial"/>
                <a:cs typeface="Arial"/>
              </a:rPr>
              <a:t> </a:t>
            </a:r>
            <a:r>
              <a:rPr sz="2900" spc="-22" dirty="0">
                <a:latin typeface="Arial"/>
                <a:cs typeface="Arial"/>
              </a:rPr>
              <a:t>cloud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628"/>
              </a:lnSpc>
              <a:spcBef>
                <a:spcPts val="27"/>
              </a:spcBef>
              <a:buClr>
                <a:srgbClr val="7E7E7E"/>
              </a:buClr>
              <a:buFont typeface="Wingdings"/>
              <a:buChar char=""/>
            </a:pPr>
            <a:endParaRPr sz="600" dirty="0"/>
          </a:p>
          <a:p>
            <a:pPr marL="677909" marR="11394" lvl="1" indent="-256351">
              <a:lnSpc>
                <a:spcPts val="2710"/>
              </a:lnSpc>
              <a:buClr>
                <a:srgbClr val="7E7E7E"/>
              </a:buClr>
              <a:buFont typeface="Wingdings"/>
              <a:buChar char=""/>
              <a:tabLst>
                <a:tab pos="677909" algn="l"/>
              </a:tabLst>
            </a:pP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For enterprises/corporations with large scale</a:t>
            </a:r>
            <a:r>
              <a:rPr sz="25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7E7E7E"/>
                </a:solidFill>
                <a:latin typeface="Arial"/>
                <a:cs typeface="Arial"/>
              </a:rPr>
              <a:t>IT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2432" y="3160058"/>
            <a:ext cx="4455831" cy="2933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4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6720" cy="1143480"/>
          </a:xfrm>
        </p:spPr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6720" cy="3976258"/>
          </a:xfrm>
        </p:spPr>
        <p:txBody>
          <a:bodyPr/>
          <a:lstStyle/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b="1" dirty="0"/>
              <a:t>Distributed Systems: Principles and Paradigms </a:t>
            </a:r>
            <a:r>
              <a:rPr lang="en-US" dirty="0"/>
              <a:t>(2nd edition), Andrew S. </a:t>
            </a:r>
            <a:r>
              <a:rPr lang="en-US" dirty="0" err="1"/>
              <a:t>Tanenbaum</a:t>
            </a:r>
            <a:r>
              <a:rPr lang="en-US" dirty="0"/>
              <a:t>, Maarten Van Steen, 2007.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dirty="0"/>
              <a:t>Reliable Distributed Programming, </a:t>
            </a:r>
            <a:r>
              <a:rPr lang="en-US" dirty="0" err="1"/>
              <a:t>Rachid</a:t>
            </a:r>
            <a:r>
              <a:rPr lang="en-US" dirty="0"/>
              <a:t> </a:t>
            </a:r>
            <a:r>
              <a:rPr lang="en-US" dirty="0" err="1"/>
              <a:t>Guerraoui</a:t>
            </a:r>
            <a:r>
              <a:rPr lang="en-US" dirty="0"/>
              <a:t> and Luis </a:t>
            </a:r>
            <a:r>
              <a:rPr lang="en-US" dirty="0" err="1"/>
              <a:t>Rodrigues</a:t>
            </a:r>
            <a:r>
              <a:rPr lang="en-US" dirty="0"/>
              <a:t> 2011.</a:t>
            </a:r>
          </a:p>
          <a:p>
            <a:pPr marL="457106" indent="-457106">
              <a:buFont typeface="Arial" panose="020B0604020202020204" pitchFamily="34" charset="0"/>
              <a:buChar char="•"/>
            </a:pPr>
            <a:r>
              <a:rPr lang="en-US" dirty="0"/>
              <a:t>Software Modeling and Design: UML, Use Cases, Patterns, and Software Architectures, Hassan </a:t>
            </a:r>
            <a:r>
              <a:rPr lang="en-US" dirty="0" err="1"/>
              <a:t>Gomaa</a:t>
            </a:r>
            <a:r>
              <a:rPr lang="en-US" dirty="0"/>
              <a:t> , 2011.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822672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b="1" kern="0" dirty="0"/>
              <a:t>Topic 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777772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580" y="1511673"/>
            <a:ext cx="7842875" cy="20433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600" spc="-4" dirty="0">
                <a:latin typeface="Arial"/>
                <a:cs typeface="Arial"/>
              </a:rPr>
              <a:t>Hybri</a:t>
            </a:r>
            <a:r>
              <a:rPr sz="2600" dirty="0">
                <a:latin typeface="Arial"/>
                <a:cs typeface="Arial"/>
              </a:rPr>
              <a:t>d </a:t>
            </a:r>
            <a:r>
              <a:rPr sz="2600" spc="-4" dirty="0">
                <a:latin typeface="Arial"/>
                <a:cs typeface="Arial"/>
              </a:rPr>
              <a:t>cloud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ts val="449"/>
              </a:lnSpc>
              <a:spcBef>
                <a:spcPts val="35"/>
              </a:spcBef>
              <a:buClr>
                <a:srgbClr val="7E7E7E"/>
              </a:buClr>
              <a:buFont typeface="Wingdings"/>
              <a:buChar char=""/>
            </a:pPr>
            <a:endParaRPr sz="400" dirty="0"/>
          </a:p>
          <a:p>
            <a:pPr marL="677909" marR="11394" lvl="1" indent="-256351">
              <a:lnSpc>
                <a:spcPct val="80000"/>
              </a:lnSpc>
              <a:buClr>
                <a:srgbClr val="7E7E7E"/>
              </a:buClr>
              <a:buFont typeface="Wingdings"/>
              <a:buChar char=""/>
              <a:tabLst>
                <a:tab pos="677339" algn="l"/>
              </a:tabLst>
            </a:pP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Extend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private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cloud(s)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by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connecting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it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000" spc="-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other</a:t>
            </a:r>
            <a:r>
              <a:rPr sz="2000" spc="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external cloud vendors to make use of their available</a:t>
            </a:r>
            <a:r>
              <a:rPr sz="20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cloud services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ts val="538"/>
              </a:lnSpc>
              <a:spcBef>
                <a:spcPts val="25"/>
              </a:spcBef>
              <a:buClr>
                <a:srgbClr val="7E7E7E"/>
              </a:buClr>
              <a:buFont typeface="Wingdings"/>
              <a:buChar char=""/>
            </a:pPr>
            <a:endParaRPr sz="500" dirty="0"/>
          </a:p>
          <a:p>
            <a:pPr lvl="1"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/>
          </a:p>
          <a:p>
            <a:pPr lvl="1">
              <a:lnSpc>
                <a:spcPts val="897"/>
              </a:lnSpc>
              <a:buClr>
                <a:srgbClr val="7E7E7E"/>
              </a:buClr>
              <a:buFont typeface="Wingdings"/>
              <a:buChar char=""/>
            </a:pPr>
            <a:endParaRPr sz="900" dirty="0"/>
          </a:p>
          <a:p>
            <a:pPr marL="319015" indent="-307623">
              <a:buClr>
                <a:srgbClr val="7E7E7E"/>
              </a:buClr>
              <a:buFont typeface="Wingdings"/>
              <a:buChar char=""/>
              <a:tabLst>
                <a:tab pos="318447" algn="l"/>
              </a:tabLst>
            </a:pPr>
            <a:r>
              <a:rPr sz="2600" spc="-4" dirty="0">
                <a:latin typeface="Arial"/>
                <a:cs typeface="Arial"/>
              </a:rPr>
              <a:t>Clou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4" dirty="0">
                <a:latin typeface="Arial"/>
                <a:cs typeface="Arial"/>
              </a:rPr>
              <a:t> Burst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ts val="449"/>
              </a:lnSpc>
              <a:spcBef>
                <a:spcPts val="35"/>
              </a:spcBef>
              <a:buClr>
                <a:srgbClr val="7E7E7E"/>
              </a:buClr>
              <a:buFont typeface="Wingdings"/>
              <a:buChar char=""/>
            </a:pPr>
            <a:endParaRPr sz="400" dirty="0"/>
          </a:p>
          <a:p>
            <a:pPr marL="677909" marR="361171" lvl="1" indent="-256351">
              <a:lnSpc>
                <a:spcPct val="80000"/>
              </a:lnSpc>
              <a:buClr>
                <a:srgbClr val="7E7E7E"/>
              </a:buClr>
              <a:buFont typeface="Wingdings"/>
              <a:buChar char=""/>
              <a:tabLst>
                <a:tab pos="677339" algn="l"/>
              </a:tabLst>
            </a:pP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Use the local</a:t>
            </a:r>
            <a:r>
              <a:rPr sz="20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cloud, and when you need more</a:t>
            </a:r>
            <a:r>
              <a:rPr sz="2000" spc="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resources, burst into the public</a:t>
            </a:r>
            <a:r>
              <a:rPr sz="2000" spc="-1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824" y="4077072"/>
            <a:ext cx="3454540" cy="2377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object 2"/>
          <p:cNvSpPr txBox="1">
            <a:spLocks/>
          </p:cNvSpPr>
          <p:nvPr/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00786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pPr marL="11394" defTabSz="914210">
              <a:lnSpc>
                <a:spcPts val="4698"/>
              </a:lnSpc>
            </a:pPr>
            <a:r>
              <a:rPr lang="en-US" sz="2800" b="1" kern="0" dirty="0"/>
              <a:t>Topic  3: Introduction to Cloud Computing</a:t>
            </a:r>
            <a:br>
              <a:rPr lang="en-US" sz="3900" b="1" kern="1200" dirty="0">
                <a:latin typeface="Arial"/>
                <a:cs typeface="Arial"/>
              </a:rPr>
            </a:br>
            <a:endParaRPr lang="en-US" sz="3900" b="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5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6720" cy="4752528"/>
          </a:xfrm>
        </p:spPr>
        <p:txBody>
          <a:bodyPr/>
          <a:lstStyle/>
          <a:p>
            <a:pPr marL="342829" indent="-342829">
              <a:buFont typeface="Arial" panose="020B0604020202020204" pitchFamily="34" charset="0"/>
              <a:buChar char="•"/>
            </a:pPr>
            <a:r>
              <a:rPr lang="en-US" sz="2400" dirty="0"/>
              <a:t>This course addresses issues of </a:t>
            </a:r>
            <a:r>
              <a:rPr lang="en-US" sz="2400" dirty="0">
                <a:solidFill>
                  <a:srgbClr val="FF0000"/>
                </a:solidFill>
              </a:rPr>
              <a:t>software engineering </a:t>
            </a:r>
            <a:r>
              <a:rPr lang="en-US" sz="2400" dirty="0"/>
              <a:t>topics in a </a:t>
            </a:r>
            <a:r>
              <a:rPr lang="en-US" sz="2400" dirty="0">
                <a:solidFill>
                  <a:srgbClr val="FF0000"/>
                </a:solidFill>
              </a:rPr>
              <a:t>distributed environment </a:t>
            </a:r>
            <a:r>
              <a:rPr lang="en-US" sz="2400" dirty="0"/>
              <a:t>and distributed software applications, include web applications as well as other network environments. </a:t>
            </a:r>
          </a:p>
          <a:p>
            <a:pPr marL="342829" indent="-342829">
              <a:buFont typeface="Arial" panose="020B0604020202020204" pitchFamily="34" charset="0"/>
              <a:buChar char="•"/>
            </a:pPr>
            <a:r>
              <a:rPr lang="en-US" sz="2400" dirty="0"/>
              <a:t>The course examines issues that exist because of the complexity of software running </a:t>
            </a:r>
            <a:r>
              <a:rPr lang="en-US" sz="2400" dirty="0">
                <a:solidFill>
                  <a:srgbClr val="FF0000"/>
                </a:solidFill>
              </a:rPr>
              <a:t>simultaneously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asynchronously</a:t>
            </a:r>
            <a:r>
              <a:rPr lang="en-US" sz="2400" dirty="0"/>
              <a:t> on multiple </a:t>
            </a:r>
            <a:r>
              <a:rPr lang="en-US" sz="2400" dirty="0">
                <a:solidFill>
                  <a:srgbClr val="FF0000"/>
                </a:solidFill>
              </a:rPr>
              <a:t>heterogeneous</a:t>
            </a:r>
            <a:r>
              <a:rPr lang="en-US" sz="2400" dirty="0"/>
              <a:t> networks. </a:t>
            </a:r>
          </a:p>
          <a:p>
            <a:pPr marL="342829" indent="-342829">
              <a:buFont typeface="Arial" panose="020B0604020202020204" pitchFamily="34" charset="0"/>
              <a:buChar char="•"/>
            </a:pPr>
            <a:r>
              <a:rPr lang="en-US" sz="2400" dirty="0"/>
              <a:t>At the end of the course, students will have a deeper understanding of software engineering topics in a distributed environment. They will be better equipped to design, develop, test, and analyze the performance of distributed applications.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822672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b="1" kern="0" dirty="0"/>
              <a:t>Topic 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85747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741498"/>
              </p:ext>
            </p:extLst>
          </p:nvPr>
        </p:nvGraphicFramePr>
        <p:xfrm>
          <a:off x="967114" y="1412776"/>
          <a:ext cx="6845246" cy="4740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8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</a:rPr>
                        <a:t>Lecture Title </a:t>
                      </a:r>
                    </a:p>
                  </a:txBody>
                  <a:tcPr marL="45900" marR="4590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</a:rPr>
                        <a:t>Topic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5900" marR="459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70"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457200" algn="l"/>
                        </a:tabLst>
                        <a:defRPr/>
                      </a:pPr>
                      <a:r>
                        <a:rPr lang="en-US" sz="1800" b="1" dirty="0">
                          <a:effectLst/>
                          <a:latin typeface="+mj-lt"/>
                        </a:rPr>
                        <a:t>Course Overview  </a:t>
                      </a:r>
                    </a:p>
                  </a:txBody>
                  <a:tcPr marL="45900" marR="45900" marT="0" marB="0"/>
                </a:tc>
                <a:tc>
                  <a:txBody>
                    <a:bodyPr/>
                    <a:lstStyle/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introduction to distributed systems </a:t>
                      </a:r>
                    </a:p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introduction to cloud computing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5900" marR="459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562"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457200" algn="l"/>
                        </a:tabLst>
                        <a:defRPr/>
                      </a:pPr>
                      <a:r>
                        <a:rPr lang="en-US" sz="1800" b="1" dirty="0">
                          <a:effectLst/>
                          <a:latin typeface="+mj-lt"/>
                        </a:rPr>
                        <a:t>Characterization of Distributed Systems</a:t>
                      </a:r>
                    </a:p>
                  </a:txBody>
                  <a:tcPr marL="45900" marR="45900" marT="0" marB="0"/>
                </a:tc>
                <a:tc>
                  <a:txBody>
                    <a:bodyPr/>
                    <a:lstStyle/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Scalability</a:t>
                      </a:r>
                    </a:p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Openness</a:t>
                      </a:r>
                    </a:p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Heterogeneity</a:t>
                      </a:r>
                    </a:p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Resource access and sharing </a:t>
                      </a:r>
                    </a:p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Fault tolerance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5900" marR="459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567"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457200" algn="l"/>
                        </a:tabLst>
                        <a:defRPr/>
                      </a:pPr>
                      <a:r>
                        <a:rPr lang="en-US" sz="1800" b="1" dirty="0" err="1">
                          <a:effectLst/>
                          <a:latin typeface="+mj-lt"/>
                        </a:rPr>
                        <a:t>Interprocess</a:t>
                      </a:r>
                      <a:r>
                        <a:rPr lang="en-US" sz="1800" b="1" dirty="0">
                          <a:effectLst/>
                          <a:latin typeface="+mj-lt"/>
                        </a:rPr>
                        <a:t> Communication</a:t>
                      </a:r>
                    </a:p>
                  </a:txBody>
                  <a:tcPr marL="45900" marR="45900" marT="0" marB="0"/>
                </a:tc>
                <a:tc>
                  <a:txBody>
                    <a:bodyPr/>
                    <a:lstStyle/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Transaction oriented </a:t>
                      </a:r>
                    </a:p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Message oriented </a:t>
                      </a:r>
                    </a:p>
                    <a:p>
                      <a:pPr marL="742950" indent="-28575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Remote invocation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5900" marR="459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33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b="1" dirty="0">
                          <a:effectLst/>
                          <a:latin typeface="+mj-lt"/>
                          <a:ea typeface="Times New Roman"/>
                        </a:rPr>
                        <a:t>Distributed Objects and Components</a:t>
                      </a:r>
                    </a:p>
                  </a:txBody>
                  <a:tcPr marL="45900" marR="45900" marT="0" marB="0"/>
                </a:tc>
                <a:tc>
                  <a:txBody>
                    <a:bodyPr/>
                    <a:lstStyle/>
                    <a:p>
                      <a:pPr marL="800030" lvl="1" indent="-342900" algn="l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Middleware for Distributed Objects</a:t>
                      </a:r>
                    </a:p>
                    <a:p>
                      <a:pPr marL="800030" lvl="1" indent="-342900" algn="l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Distributed Software Architecture</a:t>
                      </a:r>
                    </a:p>
                    <a:p>
                      <a:pPr marL="800100" indent="-342900" algn="l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Service-Oriented</a:t>
                      </a:r>
                      <a:r>
                        <a:rPr lang="en-US" sz="1800" b="0" baseline="0" dirty="0">
                          <a:effectLst/>
                        </a:rPr>
                        <a:t> Architecture</a:t>
                      </a:r>
                      <a:endParaRPr lang="en-US" sz="1800" b="0" dirty="0">
                        <a:effectLst/>
                      </a:endParaRPr>
                    </a:p>
                    <a:p>
                      <a:pPr marL="800100" indent="-342900" algn="l" rtl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Web Services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5900" marR="459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822672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b="1" kern="0" dirty="0"/>
              <a:t>Topic 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1026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593493"/>
              </p:ext>
            </p:extLst>
          </p:nvPr>
        </p:nvGraphicFramePr>
        <p:xfrm>
          <a:off x="899592" y="1412776"/>
          <a:ext cx="7157688" cy="396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</a:rPr>
                        <a:t>Lecture Title</a:t>
                      </a:r>
                    </a:p>
                  </a:txBody>
                  <a:tcPr marL="44642" marR="4464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</a:rPr>
                        <a:t>Topic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642" marR="4464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32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Designing Distributed Systems</a:t>
                      </a:r>
                    </a:p>
                  </a:txBody>
                  <a:tcPr marL="88934" marR="8893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Analysis and design of distributed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Analysis methodologies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Design Patterns</a:t>
                      </a:r>
                    </a:p>
                  </a:txBody>
                  <a:tcPr marL="88934" marR="889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747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Synchronization, Concurrency and replication</a:t>
                      </a:r>
                    </a:p>
                  </a:txBody>
                  <a:tcPr marL="88934" marR="8893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Transactions and Concurrency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Time and Global States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Replication &amp; Distributed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 marL="88934" marR="889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53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Distributed system quality metrics and testing</a:t>
                      </a:r>
                    </a:p>
                  </a:txBody>
                  <a:tcPr marL="88934" marR="8893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Performance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Scalability</a:t>
                      </a:r>
                    </a:p>
                  </a:txBody>
                  <a:tcPr marL="88934" marR="889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081590" y="6345326"/>
            <a:ext cx="3146595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Distributed Systems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822672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b="1" kern="0" dirty="0"/>
              <a:t>Topic 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329103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Arial Unicode MS"/>
      </a:majorFont>
      <a:minorFont>
        <a:latin typeface="Tahoma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28896</TotalTime>
  <Words>2435</Words>
  <Application>Microsoft Office PowerPoint</Application>
  <PresentationFormat>On-screen Show (4:3)</PresentationFormat>
  <Paragraphs>607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</vt:lpstr>
      <vt:lpstr>Gill Sans</vt:lpstr>
      <vt:lpstr>Tahoma</vt:lpstr>
      <vt:lpstr>Times New Roman</vt:lpstr>
      <vt:lpstr>Wingdings</vt:lpstr>
      <vt:lpstr>Office Theme</vt:lpstr>
      <vt:lpstr>Distributed Systems    </vt:lpstr>
      <vt:lpstr>Distributed Systems </vt:lpstr>
      <vt:lpstr>List of topics</vt:lpstr>
      <vt:lpstr>PowerPoint Presentation</vt:lpstr>
      <vt:lpstr>Course Book</vt:lpstr>
      <vt:lpstr>Additional reading</vt:lpstr>
      <vt:lpstr>PowerPoint Presentation</vt:lpstr>
      <vt:lpstr>PowerPoint Presentation</vt:lpstr>
      <vt:lpstr>PowerPoint Presentation</vt:lpstr>
      <vt:lpstr>Topic  2: Introduction to distributed systems</vt:lpstr>
      <vt:lpstr>Topic  2: Introduction to distributed systems</vt:lpstr>
      <vt:lpstr>Topic  2: Introduction to distributed systems</vt:lpstr>
      <vt:lpstr>Types of Distributed Systems </vt:lpstr>
      <vt:lpstr>Topic  2: Introduction to distributed systems</vt:lpstr>
      <vt:lpstr>Topic  2: Introduction to distributed systems</vt:lpstr>
      <vt:lpstr>Topic  2: Introduction to distributed systems</vt:lpstr>
      <vt:lpstr>Topic  2: Introduction to distributed systems </vt:lpstr>
      <vt:lpstr>Topic  2: Introduction to distributed systems </vt:lpstr>
      <vt:lpstr>Topic  2: Introduction to distributed systems </vt:lpstr>
      <vt:lpstr>Topic  2: Introduction to distributed systems</vt:lpstr>
      <vt:lpstr>Topic  2: Introduction to distributed systems</vt:lpstr>
      <vt:lpstr>Topic  2: Introduction to distributed systems</vt:lpstr>
      <vt:lpstr>Topic  2: Introduction to distributed systems</vt:lpstr>
      <vt:lpstr>Topic  2: Introduction to distributed systems</vt:lpstr>
      <vt:lpstr>Topic  2: Introduction to distributed systems</vt:lpstr>
      <vt:lpstr>Topic  3: Introduction to Cloud Computing</vt:lpstr>
      <vt:lpstr>Topic  3: Introduction to Cloud Computing</vt:lpstr>
      <vt:lpstr>PowerPoint Presentation</vt:lpstr>
      <vt:lpstr>Topic  3: Introduction to Cloud Computing </vt:lpstr>
      <vt:lpstr>PowerPoint Presentation</vt:lpstr>
      <vt:lpstr> </vt:lpstr>
      <vt:lpstr>Topic  3: Introduction to Cloud Computing </vt:lpstr>
      <vt:lpstr>Topic  3: Introduction to Cloud Computing</vt:lpstr>
      <vt:lpstr>Topic  3: Introduction to Cloud Computing</vt:lpstr>
      <vt:lpstr>Topic  3: Introduction to Cloud Computing</vt:lpstr>
      <vt:lpstr>Topic  3: Introduction to Cloud Computing</vt:lpstr>
      <vt:lpstr>Topic  3: Introduction to Cloud Computing </vt:lpstr>
      <vt:lpstr>Cloud Service Models</vt:lpstr>
      <vt:lpstr>Topic  3: Introduction to Cloud Computing</vt:lpstr>
      <vt:lpstr>SaaS</vt:lpstr>
      <vt:lpstr>SaaS Maturity Levels</vt:lpstr>
      <vt:lpstr>PaaS</vt:lpstr>
      <vt:lpstr>PaaS Example I</vt:lpstr>
      <vt:lpstr>PaaS Example II</vt:lpstr>
      <vt:lpstr>IaaS (1/2)</vt:lpstr>
      <vt:lpstr>IaaS (2/2)</vt:lpstr>
      <vt:lpstr>PowerPoint Presentation</vt:lpstr>
      <vt:lpstr>PowerPoint Presentation</vt:lpstr>
      <vt:lpstr>PowerPoint Presentation</vt:lpstr>
      <vt:lpstr>Applications</vt:lpstr>
      <vt:lpstr>Data</vt:lpstr>
      <vt:lpstr>Runtime  Environment</vt:lpstr>
      <vt:lpstr>Middleware  for Clouds</vt:lpstr>
      <vt:lpstr>Operating  Systems</vt:lpstr>
      <vt:lpstr>Virtualization</vt:lpstr>
      <vt:lpstr>Three Cloud Service Models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Hatem Hamad</dc:creator>
  <cp:lastModifiedBy>anas60Staff</cp:lastModifiedBy>
  <cp:revision>239</cp:revision>
  <dcterms:created xsi:type="dcterms:W3CDTF">2014-03-12T18:39:25Z</dcterms:created>
  <dcterms:modified xsi:type="dcterms:W3CDTF">2020-03-09T03:46:12Z</dcterms:modified>
</cp:coreProperties>
</file>