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6" r:id="rId2"/>
    <p:sldId id="331" r:id="rId3"/>
    <p:sldId id="332" r:id="rId4"/>
    <p:sldId id="333" r:id="rId5"/>
    <p:sldId id="262" r:id="rId6"/>
    <p:sldId id="334" r:id="rId7"/>
    <p:sldId id="265" r:id="rId8"/>
    <p:sldId id="328" r:id="rId9"/>
    <p:sldId id="329" r:id="rId10"/>
    <p:sldId id="330" r:id="rId11"/>
    <p:sldId id="263" r:id="rId12"/>
    <p:sldId id="273" r:id="rId13"/>
    <p:sldId id="277" r:id="rId14"/>
    <p:sldId id="302" r:id="rId15"/>
    <p:sldId id="318" r:id="rId16"/>
    <p:sldId id="323" r:id="rId17"/>
    <p:sldId id="322" r:id="rId18"/>
    <p:sldId id="320" r:id="rId19"/>
    <p:sldId id="327" r:id="rId20"/>
    <p:sldId id="324" r:id="rId21"/>
    <p:sldId id="325" r:id="rId22"/>
    <p:sldId id="326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C8C9-6925-4C51-98FE-4345E8DE002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F171-EB4C-4096-A6F4-8F937B62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searching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the </a:t>
            </a:r>
            <a:r>
              <a:rPr lang="en-US" b="1" dirty="0"/>
              <a:t>user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Query the </a:t>
            </a:r>
            <a:r>
              <a:rPr lang="en-US" b="1" dirty="0"/>
              <a:t>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Return the </a:t>
            </a:r>
            <a:r>
              <a:rPr lang="en-US" b="1" dirty="0"/>
              <a:t>results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F171-EB4C-4096-A6F4-8F937B625C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searching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the </a:t>
            </a:r>
            <a:r>
              <a:rPr lang="en-US" b="1" dirty="0"/>
              <a:t>user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Query the </a:t>
            </a:r>
            <a:r>
              <a:rPr lang="en-US" b="1" dirty="0"/>
              <a:t>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Return the </a:t>
            </a:r>
            <a:r>
              <a:rPr lang="en-US" b="1" dirty="0"/>
              <a:t>results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F171-EB4C-4096-A6F4-8F937B625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0070C0"/>
                </a:solidFill>
              </a:rPr>
              <a:t>Crawler</a:t>
            </a:r>
            <a:r>
              <a:rPr lang="en-US" sz="1200" dirty="0"/>
              <a:t> will be </a:t>
            </a:r>
            <a:r>
              <a:rPr lang="en-US" sz="1200" b="1" dirty="0"/>
              <a:t>useful</a:t>
            </a:r>
            <a:r>
              <a:rPr lang="en-US" sz="1200" dirty="0"/>
              <a:t> if the content is </a:t>
            </a:r>
            <a:r>
              <a:rPr lang="en-US" sz="1200" b="1" dirty="0"/>
              <a:t>scattered</a:t>
            </a:r>
            <a:r>
              <a:rPr lang="en-US" sz="1200" dirty="0"/>
              <a:t> in all sorts of places (file systems, various websites, databases, local XML files, and so forth).</a:t>
            </a:r>
          </a:p>
          <a:p>
            <a:r>
              <a:rPr lang="en-US" sz="1200" dirty="0"/>
              <a:t>Web search engines and some other sites use Web crawling or </a:t>
            </a:r>
            <a:r>
              <a:rPr lang="en-US" sz="1200" dirty="0" err="1"/>
              <a:t>spidering</a:t>
            </a:r>
            <a:r>
              <a:rPr lang="en-US" sz="1200" dirty="0"/>
              <a:t> software to update their web content or indices of others sites' web content.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F171-EB4C-4096-A6F4-8F937B625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you’ve worked out this </a:t>
            </a:r>
            <a:r>
              <a:rPr lang="en-US" b="1" dirty="0"/>
              <a:t>design</a:t>
            </a:r>
            <a:r>
              <a:rPr lang="en-US" dirty="0"/>
              <a:t>, you’ll need to extract </a:t>
            </a:r>
            <a:r>
              <a:rPr lang="en-US" b="1" dirty="0"/>
              <a:t>text</a:t>
            </a:r>
            <a:r>
              <a:rPr lang="en-US" dirty="0"/>
              <a:t> from the original raw content for each document.</a:t>
            </a:r>
          </a:p>
          <a:p>
            <a:r>
              <a:rPr lang="en-US" dirty="0"/>
              <a:t>If your content is already </a:t>
            </a:r>
            <a:r>
              <a:rPr lang="en-US" b="1" dirty="0"/>
              <a:t>textual</a:t>
            </a:r>
            <a:r>
              <a:rPr lang="en-US" dirty="0"/>
              <a:t> in nature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your indexing job is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7F171-EB4C-4096-A6F4-8F937B625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6FBD-9928-4946-AB56-A36891227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2DB50-01C9-4AC0-8FBD-CAECD60F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01CF-BD81-4322-B2C8-F1678547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544-4595-4562-BF96-5B4CFDD1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A2C7-70A8-45DE-B7B8-13D381A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C3-FDD2-4F38-9685-3D72B0D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9260-5153-4C9F-879E-A6EB7292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8BC5-EEF1-4C86-A105-3FA4162C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6BE3-B29B-4084-AD6E-48DE035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B899-C620-445F-AF40-223DCAC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010A9-FCFE-493E-8093-2C8E1C15D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0406F-E947-478D-83BC-F1C6C018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C214-918D-405E-8500-74C3FAB1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6F94-2CE1-4545-A6C7-EB12EBFA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364-00FD-4E17-A9F6-812E86F1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A579-BA8C-4F20-9DB2-7FBD718C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3288-B791-4B7C-A9D4-DDAE3D56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7278-1C8D-4968-977B-B5C4E78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9225-7A08-42D2-93F6-993F6BF0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2B12-D811-4A10-9946-F00A4191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823D-E721-4A5A-9556-7FF7F424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EEA24-CA54-452C-950F-BBE67944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4C89-5AB0-444C-A7FA-846F4A74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AE4C-E6E5-4232-85C4-7834173D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5134-8561-4376-8C00-30240C2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A433-C89F-4CA1-B373-15FD8F08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1680-F161-425E-8B24-24DE436FE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6CE91-3BE2-4A9F-B729-BB7C6FD1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0975-F476-4D5B-8715-7686F13C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3321-63BC-4BF6-8556-D922DBA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49AD-4B51-4E57-8CDB-3C947F5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282-3AFA-4A8D-92A2-AE33D4C3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6874-0482-419A-9EAC-97DAE5D4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2249E-9384-4C28-97DC-6C5FCCBE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CCDF-60BF-49EC-A3BC-071ACD6A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AE50-CA9A-431F-9FF4-6C374C330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7031-360C-45FC-980F-73F9420B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5E465-4A34-4351-935B-23132A26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326B2-6DA7-481F-9660-03251DE1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1AAA-092A-4BED-B370-4032F7E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62AEA-2480-453D-B602-8BC59E3C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40D7-C4BC-4C5F-87A8-E00321F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49B1-9A26-419C-A83A-CFB831D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165C6-DAD2-4BAD-BC0C-E1BB6D1D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EF782-53CD-484C-A1E3-4D32C26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1EFD-FB0B-4026-B427-85146C4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7304-38FF-4B8F-8B6E-85D8B5DB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1FA4-C21B-403D-A798-9D2AED7A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2C55-BA02-4DBD-9FC8-A0683370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E689-9E1F-4D83-BC14-1CAC69FC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80C63-9E91-409F-809E-445F8F86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A3EBC-7C5B-4FA5-9C11-10CE1D26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743-E96E-4738-8A9B-14D2CFF9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59799-20A9-4C2B-A830-C3B4730AA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15F01-D550-43CE-84D1-6BA93F57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E3398-537F-47CB-B8ED-F2B457EF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B3DB-64A6-4E22-B046-BF235835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3396-8C3D-4A58-BDF8-B62C5909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C0EDD-2200-4F43-A95E-E4C8256C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E146-236D-48A8-97A9-BA32935E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F74B-085D-47A8-AB86-2CC860CE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D07C-D485-441D-B72A-10CB0E5136F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968C-FE5D-4528-B43E-18FE9D6B2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98C5-66A8-4E9E-BD0F-F21BFE354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86A7-6FDB-4987-9320-867BE6CB2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Lucene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E5672-1AED-495B-89EC-A4F010670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  <a:p>
            <a:r>
              <a:rPr lang="en-US" dirty="0"/>
              <a:t>Eng. Nesma Mahmoud </a:t>
            </a:r>
          </a:p>
        </p:txBody>
      </p:sp>
    </p:spTree>
    <p:extLst>
      <p:ext uri="{BB962C8B-B14F-4D97-AF65-F5344CB8AC3E}">
        <p14:creationId xmlns:p14="http://schemas.microsoft.com/office/powerpoint/2010/main" val="38304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9571" y="281351"/>
            <a:ext cx="688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Implement the </a:t>
            </a:r>
            <a:r>
              <a:rPr lang="en-US" sz="2400" b="1" dirty="0"/>
              <a:t>searching</a:t>
            </a:r>
            <a:r>
              <a:rPr lang="en-US" sz="2400" dirty="0"/>
              <a:t> function &amp; </a:t>
            </a:r>
            <a:r>
              <a:rPr lang="en-US" sz="2400" b="1"/>
              <a:t>Display</a:t>
            </a:r>
            <a:r>
              <a:rPr lang="en-US" sz="2400"/>
              <a:t> results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0" y="848634"/>
            <a:ext cx="10058400" cy="3663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6" y="3461096"/>
            <a:ext cx="10058400" cy="32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880F-0D90-41AC-B034-F35187FA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Build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0298-60BC-4BEC-BBD5-09D992C9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Build document:</a:t>
            </a:r>
          </a:p>
          <a:p>
            <a:pPr lvl="1"/>
            <a:r>
              <a:rPr lang="en-US" b="1" dirty="0"/>
              <a:t>covert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raw content </a:t>
            </a:r>
            <a:r>
              <a:rPr lang="en-US" dirty="0"/>
              <a:t>to </a:t>
            </a:r>
            <a:r>
              <a:rPr lang="en-US" b="1" i="1" dirty="0">
                <a:solidFill>
                  <a:srgbClr val="0070C0"/>
                </a:solidFill>
              </a:rPr>
              <a:t>units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usually</a:t>
            </a:r>
            <a:r>
              <a:rPr lang="en-US" dirty="0"/>
              <a:t> called </a:t>
            </a:r>
            <a:r>
              <a:rPr lang="en-US" b="1" i="1" dirty="0">
                <a:solidFill>
                  <a:srgbClr val="0070C0"/>
                </a:solidFill>
              </a:rPr>
              <a:t>documents</a:t>
            </a:r>
            <a:r>
              <a:rPr lang="en-US" dirty="0"/>
              <a:t>) used by the </a:t>
            </a:r>
          </a:p>
          <a:p>
            <a:pPr marL="457200" lvl="1" indent="0">
              <a:buNone/>
            </a:pPr>
            <a:r>
              <a:rPr lang="en-US" dirty="0"/>
              <a:t>    search engine.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document</a:t>
            </a:r>
          </a:p>
          <a:p>
            <a:pPr lvl="2"/>
            <a:r>
              <a:rPr lang="en-US" dirty="0"/>
              <a:t>is the atomic unit of </a:t>
            </a:r>
            <a:r>
              <a:rPr lang="en-US" b="1" dirty="0"/>
              <a:t>indexing</a:t>
            </a:r>
            <a:r>
              <a:rPr lang="en-US" dirty="0"/>
              <a:t> and </a:t>
            </a:r>
            <a:r>
              <a:rPr lang="en-US" b="1" dirty="0"/>
              <a:t>searching </a:t>
            </a: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b="1" u="sng" dirty="0"/>
              <a:t>Lucene</a:t>
            </a:r>
            <a:endParaRPr lang="en-US" u="sng" dirty="0"/>
          </a:p>
          <a:p>
            <a:pPr lvl="2"/>
            <a:r>
              <a:rPr lang="en-US" dirty="0"/>
              <a:t>consists of several separately named </a:t>
            </a:r>
            <a:r>
              <a:rPr lang="en-US" b="1" dirty="0">
                <a:solidFill>
                  <a:srgbClr val="0070C0"/>
                </a:solidFill>
              </a:rPr>
              <a:t>fields</a:t>
            </a:r>
            <a:r>
              <a:rPr lang="en-US" dirty="0"/>
              <a:t> with </a:t>
            </a:r>
            <a:r>
              <a:rPr lang="en-US" b="1" dirty="0">
                <a:solidFill>
                  <a:srgbClr val="0070C0"/>
                </a:solidFill>
              </a:rPr>
              <a:t>values</a:t>
            </a:r>
            <a:r>
              <a:rPr lang="en-US" dirty="0"/>
              <a:t> that are </a:t>
            </a:r>
            <a:r>
              <a:rPr lang="en-US" b="1" dirty="0"/>
              <a:t>searched</a:t>
            </a:r>
            <a:r>
              <a:rPr lang="en-US" dirty="0"/>
              <a:t> at </a:t>
            </a:r>
            <a:r>
              <a:rPr lang="en-US" b="1" dirty="0"/>
              <a:t>search</a:t>
            </a:r>
            <a:r>
              <a:rPr lang="en-US" dirty="0"/>
              <a:t> time</a:t>
            </a:r>
          </a:p>
          <a:p>
            <a:pPr lvl="2"/>
            <a:r>
              <a:rPr lang="en-US" b="1" dirty="0"/>
              <a:t>Fields examples</a:t>
            </a:r>
            <a:r>
              <a:rPr lang="en-US" dirty="0"/>
              <a:t>: title, body, abstract, author, and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pPr lvl="2"/>
            <a:r>
              <a:rPr lang="en-US" b="1" dirty="0"/>
              <a:t>Search</a:t>
            </a:r>
            <a:r>
              <a:rPr lang="en-US" dirty="0"/>
              <a:t> </a:t>
            </a:r>
            <a:r>
              <a:rPr lang="en-US" b="1" dirty="0"/>
              <a:t>example</a:t>
            </a:r>
            <a:r>
              <a:rPr lang="en-US" dirty="0"/>
              <a:t>: users could search for </a:t>
            </a:r>
            <a:r>
              <a:rPr lang="en-US" b="1" dirty="0"/>
              <a:t>“</a:t>
            </a:r>
            <a:r>
              <a:rPr lang="en-US" b="1" dirty="0" err="1"/>
              <a:t>title:lucene</a:t>
            </a:r>
            <a:r>
              <a:rPr lang="en-US" b="1" dirty="0"/>
              <a:t>” </a:t>
            </a:r>
            <a:r>
              <a:rPr lang="en-US" dirty="0"/>
              <a:t>to find all documents whose title field value contains the term </a:t>
            </a:r>
            <a:r>
              <a:rPr lang="en-US" b="1" i="1" dirty="0" err="1"/>
              <a:t>lucene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You’ll have to </a:t>
            </a:r>
            <a:r>
              <a:rPr lang="en-US" b="1" dirty="0"/>
              <a:t>carefully design </a:t>
            </a:r>
            <a:r>
              <a:rPr lang="en-US" b="1" dirty="0">
                <a:solidFill>
                  <a:srgbClr val="0070C0"/>
                </a:solidFill>
              </a:rPr>
              <a:t>how</a:t>
            </a:r>
            <a:r>
              <a:rPr lang="en-US" dirty="0"/>
              <a:t> to </a:t>
            </a:r>
            <a:r>
              <a:rPr lang="en-US" b="1" dirty="0"/>
              <a:t>divide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raw content </a:t>
            </a:r>
            <a:r>
              <a:rPr lang="en-US" dirty="0"/>
              <a:t>into </a:t>
            </a:r>
            <a:r>
              <a:rPr lang="en-US" b="1" dirty="0">
                <a:solidFill>
                  <a:srgbClr val="0070C0"/>
                </a:solidFill>
              </a:rPr>
              <a:t>documents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fields</a:t>
            </a:r>
            <a:r>
              <a:rPr lang="en-US" dirty="0"/>
              <a:t> as well as how to compute the 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dirty="0"/>
              <a:t> for each of those fields.</a:t>
            </a:r>
          </a:p>
          <a:p>
            <a:pPr lvl="2"/>
            <a:r>
              <a:rPr lang="en-US" b="1" dirty="0"/>
              <a:t>One email message </a:t>
            </a:r>
            <a:r>
              <a:rPr lang="en-US" dirty="0"/>
              <a:t>becomes </a:t>
            </a:r>
            <a:r>
              <a:rPr lang="en-US" b="1" dirty="0"/>
              <a:t>one document </a:t>
            </a:r>
          </a:p>
          <a:p>
            <a:pPr lvl="2"/>
            <a:r>
              <a:rPr lang="en-US" b="1" dirty="0"/>
              <a:t>One PDF file </a:t>
            </a:r>
            <a:r>
              <a:rPr lang="en-US" dirty="0"/>
              <a:t>or web page is </a:t>
            </a:r>
            <a:r>
              <a:rPr lang="en-US" b="1" dirty="0"/>
              <a:t>one document 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6B412357-F89E-456C-8079-5A4D4C6379E1}"/>
              </a:ext>
            </a:extLst>
          </p:cNvPr>
          <p:cNvSpPr/>
          <p:nvPr/>
        </p:nvSpPr>
        <p:spPr>
          <a:xfrm>
            <a:off x="10310482" y="1647828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Content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72377A4-15ED-4533-B17F-61ABA90A4566}"/>
              </a:ext>
            </a:extLst>
          </p:cNvPr>
          <p:cNvSpPr/>
          <p:nvPr/>
        </p:nvSpPr>
        <p:spPr>
          <a:xfrm>
            <a:off x="10242205" y="1019698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content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2D202489-63AD-489C-9BCF-ED73E85DDDD5}"/>
              </a:ext>
            </a:extLst>
          </p:cNvPr>
          <p:cNvSpPr/>
          <p:nvPr/>
        </p:nvSpPr>
        <p:spPr>
          <a:xfrm>
            <a:off x="10242205" y="120668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document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25447-11E3-4733-833B-1FC577F4668D}"/>
              </a:ext>
            </a:extLst>
          </p:cNvPr>
          <p:cNvCxnSpPr/>
          <p:nvPr/>
        </p:nvCxnSpPr>
        <p:spPr>
          <a:xfrm flipV="1">
            <a:off x="11150288" y="1552224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0A65F-73F3-422D-8A7C-1D78767A87DF}"/>
              </a:ext>
            </a:extLst>
          </p:cNvPr>
          <p:cNvCxnSpPr/>
          <p:nvPr/>
        </p:nvCxnSpPr>
        <p:spPr>
          <a:xfrm flipV="1">
            <a:off x="11150288" y="653189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87379" y="1044488"/>
            <a:ext cx="579005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1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7379" y="120668"/>
            <a:ext cx="579005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2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922327" y="112209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More on </a:t>
            </a:r>
            <a:r>
              <a:rPr lang="en-US" sz="3200" b="1" dirty="0">
                <a:solidFill>
                  <a:srgbClr val="0070C0"/>
                </a:solidFill>
              </a:rPr>
              <a:t>Lucene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Fields</a:t>
            </a:r>
            <a:r>
              <a:rPr lang="en-US" sz="3200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5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field</a:t>
            </a:r>
            <a:r>
              <a:rPr lang="en-US" dirty="0"/>
              <a:t> has: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1" dirty="0"/>
              <a:t>Name</a:t>
            </a:r>
            <a:r>
              <a:rPr lang="en-US" sz="2100" dirty="0"/>
              <a:t>: to identify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1" dirty="0"/>
              <a:t>Value: </a:t>
            </a:r>
            <a:r>
              <a:rPr lang="en-US" sz="2100" dirty="0"/>
              <a:t>text or binary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1" dirty="0"/>
              <a:t>Options</a:t>
            </a:r>
            <a:r>
              <a:rPr lang="en-US" sz="2100" dirty="0"/>
              <a:t>: describe </a:t>
            </a:r>
            <a:r>
              <a:rPr lang="en-US" sz="2100" b="1" u="sng" dirty="0"/>
              <a:t>what Lucene should do </a:t>
            </a:r>
            <a:r>
              <a:rPr lang="en-US" sz="2100" dirty="0"/>
              <a:t>with the field’s value </a:t>
            </a:r>
            <a:r>
              <a:rPr lang="en-US" sz="2100" b="1" dirty="0"/>
              <a:t>when</a:t>
            </a:r>
            <a:r>
              <a:rPr lang="en-US" sz="2100" dirty="0"/>
              <a:t> you </a:t>
            </a:r>
            <a:r>
              <a:rPr lang="en-US" sz="2100" b="1" dirty="0"/>
              <a:t>add</a:t>
            </a:r>
            <a:r>
              <a:rPr lang="en-US" sz="2100" dirty="0"/>
              <a:t> the document to the </a:t>
            </a:r>
            <a:r>
              <a:rPr lang="en-US" sz="2100" b="1" dirty="0"/>
              <a:t>index</a:t>
            </a:r>
            <a:r>
              <a:rPr lang="en-US" sz="2100" dirty="0"/>
              <a:t>.</a:t>
            </a:r>
          </a:p>
          <a:p>
            <a:r>
              <a:rPr lang="en-US" b="1" dirty="0"/>
              <a:t>Field </a:t>
            </a:r>
            <a:r>
              <a:rPr lang="en-US" dirty="0"/>
              <a:t>has</a:t>
            </a:r>
            <a:r>
              <a:rPr lang="en-US" b="1" dirty="0"/>
              <a:t> three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Index</a:t>
            </a:r>
          </a:p>
          <a:p>
            <a:pPr lvl="2"/>
            <a:r>
              <a:rPr lang="en-US" b="1" dirty="0"/>
              <a:t>This option: (1) tokenize </a:t>
            </a:r>
            <a:r>
              <a:rPr lang="en-US" dirty="0"/>
              <a:t>the field’s </a:t>
            </a:r>
            <a:r>
              <a:rPr lang="en-US" b="1" dirty="0"/>
              <a:t>value</a:t>
            </a:r>
            <a:r>
              <a:rPr lang="en-US" dirty="0"/>
              <a:t> using the analyzer </a:t>
            </a:r>
            <a:r>
              <a:rPr lang="en-US" b="1" dirty="0"/>
              <a:t>then (2) stored </a:t>
            </a:r>
            <a:r>
              <a:rPr lang="en-US" dirty="0"/>
              <a:t>in the index</a:t>
            </a:r>
          </a:p>
          <a:p>
            <a:pPr lvl="2"/>
            <a:r>
              <a:rPr lang="en-US" dirty="0"/>
              <a:t>Use this option </a:t>
            </a:r>
            <a:r>
              <a:rPr lang="en-US" b="1" dirty="0"/>
              <a:t>when</a:t>
            </a:r>
            <a:r>
              <a:rPr lang="en-US" dirty="0"/>
              <a:t> will you </a:t>
            </a:r>
            <a:r>
              <a:rPr lang="en-US" b="1" dirty="0"/>
              <a:t>search on </a:t>
            </a:r>
            <a:r>
              <a:rPr lang="en-US" dirty="0"/>
              <a:t>the field value, </a:t>
            </a:r>
            <a:r>
              <a:rPr lang="en-US" b="1" u="sng" dirty="0"/>
              <a:t>otherwise</a:t>
            </a:r>
            <a:r>
              <a:rPr lang="en-US" dirty="0"/>
              <a:t>, </a:t>
            </a:r>
            <a:r>
              <a:rPr lang="en-US" b="1" dirty="0"/>
              <a:t>don’t index </a:t>
            </a:r>
            <a:r>
              <a:rPr lang="en-US" dirty="0"/>
              <a:t>the field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Store</a:t>
            </a:r>
          </a:p>
          <a:p>
            <a:pPr lvl="2"/>
            <a:r>
              <a:rPr lang="en-US" dirty="0"/>
              <a:t>Meaning a </a:t>
            </a:r>
            <a:r>
              <a:rPr lang="en-US" b="1" dirty="0"/>
              <a:t>verbatim copy </a:t>
            </a:r>
            <a:r>
              <a:rPr lang="en-US" dirty="0"/>
              <a:t>of the </a:t>
            </a:r>
            <a:r>
              <a:rPr lang="en-US" b="1" dirty="0"/>
              <a:t>unanalyzed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 is written away in the index so that it can later be</a:t>
            </a:r>
            <a:r>
              <a:rPr lang="en-US" b="1" dirty="0"/>
              <a:t> retrieved.</a:t>
            </a:r>
          </a:p>
          <a:p>
            <a:pPr lvl="2"/>
            <a:r>
              <a:rPr lang="en-US" b="1" dirty="0"/>
              <a:t>Useful</a:t>
            </a:r>
            <a:r>
              <a:rPr lang="en-US" dirty="0"/>
              <a:t> for fields that you’d like to </a:t>
            </a:r>
            <a:r>
              <a:rPr lang="en-US" b="1" dirty="0"/>
              <a:t>display to users </a:t>
            </a:r>
            <a:r>
              <a:rPr lang="en-US" dirty="0"/>
              <a:t>such as the document’s </a:t>
            </a:r>
            <a:r>
              <a:rPr lang="en-US" b="1" dirty="0"/>
              <a:t>title</a:t>
            </a:r>
            <a:r>
              <a:rPr lang="en-US" dirty="0"/>
              <a:t> or </a:t>
            </a:r>
            <a:r>
              <a:rPr lang="en-US" b="1" dirty="0"/>
              <a:t>abstract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/>
              <a:t>termVector</a:t>
            </a:r>
            <a:r>
              <a:rPr lang="en-US" b="1" dirty="0"/>
              <a:t> (optionally)</a:t>
            </a:r>
          </a:p>
          <a:p>
            <a:pPr lvl="2"/>
            <a:r>
              <a:rPr lang="en-US" b="1" dirty="0"/>
              <a:t>miniature inverted index </a:t>
            </a:r>
            <a:r>
              <a:rPr lang="en-US" dirty="0"/>
              <a:t>for the field, </a:t>
            </a:r>
            <a:r>
              <a:rPr lang="en-US" b="1" dirty="0"/>
              <a:t>allowing</a:t>
            </a:r>
            <a:r>
              <a:rPr lang="en-US" dirty="0"/>
              <a:t> you to retrieve all of its tokens</a:t>
            </a:r>
          </a:p>
          <a:p>
            <a:pPr lvl="2"/>
            <a:r>
              <a:rPr lang="en-US" dirty="0"/>
              <a:t>Useful for </a:t>
            </a:r>
            <a:r>
              <a:rPr lang="en-US" b="1" dirty="0"/>
              <a:t>highlighting</a:t>
            </a:r>
            <a:r>
              <a:rPr lang="en-US" dirty="0"/>
              <a:t>, finding </a:t>
            </a:r>
            <a:r>
              <a:rPr lang="en-US" b="1" dirty="0"/>
              <a:t>similar</a:t>
            </a:r>
            <a:r>
              <a:rPr lang="en-US" dirty="0"/>
              <a:t> </a:t>
            </a:r>
            <a:r>
              <a:rPr lang="en-US" b="1" dirty="0"/>
              <a:t>documents</a:t>
            </a:r>
            <a:r>
              <a:rPr lang="en-US" dirty="0"/>
              <a:t>, </a:t>
            </a:r>
            <a:r>
              <a:rPr lang="en-US" b="1" dirty="0"/>
              <a:t>categorization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6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on Lucene </a:t>
            </a:r>
            <a:r>
              <a:rPr lang="en-US" b="1" dirty="0">
                <a:solidFill>
                  <a:srgbClr val="0070C0"/>
                </a:solidFill>
              </a:rPr>
              <a:t>Fields</a:t>
            </a:r>
            <a:r>
              <a:rPr lang="en-US" b="1" dirty="0"/>
              <a:t>: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options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664928"/>
              </p:ext>
            </p:extLst>
          </p:nvPr>
        </p:nvGraphicFramePr>
        <p:xfrm>
          <a:off x="457201" y="1473714"/>
          <a:ext cx="11066288" cy="260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 </a:t>
                      </a:r>
                      <a:r>
                        <a:rPr lang="en-US" dirty="0" err="1"/>
                        <a:t>TermVector</a:t>
                      </a:r>
                      <a:r>
                        <a:rPr lang="en-US" dirty="0"/>
                        <a:t> (optionally)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NOT_ANALYZED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Identifiers, telephone</a:t>
                      </a:r>
                      <a:r>
                        <a:rPr lang="en-US" baseline="0" dirty="0"/>
                        <a:t>/SSNs, URLs, dates, 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/>
                        <a:t>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WITH_POSITIONS_OFFSETS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Title,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/>
                        <a:t>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WITH_POSITIONS_OFFSETS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  <a:r>
                        <a:rPr lang="en-US" baseline="0" dirty="0"/>
                        <a:t> type, DB keys (if not used for searching)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NOT_ANALYZED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346" y="4286071"/>
            <a:ext cx="11083636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Document</a:t>
            </a:r>
            <a:r>
              <a:rPr lang="en-US" dirty="0">
                <a:latin typeface="Courier"/>
                <a:cs typeface="Courier"/>
              </a:rPr>
              <a:t> doc = new </a:t>
            </a:r>
            <a:r>
              <a:rPr lang="en-US" b="1" dirty="0">
                <a:latin typeface="Courier"/>
                <a:cs typeface="Courier"/>
              </a:rPr>
              <a:t>Document</a:t>
            </a:r>
            <a:r>
              <a:rPr lang="en-US" dirty="0">
                <a:latin typeface="Courier"/>
                <a:cs typeface="Courier"/>
              </a:rPr>
              <a:t>();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doc.add</a:t>
            </a:r>
            <a:r>
              <a:rPr lang="en-US" dirty="0"/>
              <a:t>(new Field("country", “Egypt”, </a:t>
            </a:r>
            <a:r>
              <a:rPr lang="en-US" dirty="0" err="1"/>
              <a:t>Field.Store.YES</a:t>
            </a:r>
            <a:r>
              <a:rPr lang="en-US" dirty="0"/>
              <a:t>, Field.Index.NO));</a:t>
            </a:r>
          </a:p>
          <a:p>
            <a:r>
              <a:rPr lang="en-US" dirty="0"/>
              <a:t>       </a:t>
            </a:r>
            <a:r>
              <a:rPr lang="en-US" dirty="0" err="1"/>
              <a:t>doc.add</a:t>
            </a:r>
            <a:r>
              <a:rPr lang="en-US" dirty="0"/>
              <a:t>(new Field("city", “Cairo”, </a:t>
            </a:r>
            <a:r>
              <a:rPr lang="en-US" dirty="0" err="1"/>
              <a:t>Field.Store.YES</a:t>
            </a:r>
            <a:r>
              <a:rPr lang="en-US" dirty="0"/>
              <a:t>, </a:t>
            </a:r>
            <a:r>
              <a:rPr lang="en-US" dirty="0" err="1"/>
              <a:t>Field.Index.ANALYZED</a:t>
            </a:r>
            <a:r>
              <a:rPr lang="en-US" dirty="0"/>
              <a:t>));</a:t>
            </a:r>
          </a:p>
          <a:p>
            <a:r>
              <a:rPr lang="en-US" dirty="0"/>
              <a:t>       </a:t>
            </a:r>
            <a:r>
              <a:rPr lang="en-US" dirty="0" err="1"/>
              <a:t>doc.add</a:t>
            </a:r>
            <a:r>
              <a:rPr lang="en-US" dirty="0"/>
              <a:t>(new Field("id", 1, </a:t>
            </a:r>
            <a:r>
              <a:rPr lang="en-US" dirty="0" err="1"/>
              <a:t>Field.Store.YES</a:t>
            </a:r>
            <a:r>
              <a:rPr lang="en-US" dirty="0"/>
              <a:t>, </a:t>
            </a:r>
            <a:r>
              <a:rPr lang="en-US" dirty="0" err="1"/>
              <a:t>Field.Index.NOT_ANALYZED</a:t>
            </a:r>
            <a:r>
              <a:rPr lang="en-US" dirty="0"/>
              <a:t>));</a:t>
            </a:r>
          </a:p>
          <a:p>
            <a:r>
              <a:rPr lang="en-US" b="1" dirty="0">
                <a:latin typeface="Courier"/>
                <a:cs typeface="Courier"/>
              </a:rPr>
              <a:t>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on </a:t>
            </a:r>
            <a:r>
              <a:rPr lang="en-US" b="1" dirty="0">
                <a:solidFill>
                  <a:srgbClr val="0070C0"/>
                </a:solidFill>
              </a:rPr>
              <a:t>Lucene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Fields</a:t>
            </a:r>
            <a:r>
              <a:rPr lang="en-US" b="1" dirty="0"/>
              <a:t>: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Multi-valued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will you need multi-valued fields?</a:t>
            </a:r>
          </a:p>
          <a:p>
            <a:pPr lvl="1"/>
            <a:r>
              <a:rPr lang="en-US" dirty="0"/>
              <a:t>Suppose your documents have an </a:t>
            </a:r>
            <a:r>
              <a:rPr lang="en-US" b="1" u="sng" dirty="0"/>
              <a:t>author field</a:t>
            </a:r>
            <a:r>
              <a:rPr lang="en-US" dirty="0"/>
              <a:t>, but sometimes </a:t>
            </a:r>
            <a:r>
              <a:rPr lang="en-US" b="1" u="sng" dirty="0"/>
              <a:t>there’s more than one author for a documen</a:t>
            </a:r>
            <a:r>
              <a:rPr lang="en-US" dirty="0"/>
              <a:t>t</a:t>
            </a:r>
          </a:p>
          <a:p>
            <a:r>
              <a:rPr lang="en-US" dirty="0"/>
              <a:t>Lucene allows to add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Field</a:t>
            </a:r>
            <a:r>
              <a:rPr lang="en-US" b="1" dirty="0"/>
              <a:t>s</a:t>
            </a:r>
            <a:r>
              <a:rPr lang="en-US" dirty="0"/>
              <a:t> with the </a:t>
            </a:r>
            <a:r>
              <a:rPr lang="en-US" b="1" dirty="0"/>
              <a:t>same name (multi-valued field)</a:t>
            </a:r>
          </a:p>
          <a:p>
            <a:pPr lvl="1"/>
            <a:r>
              <a:rPr lang="en-US" dirty="0"/>
              <a:t>Lucene simply </a:t>
            </a:r>
            <a:r>
              <a:rPr lang="en-US" b="1" dirty="0"/>
              <a:t>concatenates</a:t>
            </a:r>
            <a:r>
              <a:rPr lang="en-US" dirty="0"/>
              <a:t> the different values for that named Field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 </a:t>
            </a:r>
            <a:r>
              <a:rPr lang="en-US" sz="1800" dirty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563" y="4682835"/>
            <a:ext cx="982403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Document</a:t>
            </a:r>
            <a:r>
              <a:rPr lang="en-US" dirty="0">
                <a:latin typeface="Courier"/>
                <a:cs typeface="Courier"/>
              </a:rPr>
              <a:t> doc = new </a:t>
            </a:r>
            <a:r>
              <a:rPr lang="en-US" b="1" dirty="0">
                <a:latin typeface="Courier"/>
                <a:cs typeface="Courier"/>
              </a:rPr>
              <a:t>Document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doc.</a:t>
            </a:r>
            <a:r>
              <a:rPr lang="en-US" b="1" dirty="0" err="1">
                <a:latin typeface="Courier"/>
                <a:cs typeface="Courier"/>
              </a:rPr>
              <a:t>add</a:t>
            </a:r>
            <a:r>
              <a:rPr lang="en-US" dirty="0">
                <a:latin typeface="Courier"/>
                <a:cs typeface="Courier"/>
              </a:rPr>
              <a:t>(new </a:t>
            </a:r>
            <a:r>
              <a:rPr lang="en-US" b="1" dirty="0">
                <a:latin typeface="Courier"/>
                <a:cs typeface="Courier"/>
              </a:rPr>
              <a:t>Field</a:t>
            </a:r>
            <a:r>
              <a:rPr lang="en-US" dirty="0">
                <a:latin typeface="Courier"/>
                <a:cs typeface="Courier"/>
              </a:rPr>
              <a:t>(“author”, “Nesma Mahmoud”, </a:t>
            </a:r>
            <a:r>
              <a:rPr lang="en-US" dirty="0" err="1">
                <a:latin typeface="Courier"/>
                <a:cs typeface="Courier"/>
              </a:rPr>
              <a:t>Field.Store.YES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Field.Index.ANALYZED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doc.</a:t>
            </a:r>
            <a:r>
              <a:rPr lang="en-US" b="1" dirty="0" err="1">
                <a:latin typeface="Courier"/>
                <a:cs typeface="Courier"/>
              </a:rPr>
              <a:t>add</a:t>
            </a:r>
            <a:r>
              <a:rPr lang="en-US" dirty="0">
                <a:latin typeface="Courier"/>
                <a:cs typeface="Courier"/>
              </a:rPr>
              <a:t>(new </a:t>
            </a:r>
            <a:r>
              <a:rPr lang="en-US" b="1" dirty="0">
                <a:latin typeface="Courier"/>
                <a:cs typeface="Courier"/>
              </a:rPr>
              <a:t>Field</a:t>
            </a:r>
            <a:r>
              <a:rPr lang="en-US" dirty="0">
                <a:latin typeface="Courier"/>
                <a:cs typeface="Courier"/>
              </a:rPr>
              <a:t>(“author”, “Adel Mohamed”,  </a:t>
            </a:r>
            <a:r>
              <a:rPr lang="en-US" dirty="0" err="1">
                <a:latin typeface="Courier"/>
                <a:cs typeface="Courier"/>
              </a:rPr>
              <a:t>Field.Store.YES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Field.Index.ANALYZED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821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0BB-634D-4699-BCD8-AFD942CA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Analyze the 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8E02-AB20-4E2F-A1A4-B0565F90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Tokenizes the text</a:t>
            </a:r>
            <a:r>
              <a:rPr lang="en-US" i="1" dirty="0"/>
              <a:t>. 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dirty="0"/>
              <a:t>token</a:t>
            </a:r>
            <a:r>
              <a:rPr lang="en-US" dirty="0"/>
              <a:t> corresponds roughly to a “word” in the language</a:t>
            </a:r>
          </a:p>
          <a:p>
            <a:r>
              <a:rPr lang="en-US" dirty="0">
                <a:solidFill>
                  <a:srgbClr val="0070C0"/>
                </a:solidFill>
              </a:rPr>
              <a:t>Common Analyzers </a:t>
            </a:r>
            <a:r>
              <a:rPr lang="en-US" dirty="0"/>
              <a:t>in Lucene: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StandardAnalyzer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 Most sophisticated analyzer that knows about certain token types, </a:t>
            </a:r>
            <a:r>
              <a:rPr lang="en-US" b="1" dirty="0"/>
              <a:t>lowercases</a:t>
            </a:r>
            <a:r>
              <a:rPr lang="en-US" dirty="0"/>
              <a:t>, </a:t>
            </a:r>
            <a:r>
              <a:rPr lang="en-US" b="1" dirty="0"/>
              <a:t>removes stop words</a:t>
            </a:r>
            <a:r>
              <a:rPr lang="en-US" dirty="0"/>
              <a:t>, ...</a:t>
            </a:r>
          </a:p>
          <a:p>
            <a:pPr lvl="1"/>
            <a:r>
              <a:rPr lang="en-US" b="1" dirty="0" err="1"/>
              <a:t>WhitespaceAnalyzer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Splits tokens on </a:t>
            </a:r>
            <a:r>
              <a:rPr lang="en-US" b="1" dirty="0"/>
              <a:t>whitespace</a:t>
            </a:r>
          </a:p>
          <a:p>
            <a:pPr lvl="1"/>
            <a:r>
              <a:rPr lang="en-US" b="1" dirty="0" err="1"/>
              <a:t>SimpleAnalyzer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Splits tokens on </a:t>
            </a:r>
            <a:r>
              <a:rPr lang="en-US" b="1" dirty="0"/>
              <a:t>non-letters</a:t>
            </a:r>
            <a:r>
              <a:rPr lang="en-US" dirty="0"/>
              <a:t>, and then </a:t>
            </a:r>
            <a:r>
              <a:rPr lang="en-US" b="1" dirty="0"/>
              <a:t>lowercases</a:t>
            </a:r>
          </a:p>
          <a:p>
            <a:pPr lvl="1"/>
            <a:r>
              <a:rPr lang="en-US" b="1" dirty="0" err="1"/>
              <a:t>StopAnalyzer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Same as </a:t>
            </a:r>
            <a:r>
              <a:rPr lang="en-US" b="1" dirty="0" err="1"/>
              <a:t>SimpleAnalyzer</a:t>
            </a:r>
            <a:r>
              <a:rPr lang="en-US" dirty="0"/>
              <a:t>, but also </a:t>
            </a:r>
            <a:r>
              <a:rPr lang="en-US" b="1" dirty="0"/>
              <a:t>removes stop words</a:t>
            </a:r>
          </a:p>
          <a:p>
            <a:pPr lvl="1"/>
            <a:r>
              <a:rPr lang="en-US" b="1" dirty="0" err="1"/>
              <a:t>KeywordAnalyzer</a:t>
            </a:r>
            <a:endParaRPr lang="en-US" b="1" dirty="0"/>
          </a:p>
          <a:p>
            <a:pPr lvl="2"/>
            <a:r>
              <a:rPr lang="en-US" dirty="0"/>
              <a:t> Treats the entire text as a single token.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Explosion 1 12">
            <a:extLst>
              <a:ext uri="{FF2B5EF4-FFF2-40B4-BE49-F238E27FC236}">
                <a16:creationId xmlns:a16="http://schemas.microsoft.com/office/drawing/2014/main" id="{6B412357-F89E-456C-8079-5A4D4C6379E1}"/>
              </a:ext>
            </a:extLst>
          </p:cNvPr>
          <p:cNvSpPr/>
          <p:nvPr/>
        </p:nvSpPr>
        <p:spPr>
          <a:xfrm>
            <a:off x="10310482" y="2354433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Content</a:t>
            </a:r>
          </a:p>
        </p:txBody>
      </p:sp>
      <p:sp>
        <p:nvSpPr>
          <p:cNvPr id="14" name="Alternate Process 4">
            <a:extLst>
              <a:ext uri="{FF2B5EF4-FFF2-40B4-BE49-F238E27FC236}">
                <a16:creationId xmlns:a16="http://schemas.microsoft.com/office/drawing/2014/main" id="{F72377A4-15ED-4533-B17F-61ABA90A4566}"/>
              </a:ext>
            </a:extLst>
          </p:cNvPr>
          <p:cNvSpPr/>
          <p:nvPr/>
        </p:nvSpPr>
        <p:spPr>
          <a:xfrm>
            <a:off x="10242205" y="1726303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content</a:t>
            </a:r>
          </a:p>
        </p:txBody>
      </p:sp>
      <p:sp>
        <p:nvSpPr>
          <p:cNvPr id="15" name="Alternate Process 5">
            <a:extLst>
              <a:ext uri="{FF2B5EF4-FFF2-40B4-BE49-F238E27FC236}">
                <a16:creationId xmlns:a16="http://schemas.microsoft.com/office/drawing/2014/main" id="{2D202489-63AD-489C-9BCF-ED73E85DDDD5}"/>
              </a:ext>
            </a:extLst>
          </p:cNvPr>
          <p:cNvSpPr/>
          <p:nvPr/>
        </p:nvSpPr>
        <p:spPr>
          <a:xfrm>
            <a:off x="10242205" y="827273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document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225447-11E3-4733-833B-1FC577F4668D}"/>
              </a:ext>
            </a:extLst>
          </p:cNvPr>
          <p:cNvCxnSpPr/>
          <p:nvPr/>
        </p:nvCxnSpPr>
        <p:spPr>
          <a:xfrm flipV="1">
            <a:off x="11150288" y="2258829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0A65F-73F3-422D-8A7C-1D78767A87DF}"/>
              </a:ext>
            </a:extLst>
          </p:cNvPr>
          <p:cNvCxnSpPr/>
          <p:nvPr/>
        </p:nvCxnSpPr>
        <p:spPr>
          <a:xfrm flipV="1">
            <a:off x="11150288" y="1359794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87379" y="1751093"/>
            <a:ext cx="579005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1 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9587379" y="827273"/>
            <a:ext cx="579005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2 </a:t>
            </a:r>
            <a:endParaRPr lang="en-US" sz="3200" dirty="0"/>
          </a:p>
        </p:txBody>
      </p:sp>
      <p:sp>
        <p:nvSpPr>
          <p:cNvPr id="20" name="Alternate Process 7">
            <a:extLst>
              <a:ext uri="{FF2B5EF4-FFF2-40B4-BE49-F238E27FC236}">
                <a16:creationId xmlns:a16="http://schemas.microsoft.com/office/drawing/2014/main" id="{3A87D783-E63D-49DE-8AE8-3AD2FA76AB83}"/>
              </a:ext>
            </a:extLst>
          </p:cNvPr>
          <p:cNvSpPr/>
          <p:nvPr/>
        </p:nvSpPr>
        <p:spPr>
          <a:xfrm>
            <a:off x="10172657" y="13855"/>
            <a:ext cx="1816169" cy="532527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document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5FB479-2092-4518-AB0D-3F9C3B6A6E66}"/>
              </a:ext>
            </a:extLst>
          </p:cNvPr>
          <p:cNvCxnSpPr/>
          <p:nvPr/>
        </p:nvCxnSpPr>
        <p:spPr>
          <a:xfrm flipV="1">
            <a:off x="11105261" y="546382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31996" y="9855"/>
            <a:ext cx="579005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3 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922327" y="1831091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22327" y="88882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2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2E00-49C4-4267-887A-53445646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Analyzers – </a:t>
            </a:r>
            <a:r>
              <a:rPr lang="en-US" b="1" dirty="0"/>
              <a:t>example 1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A7DF-7734-44A7-BA0F-5218A646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Text: </a:t>
            </a:r>
            <a:r>
              <a:rPr lang="en-US" dirty="0"/>
              <a:t>“XY&amp;Z Corporation – xyz@example.com” </a:t>
            </a:r>
          </a:p>
          <a:p>
            <a:r>
              <a:rPr lang="en-US" dirty="0" err="1"/>
              <a:t>WhitespaceAnalyzer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[XY&amp;Z] [Corporation] [-] [xyz@example.com] </a:t>
            </a:r>
          </a:p>
          <a:p>
            <a:r>
              <a:rPr lang="en-US" dirty="0" err="1"/>
              <a:t>SimpleAnalyzer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xy</a:t>
            </a:r>
            <a:r>
              <a:rPr lang="en-US" dirty="0"/>
              <a:t>] [z] [corporation] [</a:t>
            </a:r>
            <a:r>
              <a:rPr lang="en-US" dirty="0" err="1"/>
              <a:t>xyz</a:t>
            </a:r>
            <a:r>
              <a:rPr lang="en-US" dirty="0"/>
              <a:t>] [example] [com] </a:t>
            </a:r>
          </a:p>
          <a:p>
            <a:r>
              <a:rPr lang="en-US" dirty="0" err="1"/>
              <a:t>StopAnalyzer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xy</a:t>
            </a:r>
            <a:r>
              <a:rPr lang="en-US" dirty="0"/>
              <a:t>] [z] [corporation] [</a:t>
            </a:r>
            <a:r>
              <a:rPr lang="en-US" dirty="0" err="1"/>
              <a:t>xyz</a:t>
            </a:r>
            <a:r>
              <a:rPr lang="en-US" dirty="0"/>
              <a:t>] [example] [com] </a:t>
            </a:r>
          </a:p>
          <a:p>
            <a:r>
              <a:rPr lang="en-US" dirty="0" err="1"/>
              <a:t>StandardAnalyzer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xy&amp;z</a:t>
            </a:r>
            <a:r>
              <a:rPr lang="en-US" dirty="0"/>
              <a:t>] [corporation] [xyz@example.com] </a:t>
            </a:r>
          </a:p>
        </p:txBody>
      </p:sp>
    </p:spTree>
    <p:extLst>
      <p:ext uri="{BB962C8B-B14F-4D97-AF65-F5344CB8AC3E}">
        <p14:creationId xmlns:p14="http://schemas.microsoft.com/office/powerpoint/2010/main" val="133883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2E00-49C4-4267-887A-53445646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Analyzers – </a:t>
            </a:r>
            <a:r>
              <a:rPr lang="en-US" b="1" dirty="0"/>
              <a:t>example 2 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A7DF-7734-44A7-BA0F-5218A646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Text: </a:t>
            </a:r>
            <a:r>
              <a:rPr lang="en-US" dirty="0"/>
              <a:t>“The quick brown fox jumped over the lazy dog” </a:t>
            </a:r>
          </a:p>
          <a:p>
            <a:r>
              <a:rPr lang="en-US" dirty="0" err="1"/>
              <a:t>WhitespaceAnalyzer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[The] [quick] [brown] [fox] [jumped] [over] [the] [lazy] [dog] </a:t>
            </a:r>
          </a:p>
          <a:p>
            <a:r>
              <a:rPr lang="en-US" dirty="0" err="1"/>
              <a:t>SimpleAnalyzer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[the] [quick] [brown] [fox] [jumped] [over] [the] [lazy] [dog] </a:t>
            </a:r>
          </a:p>
          <a:p>
            <a:r>
              <a:rPr lang="en-US" dirty="0" err="1"/>
              <a:t>StopAnalyzer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[quick] [brown] [fox] [jumped] [over] [lazy] [dog] </a:t>
            </a:r>
          </a:p>
          <a:p>
            <a:r>
              <a:rPr lang="en-US" dirty="0" err="1"/>
              <a:t>StandardAnalyzer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[quick] [brown] [fox] [jumped] [over] [lazy] [dog] </a:t>
            </a:r>
          </a:p>
        </p:txBody>
      </p:sp>
    </p:spTree>
    <p:extLst>
      <p:ext uri="{BB962C8B-B14F-4D97-AF65-F5344CB8AC3E}">
        <p14:creationId xmlns:p14="http://schemas.microsoft.com/office/powerpoint/2010/main" val="293986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2E00-49C4-4267-887A-53445646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Analyzers – </a:t>
            </a:r>
            <a:r>
              <a:rPr lang="en-US" b="1" dirty="0"/>
              <a:t>more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A7DF-7734-44A7-BA0F-5218A646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StopAnalyzer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Stop words: "a", "an", "and", "are", "as", "at", "be", "but", "by", "for", "if", "in", "into", "is", "it", "no", "not", "of", "on", "or", "such", "that", "the", "their", "then", "there", "these", "they", "this", "to", "was", "will", "with" 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StopAnalyzer</a:t>
            </a:r>
            <a:r>
              <a:rPr lang="en-US" dirty="0"/>
              <a:t> has a second constructor that allows you to pass your own set instead. </a:t>
            </a:r>
          </a:p>
          <a:p>
            <a:pPr lvl="1"/>
            <a:r>
              <a:rPr lang="en-US" dirty="0" err="1"/>
              <a:t>StopAnalyzer</a:t>
            </a:r>
            <a:r>
              <a:rPr lang="en-US" dirty="0"/>
              <a:t> creates a </a:t>
            </a:r>
            <a:r>
              <a:rPr lang="en-US" b="1" dirty="0" err="1"/>
              <a:t>StopFilter</a:t>
            </a:r>
            <a:r>
              <a:rPr lang="en-US" dirty="0"/>
              <a:t> to perform the filtering. </a:t>
            </a:r>
          </a:p>
          <a:p>
            <a:r>
              <a:rPr lang="en-US" b="1" dirty="0" err="1"/>
              <a:t>StandardAnalyzer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The most generally useful built-in analyzer and makes a great first choice. </a:t>
            </a:r>
          </a:p>
          <a:p>
            <a:pPr lvl="1"/>
            <a:r>
              <a:rPr lang="en-US" dirty="0" err="1"/>
              <a:t>alphanumerics</a:t>
            </a:r>
            <a:r>
              <a:rPr lang="en-US" dirty="0"/>
              <a:t>, acronyms, company names, email addresses, computer hostnames, numbers, words with an interior apostrophe, serial numbers, IP addresses, and Chinese and Japanese characters.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D03-9E05-4526-9C38-5DC6E49A3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it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0BBA-5BEE-424B-A3B9-72D70A72D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Purpose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Explore Lucene </a:t>
            </a:r>
            <a:r>
              <a:rPr lang="en-US" b="1" dirty="0"/>
              <a:t>analyzers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For complete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/>
              <a:t>lucene_sec2/</a:t>
            </a:r>
            <a:r>
              <a:rPr lang="en-US" b="1" i="1" dirty="0" err="1"/>
              <a:t>src</a:t>
            </a:r>
            <a:r>
              <a:rPr lang="en-US" b="1" i="1" dirty="0"/>
              <a:t>/</a:t>
            </a:r>
            <a:r>
              <a:rPr lang="en-US" b="1" i="1" dirty="0" err="1"/>
              <a:t>lucene_analyzers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799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r>
              <a:rPr lang="en-US" dirty="0"/>
              <a:t>: Lucene in a </a:t>
            </a:r>
            <a:r>
              <a:rPr lang="en-US" b="1" dirty="0"/>
              <a:t>search system</a:t>
            </a:r>
          </a:p>
        </p:txBody>
      </p:sp>
      <p:sp>
        <p:nvSpPr>
          <p:cNvPr id="4" name="Explosion 1 3"/>
          <p:cNvSpPr/>
          <p:nvPr/>
        </p:nvSpPr>
        <p:spPr>
          <a:xfrm>
            <a:off x="2698369" y="5202392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Content</a:t>
            </a:r>
          </a:p>
        </p:txBody>
      </p:sp>
      <p:sp>
        <p:nvSpPr>
          <p:cNvPr id="5" name="Alternate Process 4"/>
          <p:cNvSpPr/>
          <p:nvPr/>
        </p:nvSpPr>
        <p:spPr>
          <a:xfrm>
            <a:off x="2630092" y="4574262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content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2630092" y="3675232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document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2630092" y="277622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document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2630092" y="1863570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document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38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8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38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38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5948352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4446261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8414221" y="1656554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25" name="Alternate Process 24"/>
          <p:cNvSpPr/>
          <p:nvPr/>
        </p:nvSpPr>
        <p:spPr>
          <a:xfrm>
            <a:off x="8345944" y="2937915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UI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105896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query</a:t>
              </a:r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Render results</a:t>
              </a:r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8345944" y="5193032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query</a:t>
            </a:r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8611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9525000" y="3470442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8611145" y="4765441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525001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7395826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9254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96057" y="1575404"/>
            <a:ext cx="5171539" cy="3398380"/>
          </a:xfrm>
          <a:custGeom>
            <a:avLst/>
            <a:gdLst>
              <a:gd name="connsiteX0" fmla="*/ 86921 w 5171539"/>
              <a:gd name="connsiteY0" fmla="*/ 156416 h 3398380"/>
              <a:gd name="connsiteX1" fmla="*/ 86921 w 5171539"/>
              <a:gd name="connsiteY1" fmla="*/ 156416 h 3398380"/>
              <a:gd name="connsiteX2" fmla="*/ 253175 w 5171539"/>
              <a:gd name="connsiteY2" fmla="*/ 142561 h 3398380"/>
              <a:gd name="connsiteX3" fmla="*/ 322448 w 5171539"/>
              <a:gd name="connsiteY3" fmla="*/ 128707 h 3398380"/>
              <a:gd name="connsiteX4" fmla="*/ 488703 w 5171539"/>
              <a:gd name="connsiteY4" fmla="*/ 114852 h 3398380"/>
              <a:gd name="connsiteX5" fmla="*/ 585684 w 5171539"/>
              <a:gd name="connsiteY5" fmla="*/ 100998 h 3398380"/>
              <a:gd name="connsiteX6" fmla="*/ 793503 w 5171539"/>
              <a:gd name="connsiteY6" fmla="*/ 73289 h 3398380"/>
              <a:gd name="connsiteX7" fmla="*/ 862775 w 5171539"/>
              <a:gd name="connsiteY7" fmla="*/ 45580 h 3398380"/>
              <a:gd name="connsiteX8" fmla="*/ 1029030 w 5171539"/>
              <a:gd name="connsiteY8" fmla="*/ 17871 h 3398380"/>
              <a:gd name="connsiteX9" fmla="*/ 1222993 w 5171539"/>
              <a:gd name="connsiteY9" fmla="*/ 17871 h 3398380"/>
              <a:gd name="connsiteX10" fmla="*/ 1430812 w 5171539"/>
              <a:gd name="connsiteY10" fmla="*/ 59434 h 3398380"/>
              <a:gd name="connsiteX11" fmla="*/ 1583212 w 5171539"/>
              <a:gd name="connsiteY11" fmla="*/ 87143 h 3398380"/>
              <a:gd name="connsiteX12" fmla="*/ 1735612 w 5171539"/>
              <a:gd name="connsiteY12" fmla="*/ 114852 h 3398380"/>
              <a:gd name="connsiteX13" fmla="*/ 2372921 w 5171539"/>
              <a:gd name="connsiteY13" fmla="*/ 87143 h 3398380"/>
              <a:gd name="connsiteX14" fmla="*/ 2442193 w 5171539"/>
              <a:gd name="connsiteY14" fmla="*/ 73289 h 3398380"/>
              <a:gd name="connsiteX15" fmla="*/ 2636157 w 5171539"/>
              <a:gd name="connsiteY15" fmla="*/ 87143 h 3398380"/>
              <a:gd name="connsiteX16" fmla="*/ 2719284 w 5171539"/>
              <a:gd name="connsiteY16" fmla="*/ 114852 h 3398380"/>
              <a:gd name="connsiteX17" fmla="*/ 2802412 w 5171539"/>
              <a:gd name="connsiteY17" fmla="*/ 156416 h 3398380"/>
              <a:gd name="connsiteX18" fmla="*/ 2843975 w 5171539"/>
              <a:gd name="connsiteY18" fmla="*/ 184125 h 3398380"/>
              <a:gd name="connsiteX19" fmla="*/ 2927103 w 5171539"/>
              <a:gd name="connsiteY19" fmla="*/ 294961 h 3398380"/>
              <a:gd name="connsiteX20" fmla="*/ 2968666 w 5171539"/>
              <a:gd name="connsiteY20" fmla="*/ 419652 h 3398380"/>
              <a:gd name="connsiteX21" fmla="*/ 2982521 w 5171539"/>
              <a:gd name="connsiteY21" fmla="*/ 461216 h 3398380"/>
              <a:gd name="connsiteX22" fmla="*/ 3024084 w 5171539"/>
              <a:gd name="connsiteY22" fmla="*/ 599761 h 3398380"/>
              <a:gd name="connsiteX23" fmla="*/ 3079503 w 5171539"/>
              <a:gd name="connsiteY23" fmla="*/ 655180 h 3398380"/>
              <a:gd name="connsiteX24" fmla="*/ 3121066 w 5171539"/>
              <a:gd name="connsiteY24" fmla="*/ 738307 h 3398380"/>
              <a:gd name="connsiteX25" fmla="*/ 3134921 w 5171539"/>
              <a:gd name="connsiteY25" fmla="*/ 779871 h 3398380"/>
              <a:gd name="connsiteX26" fmla="*/ 3218048 w 5171539"/>
              <a:gd name="connsiteY26" fmla="*/ 862998 h 3398380"/>
              <a:gd name="connsiteX27" fmla="*/ 3259612 w 5171539"/>
              <a:gd name="connsiteY27" fmla="*/ 904561 h 3398380"/>
              <a:gd name="connsiteX28" fmla="*/ 3287321 w 5171539"/>
              <a:gd name="connsiteY28" fmla="*/ 932271 h 3398380"/>
              <a:gd name="connsiteX29" fmla="*/ 3315030 w 5171539"/>
              <a:gd name="connsiteY29" fmla="*/ 973834 h 3398380"/>
              <a:gd name="connsiteX30" fmla="*/ 3356593 w 5171539"/>
              <a:gd name="connsiteY30" fmla="*/ 1001543 h 3398380"/>
              <a:gd name="connsiteX31" fmla="*/ 3425866 w 5171539"/>
              <a:gd name="connsiteY31" fmla="*/ 1070816 h 3398380"/>
              <a:gd name="connsiteX32" fmla="*/ 3508993 w 5171539"/>
              <a:gd name="connsiteY32" fmla="*/ 1112380 h 3398380"/>
              <a:gd name="connsiteX33" fmla="*/ 3564412 w 5171539"/>
              <a:gd name="connsiteY33" fmla="*/ 1181652 h 3398380"/>
              <a:gd name="connsiteX34" fmla="*/ 3661393 w 5171539"/>
              <a:gd name="connsiteY34" fmla="*/ 1237071 h 3398380"/>
              <a:gd name="connsiteX35" fmla="*/ 3772230 w 5171539"/>
              <a:gd name="connsiteY35" fmla="*/ 1292489 h 3398380"/>
              <a:gd name="connsiteX36" fmla="*/ 3813793 w 5171539"/>
              <a:gd name="connsiteY36" fmla="*/ 1334052 h 3398380"/>
              <a:gd name="connsiteX37" fmla="*/ 3910775 w 5171539"/>
              <a:gd name="connsiteY37" fmla="*/ 1361761 h 3398380"/>
              <a:gd name="connsiteX38" fmla="*/ 3952339 w 5171539"/>
              <a:gd name="connsiteY38" fmla="*/ 1375616 h 3398380"/>
              <a:gd name="connsiteX39" fmla="*/ 4007757 w 5171539"/>
              <a:gd name="connsiteY39" fmla="*/ 1389471 h 3398380"/>
              <a:gd name="connsiteX40" fmla="*/ 4063175 w 5171539"/>
              <a:gd name="connsiteY40" fmla="*/ 1417180 h 3398380"/>
              <a:gd name="connsiteX41" fmla="*/ 4160157 w 5171539"/>
              <a:gd name="connsiteY41" fmla="*/ 1444889 h 3398380"/>
              <a:gd name="connsiteX42" fmla="*/ 4257139 w 5171539"/>
              <a:gd name="connsiteY42" fmla="*/ 1472598 h 3398380"/>
              <a:gd name="connsiteX43" fmla="*/ 4520375 w 5171539"/>
              <a:gd name="connsiteY43" fmla="*/ 1486452 h 3398380"/>
              <a:gd name="connsiteX44" fmla="*/ 4561939 w 5171539"/>
              <a:gd name="connsiteY44" fmla="*/ 1500307 h 3398380"/>
              <a:gd name="connsiteX45" fmla="*/ 4700484 w 5171539"/>
              <a:gd name="connsiteY45" fmla="*/ 1555725 h 3398380"/>
              <a:gd name="connsiteX46" fmla="*/ 4783612 w 5171539"/>
              <a:gd name="connsiteY46" fmla="*/ 1583434 h 3398380"/>
              <a:gd name="connsiteX47" fmla="*/ 4922157 w 5171539"/>
              <a:gd name="connsiteY47" fmla="*/ 1611143 h 3398380"/>
              <a:gd name="connsiteX48" fmla="*/ 5005284 w 5171539"/>
              <a:gd name="connsiteY48" fmla="*/ 1638852 h 3398380"/>
              <a:gd name="connsiteX49" fmla="*/ 5046848 w 5171539"/>
              <a:gd name="connsiteY49" fmla="*/ 1652707 h 3398380"/>
              <a:gd name="connsiteX50" fmla="*/ 5088412 w 5171539"/>
              <a:gd name="connsiteY50" fmla="*/ 1735834 h 3398380"/>
              <a:gd name="connsiteX51" fmla="*/ 5129975 w 5171539"/>
              <a:gd name="connsiteY51" fmla="*/ 1888234 h 3398380"/>
              <a:gd name="connsiteX52" fmla="*/ 5143830 w 5171539"/>
              <a:gd name="connsiteY52" fmla="*/ 1929798 h 3398380"/>
              <a:gd name="connsiteX53" fmla="*/ 5157684 w 5171539"/>
              <a:gd name="connsiteY53" fmla="*/ 2677943 h 3398380"/>
              <a:gd name="connsiteX54" fmla="*/ 5171539 w 5171539"/>
              <a:gd name="connsiteY54" fmla="*/ 2719507 h 3398380"/>
              <a:gd name="connsiteX55" fmla="*/ 5157684 w 5171539"/>
              <a:gd name="connsiteY55" fmla="*/ 3107434 h 3398380"/>
              <a:gd name="connsiteX56" fmla="*/ 5143830 w 5171539"/>
              <a:gd name="connsiteY56" fmla="*/ 3148998 h 3398380"/>
              <a:gd name="connsiteX57" fmla="*/ 5102266 w 5171539"/>
              <a:gd name="connsiteY57" fmla="*/ 3176707 h 3398380"/>
              <a:gd name="connsiteX58" fmla="*/ 4991430 w 5171539"/>
              <a:gd name="connsiteY58" fmla="*/ 3245980 h 3398380"/>
              <a:gd name="connsiteX59" fmla="*/ 4908303 w 5171539"/>
              <a:gd name="connsiteY59" fmla="*/ 3301398 h 3398380"/>
              <a:gd name="connsiteX60" fmla="*/ 4866739 w 5171539"/>
              <a:gd name="connsiteY60" fmla="*/ 3329107 h 3398380"/>
              <a:gd name="connsiteX61" fmla="*/ 4755903 w 5171539"/>
              <a:gd name="connsiteY61" fmla="*/ 3356816 h 3398380"/>
              <a:gd name="connsiteX62" fmla="*/ 4714339 w 5171539"/>
              <a:gd name="connsiteY62" fmla="*/ 3370671 h 3398380"/>
              <a:gd name="connsiteX63" fmla="*/ 4631212 w 5171539"/>
              <a:gd name="connsiteY63" fmla="*/ 3384525 h 3398380"/>
              <a:gd name="connsiteX64" fmla="*/ 4575793 w 5171539"/>
              <a:gd name="connsiteY64" fmla="*/ 3398380 h 3398380"/>
              <a:gd name="connsiteX65" fmla="*/ 3772230 w 5171539"/>
              <a:gd name="connsiteY65" fmla="*/ 3384525 h 3398380"/>
              <a:gd name="connsiteX66" fmla="*/ 3647539 w 5171539"/>
              <a:gd name="connsiteY66" fmla="*/ 3370671 h 3398380"/>
              <a:gd name="connsiteX67" fmla="*/ 3605975 w 5171539"/>
              <a:gd name="connsiteY67" fmla="*/ 3356816 h 3398380"/>
              <a:gd name="connsiteX68" fmla="*/ 3522848 w 5171539"/>
              <a:gd name="connsiteY68" fmla="*/ 3342961 h 3398380"/>
              <a:gd name="connsiteX69" fmla="*/ 3425866 w 5171539"/>
              <a:gd name="connsiteY69" fmla="*/ 3301398 h 3398380"/>
              <a:gd name="connsiteX70" fmla="*/ 3384303 w 5171539"/>
              <a:gd name="connsiteY70" fmla="*/ 3273689 h 3398380"/>
              <a:gd name="connsiteX71" fmla="*/ 3342739 w 5171539"/>
              <a:gd name="connsiteY71" fmla="*/ 3259834 h 3398380"/>
              <a:gd name="connsiteX72" fmla="*/ 3315030 w 5171539"/>
              <a:gd name="connsiteY72" fmla="*/ 3218271 h 3398380"/>
              <a:gd name="connsiteX73" fmla="*/ 3231903 w 5171539"/>
              <a:gd name="connsiteY73" fmla="*/ 3190561 h 3398380"/>
              <a:gd name="connsiteX74" fmla="*/ 3162630 w 5171539"/>
              <a:gd name="connsiteY74" fmla="*/ 3148998 h 3398380"/>
              <a:gd name="connsiteX75" fmla="*/ 3121066 w 5171539"/>
              <a:gd name="connsiteY75" fmla="*/ 3107434 h 3398380"/>
              <a:gd name="connsiteX76" fmla="*/ 3037939 w 5171539"/>
              <a:gd name="connsiteY76" fmla="*/ 3052016 h 3398380"/>
              <a:gd name="connsiteX77" fmla="*/ 2996375 w 5171539"/>
              <a:gd name="connsiteY77" fmla="*/ 3038161 h 3398380"/>
              <a:gd name="connsiteX78" fmla="*/ 2913248 w 5171539"/>
              <a:gd name="connsiteY78" fmla="*/ 2982743 h 3398380"/>
              <a:gd name="connsiteX79" fmla="*/ 2871684 w 5171539"/>
              <a:gd name="connsiteY79" fmla="*/ 2955034 h 3398380"/>
              <a:gd name="connsiteX80" fmla="*/ 2830121 w 5171539"/>
              <a:gd name="connsiteY80" fmla="*/ 2941180 h 3398380"/>
              <a:gd name="connsiteX81" fmla="*/ 2802412 w 5171539"/>
              <a:gd name="connsiteY81" fmla="*/ 2899616 h 3398380"/>
              <a:gd name="connsiteX82" fmla="*/ 2760848 w 5171539"/>
              <a:gd name="connsiteY82" fmla="*/ 2871907 h 3398380"/>
              <a:gd name="connsiteX83" fmla="*/ 2705430 w 5171539"/>
              <a:gd name="connsiteY83" fmla="*/ 2830343 h 3398380"/>
              <a:gd name="connsiteX84" fmla="*/ 2677721 w 5171539"/>
              <a:gd name="connsiteY84" fmla="*/ 2774925 h 3398380"/>
              <a:gd name="connsiteX85" fmla="*/ 2636157 w 5171539"/>
              <a:gd name="connsiteY85" fmla="*/ 2747216 h 3398380"/>
              <a:gd name="connsiteX86" fmla="*/ 2539175 w 5171539"/>
              <a:gd name="connsiteY86" fmla="*/ 2677943 h 3398380"/>
              <a:gd name="connsiteX87" fmla="*/ 2456048 w 5171539"/>
              <a:gd name="connsiteY87" fmla="*/ 2553252 h 3398380"/>
              <a:gd name="connsiteX88" fmla="*/ 2428339 w 5171539"/>
              <a:gd name="connsiteY88" fmla="*/ 2511689 h 3398380"/>
              <a:gd name="connsiteX89" fmla="*/ 2386775 w 5171539"/>
              <a:gd name="connsiteY89" fmla="*/ 2428561 h 3398380"/>
              <a:gd name="connsiteX90" fmla="*/ 2372921 w 5171539"/>
              <a:gd name="connsiteY90" fmla="*/ 2386998 h 3398380"/>
              <a:gd name="connsiteX91" fmla="*/ 2317503 w 5171539"/>
              <a:gd name="connsiteY91" fmla="*/ 2290016 h 3398380"/>
              <a:gd name="connsiteX92" fmla="*/ 2289793 w 5171539"/>
              <a:gd name="connsiteY92" fmla="*/ 2262307 h 3398380"/>
              <a:gd name="connsiteX93" fmla="*/ 2262084 w 5171539"/>
              <a:gd name="connsiteY93" fmla="*/ 2151471 h 3398380"/>
              <a:gd name="connsiteX94" fmla="*/ 2192812 w 5171539"/>
              <a:gd name="connsiteY94" fmla="*/ 2082198 h 3398380"/>
              <a:gd name="connsiteX95" fmla="*/ 2151248 w 5171539"/>
              <a:gd name="connsiteY95" fmla="*/ 2040634 h 3398380"/>
              <a:gd name="connsiteX96" fmla="*/ 2109684 w 5171539"/>
              <a:gd name="connsiteY96" fmla="*/ 2026780 h 3398380"/>
              <a:gd name="connsiteX97" fmla="*/ 2095830 w 5171539"/>
              <a:gd name="connsiteY97" fmla="*/ 1985216 h 3398380"/>
              <a:gd name="connsiteX98" fmla="*/ 2054266 w 5171539"/>
              <a:gd name="connsiteY98" fmla="*/ 1971361 h 3398380"/>
              <a:gd name="connsiteX99" fmla="*/ 1943430 w 5171539"/>
              <a:gd name="connsiteY99" fmla="*/ 1929798 h 3398380"/>
              <a:gd name="connsiteX100" fmla="*/ 641103 w 5171539"/>
              <a:gd name="connsiteY100" fmla="*/ 1915943 h 3398380"/>
              <a:gd name="connsiteX101" fmla="*/ 544121 w 5171539"/>
              <a:gd name="connsiteY101" fmla="*/ 1888234 h 3398380"/>
              <a:gd name="connsiteX102" fmla="*/ 474848 w 5171539"/>
              <a:gd name="connsiteY102" fmla="*/ 1874380 h 3398380"/>
              <a:gd name="connsiteX103" fmla="*/ 391721 w 5171539"/>
              <a:gd name="connsiteY103" fmla="*/ 1846671 h 3398380"/>
              <a:gd name="connsiteX104" fmla="*/ 308593 w 5171539"/>
              <a:gd name="connsiteY104" fmla="*/ 1818961 h 3398380"/>
              <a:gd name="connsiteX105" fmla="*/ 267030 w 5171539"/>
              <a:gd name="connsiteY105" fmla="*/ 1805107 h 3398380"/>
              <a:gd name="connsiteX106" fmla="*/ 211612 w 5171539"/>
              <a:gd name="connsiteY106" fmla="*/ 1791252 h 3398380"/>
              <a:gd name="connsiteX107" fmla="*/ 45357 w 5171539"/>
              <a:gd name="connsiteY107" fmla="*/ 1763543 h 3398380"/>
              <a:gd name="connsiteX108" fmla="*/ 3793 w 5171539"/>
              <a:gd name="connsiteY108" fmla="*/ 1735834 h 3398380"/>
              <a:gd name="connsiteX109" fmla="*/ 31503 w 5171539"/>
              <a:gd name="connsiteY109" fmla="*/ 1444889 h 3398380"/>
              <a:gd name="connsiteX110" fmla="*/ 45357 w 5171539"/>
              <a:gd name="connsiteY110" fmla="*/ 1403325 h 3398380"/>
              <a:gd name="connsiteX111" fmla="*/ 73066 w 5171539"/>
              <a:gd name="connsiteY111" fmla="*/ 1306343 h 3398380"/>
              <a:gd name="connsiteX112" fmla="*/ 59212 w 5171539"/>
              <a:gd name="connsiteY112" fmla="*/ 946125 h 3398380"/>
              <a:gd name="connsiteX113" fmla="*/ 73066 w 5171539"/>
              <a:gd name="connsiteY113" fmla="*/ 336525 h 3398380"/>
              <a:gd name="connsiteX114" fmla="*/ 86921 w 5171539"/>
              <a:gd name="connsiteY114" fmla="*/ 156416 h 339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171539" h="3398380">
                <a:moveTo>
                  <a:pt x="86921" y="156416"/>
                </a:moveTo>
                <a:lnTo>
                  <a:pt x="86921" y="156416"/>
                </a:lnTo>
                <a:cubicBezTo>
                  <a:pt x="142339" y="151798"/>
                  <a:pt x="197946" y="149059"/>
                  <a:pt x="253175" y="142561"/>
                </a:cubicBezTo>
                <a:cubicBezTo>
                  <a:pt x="276562" y="139810"/>
                  <a:pt x="299061" y="131458"/>
                  <a:pt x="322448" y="128707"/>
                </a:cubicBezTo>
                <a:cubicBezTo>
                  <a:pt x="377678" y="122209"/>
                  <a:pt x="433398" y="120674"/>
                  <a:pt x="488703" y="114852"/>
                </a:cubicBezTo>
                <a:cubicBezTo>
                  <a:pt x="521179" y="111434"/>
                  <a:pt x="553357" y="105616"/>
                  <a:pt x="585684" y="100998"/>
                </a:cubicBezTo>
                <a:cubicBezTo>
                  <a:pt x="708196" y="60160"/>
                  <a:pt x="505345" y="124140"/>
                  <a:pt x="793503" y="73289"/>
                </a:cubicBezTo>
                <a:cubicBezTo>
                  <a:pt x="817994" y="68967"/>
                  <a:pt x="838954" y="52726"/>
                  <a:pt x="862775" y="45580"/>
                </a:cubicBezTo>
                <a:cubicBezTo>
                  <a:pt x="899615" y="34528"/>
                  <a:pt x="998119" y="22287"/>
                  <a:pt x="1029030" y="17871"/>
                </a:cubicBezTo>
                <a:cubicBezTo>
                  <a:pt x="1116813" y="-11391"/>
                  <a:pt x="1063636" y="165"/>
                  <a:pt x="1222993" y="17871"/>
                </a:cubicBezTo>
                <a:cubicBezTo>
                  <a:pt x="1363197" y="33449"/>
                  <a:pt x="1281855" y="28075"/>
                  <a:pt x="1430812" y="59434"/>
                </a:cubicBezTo>
                <a:cubicBezTo>
                  <a:pt x="1481337" y="70071"/>
                  <a:pt x="1532464" y="77628"/>
                  <a:pt x="1583212" y="87143"/>
                </a:cubicBezTo>
                <a:cubicBezTo>
                  <a:pt x="1738122" y="116189"/>
                  <a:pt x="1559956" y="85577"/>
                  <a:pt x="1735612" y="114852"/>
                </a:cubicBezTo>
                <a:cubicBezTo>
                  <a:pt x="1960066" y="108786"/>
                  <a:pt x="2159068" y="117693"/>
                  <a:pt x="2372921" y="87143"/>
                </a:cubicBezTo>
                <a:cubicBezTo>
                  <a:pt x="2396232" y="83813"/>
                  <a:pt x="2419102" y="77907"/>
                  <a:pt x="2442193" y="73289"/>
                </a:cubicBezTo>
                <a:cubicBezTo>
                  <a:pt x="2506848" y="77907"/>
                  <a:pt x="2572055" y="77528"/>
                  <a:pt x="2636157" y="87143"/>
                </a:cubicBezTo>
                <a:cubicBezTo>
                  <a:pt x="2665042" y="91476"/>
                  <a:pt x="2719284" y="114852"/>
                  <a:pt x="2719284" y="114852"/>
                </a:cubicBezTo>
                <a:cubicBezTo>
                  <a:pt x="2838405" y="194265"/>
                  <a:pt x="2687687" y="99053"/>
                  <a:pt x="2802412" y="156416"/>
                </a:cubicBezTo>
                <a:cubicBezTo>
                  <a:pt x="2817305" y="163863"/>
                  <a:pt x="2830121" y="174889"/>
                  <a:pt x="2843975" y="184125"/>
                </a:cubicBezTo>
                <a:cubicBezTo>
                  <a:pt x="2906639" y="278121"/>
                  <a:pt x="2875844" y="243704"/>
                  <a:pt x="2927103" y="294961"/>
                </a:cubicBezTo>
                <a:lnTo>
                  <a:pt x="2968666" y="419652"/>
                </a:lnTo>
                <a:lnTo>
                  <a:pt x="2982521" y="461216"/>
                </a:lnTo>
                <a:cubicBezTo>
                  <a:pt x="2993595" y="538736"/>
                  <a:pt x="2980879" y="549356"/>
                  <a:pt x="3024084" y="599761"/>
                </a:cubicBezTo>
                <a:cubicBezTo>
                  <a:pt x="3041086" y="619596"/>
                  <a:pt x="3079503" y="655180"/>
                  <a:pt x="3079503" y="655180"/>
                </a:cubicBezTo>
                <a:cubicBezTo>
                  <a:pt x="3114324" y="759645"/>
                  <a:pt x="3067354" y="630882"/>
                  <a:pt x="3121066" y="738307"/>
                </a:cubicBezTo>
                <a:cubicBezTo>
                  <a:pt x="3127597" y="751369"/>
                  <a:pt x="3125955" y="768343"/>
                  <a:pt x="3134921" y="779871"/>
                </a:cubicBezTo>
                <a:cubicBezTo>
                  <a:pt x="3158979" y="810803"/>
                  <a:pt x="3190339" y="835289"/>
                  <a:pt x="3218048" y="862998"/>
                </a:cubicBezTo>
                <a:lnTo>
                  <a:pt x="3259612" y="904561"/>
                </a:lnTo>
                <a:cubicBezTo>
                  <a:pt x="3268849" y="913798"/>
                  <a:pt x="3280075" y="921402"/>
                  <a:pt x="3287321" y="932271"/>
                </a:cubicBezTo>
                <a:cubicBezTo>
                  <a:pt x="3296557" y="946125"/>
                  <a:pt x="3303256" y="962060"/>
                  <a:pt x="3315030" y="973834"/>
                </a:cubicBezTo>
                <a:cubicBezTo>
                  <a:pt x="3326804" y="985608"/>
                  <a:pt x="3344062" y="990578"/>
                  <a:pt x="3356593" y="1001543"/>
                </a:cubicBezTo>
                <a:cubicBezTo>
                  <a:pt x="3381169" y="1023047"/>
                  <a:pt x="3394886" y="1060489"/>
                  <a:pt x="3425866" y="1070816"/>
                </a:cubicBezTo>
                <a:cubicBezTo>
                  <a:pt x="3469767" y="1085450"/>
                  <a:pt x="3470624" y="1081685"/>
                  <a:pt x="3508993" y="1112380"/>
                </a:cubicBezTo>
                <a:cubicBezTo>
                  <a:pt x="3577549" y="1167225"/>
                  <a:pt x="3492398" y="1109638"/>
                  <a:pt x="3564412" y="1181652"/>
                </a:cubicBezTo>
                <a:cubicBezTo>
                  <a:pt x="3586183" y="1203423"/>
                  <a:pt x="3636946" y="1223489"/>
                  <a:pt x="3661393" y="1237071"/>
                </a:cubicBezTo>
                <a:cubicBezTo>
                  <a:pt x="3759544" y="1291599"/>
                  <a:pt x="3696250" y="1267162"/>
                  <a:pt x="3772230" y="1292489"/>
                </a:cubicBezTo>
                <a:cubicBezTo>
                  <a:pt x="3786084" y="1306343"/>
                  <a:pt x="3796268" y="1325290"/>
                  <a:pt x="3813793" y="1334052"/>
                </a:cubicBezTo>
                <a:cubicBezTo>
                  <a:pt x="3843865" y="1349088"/>
                  <a:pt x="3878572" y="1352100"/>
                  <a:pt x="3910775" y="1361761"/>
                </a:cubicBezTo>
                <a:cubicBezTo>
                  <a:pt x="3924763" y="1365957"/>
                  <a:pt x="3938297" y="1371604"/>
                  <a:pt x="3952339" y="1375616"/>
                </a:cubicBezTo>
                <a:cubicBezTo>
                  <a:pt x="3970648" y="1380847"/>
                  <a:pt x="3989928" y="1382785"/>
                  <a:pt x="4007757" y="1389471"/>
                </a:cubicBezTo>
                <a:cubicBezTo>
                  <a:pt x="4027095" y="1396723"/>
                  <a:pt x="4044192" y="1409044"/>
                  <a:pt x="4063175" y="1417180"/>
                </a:cubicBezTo>
                <a:cubicBezTo>
                  <a:pt x="4096385" y="1431413"/>
                  <a:pt x="4125016" y="1434849"/>
                  <a:pt x="4160157" y="1444889"/>
                </a:cubicBezTo>
                <a:cubicBezTo>
                  <a:pt x="4190284" y="1453497"/>
                  <a:pt x="4226018" y="1469892"/>
                  <a:pt x="4257139" y="1472598"/>
                </a:cubicBezTo>
                <a:cubicBezTo>
                  <a:pt x="4344675" y="1480210"/>
                  <a:pt x="4432630" y="1481834"/>
                  <a:pt x="4520375" y="1486452"/>
                </a:cubicBezTo>
                <a:cubicBezTo>
                  <a:pt x="4534230" y="1491070"/>
                  <a:pt x="4548308" y="1495064"/>
                  <a:pt x="4561939" y="1500307"/>
                </a:cubicBezTo>
                <a:cubicBezTo>
                  <a:pt x="4608363" y="1518162"/>
                  <a:pt x="4653297" y="1539996"/>
                  <a:pt x="4700484" y="1555725"/>
                </a:cubicBezTo>
                <a:cubicBezTo>
                  <a:pt x="4728193" y="1564961"/>
                  <a:pt x="4755276" y="1576350"/>
                  <a:pt x="4783612" y="1583434"/>
                </a:cubicBezTo>
                <a:cubicBezTo>
                  <a:pt x="4829302" y="1594856"/>
                  <a:pt x="4877478" y="1596250"/>
                  <a:pt x="4922157" y="1611143"/>
                </a:cubicBezTo>
                <a:lnTo>
                  <a:pt x="5005284" y="1638852"/>
                </a:lnTo>
                <a:lnTo>
                  <a:pt x="5046848" y="1652707"/>
                </a:lnTo>
                <a:cubicBezTo>
                  <a:pt x="5097380" y="1804299"/>
                  <a:pt x="5016789" y="1574682"/>
                  <a:pt x="5088412" y="1735834"/>
                </a:cubicBezTo>
                <a:cubicBezTo>
                  <a:pt x="5122382" y="1812267"/>
                  <a:pt x="5111349" y="1813728"/>
                  <a:pt x="5129975" y="1888234"/>
                </a:cubicBezTo>
                <a:cubicBezTo>
                  <a:pt x="5133517" y="1902402"/>
                  <a:pt x="5139212" y="1915943"/>
                  <a:pt x="5143830" y="1929798"/>
                </a:cubicBezTo>
                <a:cubicBezTo>
                  <a:pt x="5148448" y="2179180"/>
                  <a:pt x="5148938" y="2428672"/>
                  <a:pt x="5157684" y="2677943"/>
                </a:cubicBezTo>
                <a:cubicBezTo>
                  <a:pt x="5158196" y="2692538"/>
                  <a:pt x="5171539" y="2704903"/>
                  <a:pt x="5171539" y="2719507"/>
                </a:cubicBezTo>
                <a:cubicBezTo>
                  <a:pt x="5171539" y="2848898"/>
                  <a:pt x="5166014" y="2978311"/>
                  <a:pt x="5157684" y="3107434"/>
                </a:cubicBezTo>
                <a:cubicBezTo>
                  <a:pt x="5156744" y="3122008"/>
                  <a:pt x="5152953" y="3137594"/>
                  <a:pt x="5143830" y="3148998"/>
                </a:cubicBezTo>
                <a:cubicBezTo>
                  <a:pt x="5133428" y="3162000"/>
                  <a:pt x="5116121" y="3167471"/>
                  <a:pt x="5102266" y="3176707"/>
                </a:cubicBezTo>
                <a:cubicBezTo>
                  <a:pt x="5035798" y="3276411"/>
                  <a:pt x="5129922" y="3153652"/>
                  <a:pt x="4991430" y="3245980"/>
                </a:cubicBezTo>
                <a:lnTo>
                  <a:pt x="4908303" y="3301398"/>
                </a:lnTo>
                <a:cubicBezTo>
                  <a:pt x="4894448" y="3310634"/>
                  <a:pt x="4882536" y="3323842"/>
                  <a:pt x="4866739" y="3329107"/>
                </a:cubicBezTo>
                <a:cubicBezTo>
                  <a:pt x="4771720" y="3360778"/>
                  <a:pt x="4889666" y="3323374"/>
                  <a:pt x="4755903" y="3356816"/>
                </a:cubicBezTo>
                <a:cubicBezTo>
                  <a:pt x="4741735" y="3360358"/>
                  <a:pt x="4728595" y="3367503"/>
                  <a:pt x="4714339" y="3370671"/>
                </a:cubicBezTo>
                <a:cubicBezTo>
                  <a:pt x="4686917" y="3376765"/>
                  <a:pt x="4658758" y="3379016"/>
                  <a:pt x="4631212" y="3384525"/>
                </a:cubicBezTo>
                <a:cubicBezTo>
                  <a:pt x="4612540" y="3388259"/>
                  <a:pt x="4594266" y="3393762"/>
                  <a:pt x="4575793" y="3398380"/>
                </a:cubicBezTo>
                <a:lnTo>
                  <a:pt x="3772230" y="3384525"/>
                </a:lnTo>
                <a:cubicBezTo>
                  <a:pt x="3730429" y="3383277"/>
                  <a:pt x="3688789" y="3377546"/>
                  <a:pt x="3647539" y="3370671"/>
                </a:cubicBezTo>
                <a:cubicBezTo>
                  <a:pt x="3633134" y="3368270"/>
                  <a:pt x="3620231" y="3359984"/>
                  <a:pt x="3605975" y="3356816"/>
                </a:cubicBezTo>
                <a:cubicBezTo>
                  <a:pt x="3578553" y="3350722"/>
                  <a:pt x="3550270" y="3349055"/>
                  <a:pt x="3522848" y="3342961"/>
                </a:cubicBezTo>
                <a:cubicBezTo>
                  <a:pt x="3491052" y="3335895"/>
                  <a:pt x="3452823" y="3316802"/>
                  <a:pt x="3425866" y="3301398"/>
                </a:cubicBezTo>
                <a:cubicBezTo>
                  <a:pt x="3411409" y="3293137"/>
                  <a:pt x="3399196" y="3281136"/>
                  <a:pt x="3384303" y="3273689"/>
                </a:cubicBezTo>
                <a:cubicBezTo>
                  <a:pt x="3371241" y="3267158"/>
                  <a:pt x="3356594" y="3264452"/>
                  <a:pt x="3342739" y="3259834"/>
                </a:cubicBezTo>
                <a:cubicBezTo>
                  <a:pt x="3333503" y="3245980"/>
                  <a:pt x="3329150" y="3227096"/>
                  <a:pt x="3315030" y="3218271"/>
                </a:cubicBezTo>
                <a:cubicBezTo>
                  <a:pt x="3290262" y="3202791"/>
                  <a:pt x="3231903" y="3190561"/>
                  <a:pt x="3231903" y="3190561"/>
                </a:cubicBezTo>
                <a:cubicBezTo>
                  <a:pt x="3145600" y="3104261"/>
                  <a:pt x="3270547" y="3220943"/>
                  <a:pt x="3162630" y="3148998"/>
                </a:cubicBezTo>
                <a:cubicBezTo>
                  <a:pt x="3146327" y="3138130"/>
                  <a:pt x="3136532" y="3119463"/>
                  <a:pt x="3121066" y="3107434"/>
                </a:cubicBezTo>
                <a:cubicBezTo>
                  <a:pt x="3094779" y="3086988"/>
                  <a:pt x="3069532" y="3062547"/>
                  <a:pt x="3037939" y="3052016"/>
                </a:cubicBezTo>
                <a:cubicBezTo>
                  <a:pt x="3024084" y="3047398"/>
                  <a:pt x="3009141" y="3045253"/>
                  <a:pt x="2996375" y="3038161"/>
                </a:cubicBezTo>
                <a:cubicBezTo>
                  <a:pt x="2967264" y="3021988"/>
                  <a:pt x="2940957" y="3001216"/>
                  <a:pt x="2913248" y="2982743"/>
                </a:cubicBezTo>
                <a:cubicBezTo>
                  <a:pt x="2899393" y="2973507"/>
                  <a:pt x="2887481" y="2960299"/>
                  <a:pt x="2871684" y="2955034"/>
                </a:cubicBezTo>
                <a:lnTo>
                  <a:pt x="2830121" y="2941180"/>
                </a:lnTo>
                <a:cubicBezTo>
                  <a:pt x="2820885" y="2927325"/>
                  <a:pt x="2814186" y="2911390"/>
                  <a:pt x="2802412" y="2899616"/>
                </a:cubicBezTo>
                <a:cubicBezTo>
                  <a:pt x="2790638" y="2887842"/>
                  <a:pt x="2774398" y="2881585"/>
                  <a:pt x="2760848" y="2871907"/>
                </a:cubicBezTo>
                <a:cubicBezTo>
                  <a:pt x="2742058" y="2858486"/>
                  <a:pt x="2723903" y="2844198"/>
                  <a:pt x="2705430" y="2830343"/>
                </a:cubicBezTo>
                <a:cubicBezTo>
                  <a:pt x="2696194" y="2811870"/>
                  <a:pt x="2690943" y="2790791"/>
                  <a:pt x="2677721" y="2774925"/>
                </a:cubicBezTo>
                <a:cubicBezTo>
                  <a:pt x="2667061" y="2762133"/>
                  <a:pt x="2649707" y="2756894"/>
                  <a:pt x="2636157" y="2747216"/>
                </a:cubicBezTo>
                <a:cubicBezTo>
                  <a:pt x="2515863" y="2661292"/>
                  <a:pt x="2637129" y="2743245"/>
                  <a:pt x="2539175" y="2677943"/>
                </a:cubicBezTo>
                <a:lnTo>
                  <a:pt x="2456048" y="2553252"/>
                </a:lnTo>
                <a:lnTo>
                  <a:pt x="2428339" y="2511689"/>
                </a:lnTo>
                <a:cubicBezTo>
                  <a:pt x="2394166" y="2375004"/>
                  <a:pt x="2439712" y="2516792"/>
                  <a:pt x="2386775" y="2428561"/>
                </a:cubicBezTo>
                <a:cubicBezTo>
                  <a:pt x="2379262" y="2416038"/>
                  <a:pt x="2378674" y="2400421"/>
                  <a:pt x="2372921" y="2386998"/>
                </a:cubicBezTo>
                <a:cubicBezTo>
                  <a:pt x="2359794" y="2356368"/>
                  <a:pt x="2338908" y="2316772"/>
                  <a:pt x="2317503" y="2290016"/>
                </a:cubicBezTo>
                <a:cubicBezTo>
                  <a:pt x="2309343" y="2279816"/>
                  <a:pt x="2299030" y="2271543"/>
                  <a:pt x="2289793" y="2262307"/>
                </a:cubicBezTo>
                <a:cubicBezTo>
                  <a:pt x="2280557" y="2225362"/>
                  <a:pt x="2289012" y="2178400"/>
                  <a:pt x="2262084" y="2151471"/>
                </a:cubicBezTo>
                <a:lnTo>
                  <a:pt x="2192812" y="2082198"/>
                </a:lnTo>
                <a:cubicBezTo>
                  <a:pt x="2178957" y="2068343"/>
                  <a:pt x="2169836" y="2046830"/>
                  <a:pt x="2151248" y="2040634"/>
                </a:cubicBezTo>
                <a:lnTo>
                  <a:pt x="2109684" y="2026780"/>
                </a:lnTo>
                <a:cubicBezTo>
                  <a:pt x="2105066" y="2012925"/>
                  <a:pt x="2106157" y="1995543"/>
                  <a:pt x="2095830" y="1985216"/>
                </a:cubicBezTo>
                <a:cubicBezTo>
                  <a:pt x="2085503" y="1974889"/>
                  <a:pt x="2067328" y="1977892"/>
                  <a:pt x="2054266" y="1971361"/>
                </a:cubicBezTo>
                <a:cubicBezTo>
                  <a:pt x="1994547" y="1941501"/>
                  <a:pt x="2026998" y="1931486"/>
                  <a:pt x="1943430" y="1929798"/>
                </a:cubicBezTo>
                <a:lnTo>
                  <a:pt x="641103" y="1915943"/>
                </a:lnTo>
                <a:cubicBezTo>
                  <a:pt x="594824" y="1900517"/>
                  <a:pt x="596302" y="1899830"/>
                  <a:pt x="544121" y="1888234"/>
                </a:cubicBezTo>
                <a:cubicBezTo>
                  <a:pt x="521133" y="1883126"/>
                  <a:pt x="497567" y="1880576"/>
                  <a:pt x="474848" y="1874380"/>
                </a:cubicBezTo>
                <a:cubicBezTo>
                  <a:pt x="446669" y="1866695"/>
                  <a:pt x="419430" y="1855907"/>
                  <a:pt x="391721" y="1846671"/>
                </a:cubicBezTo>
                <a:lnTo>
                  <a:pt x="308593" y="1818961"/>
                </a:lnTo>
                <a:cubicBezTo>
                  <a:pt x="294739" y="1814343"/>
                  <a:pt x="281198" y="1808649"/>
                  <a:pt x="267030" y="1805107"/>
                </a:cubicBezTo>
                <a:cubicBezTo>
                  <a:pt x="248557" y="1800489"/>
                  <a:pt x="230327" y="1794761"/>
                  <a:pt x="211612" y="1791252"/>
                </a:cubicBezTo>
                <a:cubicBezTo>
                  <a:pt x="156392" y="1780898"/>
                  <a:pt x="45357" y="1763543"/>
                  <a:pt x="45357" y="1763543"/>
                </a:cubicBezTo>
                <a:cubicBezTo>
                  <a:pt x="31502" y="1754307"/>
                  <a:pt x="5536" y="1752394"/>
                  <a:pt x="3793" y="1735834"/>
                </a:cubicBezTo>
                <a:cubicBezTo>
                  <a:pt x="-6526" y="1637803"/>
                  <a:pt x="4697" y="1538711"/>
                  <a:pt x="31503" y="1444889"/>
                </a:cubicBezTo>
                <a:cubicBezTo>
                  <a:pt x="35515" y="1430847"/>
                  <a:pt x="41345" y="1417367"/>
                  <a:pt x="45357" y="1403325"/>
                </a:cubicBezTo>
                <a:cubicBezTo>
                  <a:pt x="80150" y="1281549"/>
                  <a:pt x="39849" y="1405999"/>
                  <a:pt x="73066" y="1306343"/>
                </a:cubicBezTo>
                <a:cubicBezTo>
                  <a:pt x="68448" y="1186270"/>
                  <a:pt x="59212" y="1066286"/>
                  <a:pt x="59212" y="946125"/>
                </a:cubicBezTo>
                <a:cubicBezTo>
                  <a:pt x="59212" y="742873"/>
                  <a:pt x="69562" y="539747"/>
                  <a:pt x="73066" y="336525"/>
                </a:cubicBezTo>
                <a:cubicBezTo>
                  <a:pt x="74181" y="271880"/>
                  <a:pt x="84612" y="186434"/>
                  <a:pt x="86921" y="156416"/>
                </a:cubicBezTo>
                <a:close/>
              </a:path>
            </a:pathLst>
          </a:cu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82332" y="1714183"/>
            <a:ext cx="1346010" cy="40011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FF"/>
                </a:solidFill>
              </a:rPr>
              <a:t>1. indexing</a:t>
            </a:r>
          </a:p>
        </p:txBody>
      </p:sp>
      <p:cxnSp>
        <p:nvCxnSpPr>
          <p:cNvPr id="15" name="Straight Arrow Connector 14"/>
          <p:cNvCxnSpPr>
            <a:endCxn id="11" idx="19"/>
          </p:cNvCxnSpPr>
          <p:nvPr/>
        </p:nvCxnSpPr>
        <p:spPr>
          <a:xfrm flipH="1" flipV="1">
            <a:off x="5223160" y="1870365"/>
            <a:ext cx="845117" cy="4387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04014" y="2923310"/>
            <a:ext cx="5157950" cy="3194670"/>
          </a:xfrm>
          <a:custGeom>
            <a:avLst/>
            <a:gdLst>
              <a:gd name="connsiteX0" fmla="*/ 4839295 w 5157950"/>
              <a:gd name="connsiteY0" fmla="*/ 1011382 h 3194670"/>
              <a:gd name="connsiteX1" fmla="*/ 4839295 w 5157950"/>
              <a:gd name="connsiteY1" fmla="*/ 1011382 h 3194670"/>
              <a:gd name="connsiteX2" fmla="*/ 4562204 w 5157950"/>
              <a:gd name="connsiteY2" fmla="*/ 997528 h 3194670"/>
              <a:gd name="connsiteX3" fmla="*/ 4520641 w 5157950"/>
              <a:gd name="connsiteY3" fmla="*/ 983673 h 3194670"/>
              <a:gd name="connsiteX4" fmla="*/ 4409804 w 5157950"/>
              <a:gd name="connsiteY4" fmla="*/ 969819 h 3194670"/>
              <a:gd name="connsiteX5" fmla="*/ 4354386 w 5157950"/>
              <a:gd name="connsiteY5" fmla="*/ 955964 h 3194670"/>
              <a:gd name="connsiteX6" fmla="*/ 4312822 w 5157950"/>
              <a:gd name="connsiteY6" fmla="*/ 942110 h 3194670"/>
              <a:gd name="connsiteX7" fmla="*/ 3717077 w 5157950"/>
              <a:gd name="connsiteY7" fmla="*/ 928255 h 3194670"/>
              <a:gd name="connsiteX8" fmla="*/ 3356859 w 5157950"/>
              <a:gd name="connsiteY8" fmla="*/ 900546 h 3194670"/>
              <a:gd name="connsiteX9" fmla="*/ 3149041 w 5157950"/>
              <a:gd name="connsiteY9" fmla="*/ 858982 h 3194670"/>
              <a:gd name="connsiteX10" fmla="*/ 2608713 w 5157950"/>
              <a:gd name="connsiteY10" fmla="*/ 845128 h 3194670"/>
              <a:gd name="connsiteX11" fmla="*/ 2539441 w 5157950"/>
              <a:gd name="connsiteY11" fmla="*/ 831273 h 3194670"/>
              <a:gd name="connsiteX12" fmla="*/ 2068386 w 5157950"/>
              <a:gd name="connsiteY12" fmla="*/ 803564 h 3194670"/>
              <a:gd name="connsiteX13" fmla="*/ 1999113 w 5157950"/>
              <a:gd name="connsiteY13" fmla="*/ 678873 h 3194670"/>
              <a:gd name="connsiteX14" fmla="*/ 1957550 w 5157950"/>
              <a:gd name="connsiteY14" fmla="*/ 540328 h 3194670"/>
              <a:gd name="connsiteX15" fmla="*/ 1943695 w 5157950"/>
              <a:gd name="connsiteY15" fmla="*/ 498764 h 3194670"/>
              <a:gd name="connsiteX16" fmla="*/ 1915986 w 5157950"/>
              <a:gd name="connsiteY16" fmla="*/ 457200 h 3194670"/>
              <a:gd name="connsiteX17" fmla="*/ 1888277 w 5157950"/>
              <a:gd name="connsiteY17" fmla="*/ 374073 h 3194670"/>
              <a:gd name="connsiteX18" fmla="*/ 1874422 w 5157950"/>
              <a:gd name="connsiteY18" fmla="*/ 332510 h 3194670"/>
              <a:gd name="connsiteX19" fmla="*/ 1846713 w 5157950"/>
              <a:gd name="connsiteY19" fmla="*/ 304800 h 3194670"/>
              <a:gd name="connsiteX20" fmla="*/ 1819004 w 5157950"/>
              <a:gd name="connsiteY20" fmla="*/ 263237 h 3194670"/>
              <a:gd name="connsiteX21" fmla="*/ 1694313 w 5157950"/>
              <a:gd name="connsiteY21" fmla="*/ 193964 h 3194670"/>
              <a:gd name="connsiteX22" fmla="*/ 1638895 w 5157950"/>
              <a:gd name="connsiteY22" fmla="*/ 180110 h 3194670"/>
              <a:gd name="connsiteX23" fmla="*/ 1500350 w 5157950"/>
              <a:gd name="connsiteY23" fmla="*/ 138546 h 3194670"/>
              <a:gd name="connsiteX24" fmla="*/ 1458786 w 5157950"/>
              <a:gd name="connsiteY24" fmla="*/ 124691 h 3194670"/>
              <a:gd name="connsiteX25" fmla="*/ 1403368 w 5157950"/>
              <a:gd name="connsiteY25" fmla="*/ 110837 h 3194670"/>
              <a:gd name="connsiteX26" fmla="*/ 1320241 w 5157950"/>
              <a:gd name="connsiteY26" fmla="*/ 83128 h 3194670"/>
              <a:gd name="connsiteX27" fmla="*/ 1278677 w 5157950"/>
              <a:gd name="connsiteY27" fmla="*/ 69273 h 3194670"/>
              <a:gd name="connsiteX28" fmla="*/ 1223259 w 5157950"/>
              <a:gd name="connsiteY28" fmla="*/ 55419 h 3194670"/>
              <a:gd name="connsiteX29" fmla="*/ 1181695 w 5157950"/>
              <a:gd name="connsiteY29" fmla="*/ 41564 h 3194670"/>
              <a:gd name="connsiteX30" fmla="*/ 1070859 w 5157950"/>
              <a:gd name="connsiteY30" fmla="*/ 27710 h 3194670"/>
              <a:gd name="connsiteX31" fmla="*/ 973877 w 5157950"/>
              <a:gd name="connsiteY31" fmla="*/ 13855 h 3194670"/>
              <a:gd name="connsiteX32" fmla="*/ 918459 w 5157950"/>
              <a:gd name="connsiteY32" fmla="*/ 0 h 3194670"/>
              <a:gd name="connsiteX33" fmla="*/ 502822 w 5157950"/>
              <a:gd name="connsiteY33" fmla="*/ 13855 h 3194670"/>
              <a:gd name="connsiteX34" fmla="*/ 419695 w 5157950"/>
              <a:gd name="connsiteY34" fmla="*/ 55419 h 3194670"/>
              <a:gd name="connsiteX35" fmla="*/ 295004 w 5157950"/>
              <a:gd name="connsiteY35" fmla="*/ 166255 h 3194670"/>
              <a:gd name="connsiteX36" fmla="*/ 198022 w 5157950"/>
              <a:gd name="connsiteY36" fmla="*/ 263237 h 3194670"/>
              <a:gd name="connsiteX37" fmla="*/ 142604 w 5157950"/>
              <a:gd name="connsiteY37" fmla="*/ 346364 h 3194670"/>
              <a:gd name="connsiteX38" fmla="*/ 87186 w 5157950"/>
              <a:gd name="connsiteY38" fmla="*/ 443346 h 3194670"/>
              <a:gd name="connsiteX39" fmla="*/ 59477 w 5157950"/>
              <a:gd name="connsiteY39" fmla="*/ 484910 h 3194670"/>
              <a:gd name="connsiteX40" fmla="*/ 45622 w 5157950"/>
              <a:gd name="connsiteY40" fmla="*/ 540328 h 3194670"/>
              <a:gd name="connsiteX41" fmla="*/ 31768 w 5157950"/>
              <a:gd name="connsiteY41" fmla="*/ 623455 h 3194670"/>
              <a:gd name="connsiteX42" fmla="*/ 17913 w 5157950"/>
              <a:gd name="connsiteY42" fmla="*/ 665019 h 3194670"/>
              <a:gd name="connsiteX43" fmla="*/ 17913 w 5157950"/>
              <a:gd name="connsiteY43" fmla="*/ 1066800 h 3194670"/>
              <a:gd name="connsiteX44" fmla="*/ 45622 w 5157950"/>
              <a:gd name="connsiteY44" fmla="*/ 1177637 h 3194670"/>
              <a:gd name="connsiteX45" fmla="*/ 87186 w 5157950"/>
              <a:gd name="connsiteY45" fmla="*/ 1482437 h 3194670"/>
              <a:gd name="connsiteX46" fmla="*/ 128750 w 5157950"/>
              <a:gd name="connsiteY46" fmla="*/ 1551710 h 3194670"/>
              <a:gd name="connsiteX47" fmla="*/ 184168 w 5157950"/>
              <a:gd name="connsiteY47" fmla="*/ 1634837 h 3194670"/>
              <a:gd name="connsiteX48" fmla="*/ 198022 w 5157950"/>
              <a:gd name="connsiteY48" fmla="*/ 1676400 h 3194670"/>
              <a:gd name="connsiteX49" fmla="*/ 253441 w 5157950"/>
              <a:gd name="connsiteY49" fmla="*/ 1745673 h 3194670"/>
              <a:gd name="connsiteX50" fmla="*/ 267295 w 5157950"/>
              <a:gd name="connsiteY50" fmla="*/ 1801091 h 3194670"/>
              <a:gd name="connsiteX51" fmla="*/ 295004 w 5157950"/>
              <a:gd name="connsiteY51" fmla="*/ 1884219 h 3194670"/>
              <a:gd name="connsiteX52" fmla="*/ 295004 w 5157950"/>
              <a:gd name="connsiteY52" fmla="*/ 2036619 h 3194670"/>
              <a:gd name="connsiteX53" fmla="*/ 378131 w 5157950"/>
              <a:gd name="connsiteY53" fmla="*/ 2092037 h 3194670"/>
              <a:gd name="connsiteX54" fmla="*/ 405841 w 5157950"/>
              <a:gd name="connsiteY54" fmla="*/ 2119746 h 3194670"/>
              <a:gd name="connsiteX55" fmla="*/ 433550 w 5157950"/>
              <a:gd name="connsiteY55" fmla="*/ 2161310 h 3194670"/>
              <a:gd name="connsiteX56" fmla="*/ 475113 w 5157950"/>
              <a:gd name="connsiteY56" fmla="*/ 2189019 h 3194670"/>
              <a:gd name="connsiteX57" fmla="*/ 488968 w 5157950"/>
              <a:gd name="connsiteY57" fmla="*/ 2230582 h 3194670"/>
              <a:gd name="connsiteX58" fmla="*/ 530531 w 5157950"/>
              <a:gd name="connsiteY58" fmla="*/ 2258291 h 3194670"/>
              <a:gd name="connsiteX59" fmla="*/ 558241 w 5157950"/>
              <a:gd name="connsiteY59" fmla="*/ 2286000 h 3194670"/>
              <a:gd name="connsiteX60" fmla="*/ 599804 w 5157950"/>
              <a:gd name="connsiteY60" fmla="*/ 2313710 h 3194670"/>
              <a:gd name="connsiteX61" fmla="*/ 710641 w 5157950"/>
              <a:gd name="connsiteY61" fmla="*/ 2396837 h 3194670"/>
              <a:gd name="connsiteX62" fmla="*/ 835331 w 5157950"/>
              <a:gd name="connsiteY62" fmla="*/ 2438400 h 3194670"/>
              <a:gd name="connsiteX63" fmla="*/ 876895 w 5157950"/>
              <a:gd name="connsiteY63" fmla="*/ 2452255 h 3194670"/>
              <a:gd name="connsiteX64" fmla="*/ 918459 w 5157950"/>
              <a:gd name="connsiteY64" fmla="*/ 2466110 h 3194670"/>
              <a:gd name="connsiteX65" fmla="*/ 987731 w 5157950"/>
              <a:gd name="connsiteY65" fmla="*/ 2479964 h 3194670"/>
              <a:gd name="connsiteX66" fmla="*/ 1153986 w 5157950"/>
              <a:gd name="connsiteY66" fmla="*/ 2466110 h 3194670"/>
              <a:gd name="connsiteX67" fmla="*/ 1250968 w 5157950"/>
              <a:gd name="connsiteY67" fmla="*/ 2438400 h 3194670"/>
              <a:gd name="connsiteX68" fmla="*/ 1347950 w 5157950"/>
              <a:gd name="connsiteY68" fmla="*/ 2424546 h 3194670"/>
              <a:gd name="connsiteX69" fmla="*/ 1389513 w 5157950"/>
              <a:gd name="connsiteY69" fmla="*/ 2410691 h 3194670"/>
              <a:gd name="connsiteX70" fmla="*/ 1583477 w 5157950"/>
              <a:gd name="connsiteY70" fmla="*/ 2438400 h 3194670"/>
              <a:gd name="connsiteX71" fmla="*/ 1638895 w 5157950"/>
              <a:gd name="connsiteY71" fmla="*/ 2466110 h 3194670"/>
              <a:gd name="connsiteX72" fmla="*/ 1694313 w 5157950"/>
              <a:gd name="connsiteY72" fmla="*/ 2507673 h 3194670"/>
              <a:gd name="connsiteX73" fmla="*/ 1777441 w 5157950"/>
              <a:gd name="connsiteY73" fmla="*/ 2563091 h 3194670"/>
              <a:gd name="connsiteX74" fmla="*/ 1819004 w 5157950"/>
              <a:gd name="connsiteY74" fmla="*/ 2590800 h 3194670"/>
              <a:gd name="connsiteX75" fmla="*/ 1902131 w 5157950"/>
              <a:gd name="connsiteY75" fmla="*/ 2618510 h 3194670"/>
              <a:gd name="connsiteX76" fmla="*/ 2040677 w 5157950"/>
              <a:gd name="connsiteY76" fmla="*/ 2660073 h 3194670"/>
              <a:gd name="connsiteX77" fmla="*/ 2082241 w 5157950"/>
              <a:gd name="connsiteY77" fmla="*/ 2673928 h 3194670"/>
              <a:gd name="connsiteX78" fmla="*/ 2123804 w 5157950"/>
              <a:gd name="connsiteY78" fmla="*/ 2687782 h 3194670"/>
              <a:gd name="connsiteX79" fmla="*/ 2193077 w 5157950"/>
              <a:gd name="connsiteY79" fmla="*/ 2729346 h 3194670"/>
              <a:gd name="connsiteX80" fmla="*/ 2234641 w 5157950"/>
              <a:gd name="connsiteY80" fmla="*/ 2743200 h 3194670"/>
              <a:gd name="connsiteX81" fmla="*/ 2290059 w 5157950"/>
              <a:gd name="connsiteY81" fmla="*/ 2770910 h 3194670"/>
              <a:gd name="connsiteX82" fmla="*/ 2400895 w 5157950"/>
              <a:gd name="connsiteY82" fmla="*/ 2812473 h 3194670"/>
              <a:gd name="connsiteX83" fmla="*/ 2442459 w 5157950"/>
              <a:gd name="connsiteY83" fmla="*/ 2840182 h 3194670"/>
              <a:gd name="connsiteX84" fmla="*/ 2525586 w 5157950"/>
              <a:gd name="connsiteY84" fmla="*/ 2867891 h 3194670"/>
              <a:gd name="connsiteX85" fmla="*/ 2581004 w 5157950"/>
              <a:gd name="connsiteY85" fmla="*/ 2895600 h 3194670"/>
              <a:gd name="connsiteX86" fmla="*/ 2677986 w 5157950"/>
              <a:gd name="connsiteY86" fmla="*/ 2923310 h 3194670"/>
              <a:gd name="connsiteX87" fmla="*/ 2719550 w 5157950"/>
              <a:gd name="connsiteY87" fmla="*/ 2937164 h 3194670"/>
              <a:gd name="connsiteX88" fmla="*/ 2774968 w 5157950"/>
              <a:gd name="connsiteY88" fmla="*/ 2951019 h 3194670"/>
              <a:gd name="connsiteX89" fmla="*/ 2816531 w 5157950"/>
              <a:gd name="connsiteY89" fmla="*/ 2964873 h 3194670"/>
              <a:gd name="connsiteX90" fmla="*/ 2955077 w 5157950"/>
              <a:gd name="connsiteY90" fmla="*/ 2978728 h 3194670"/>
              <a:gd name="connsiteX91" fmla="*/ 3024350 w 5157950"/>
              <a:gd name="connsiteY91" fmla="*/ 3006437 h 3194670"/>
              <a:gd name="connsiteX92" fmla="*/ 3107477 w 5157950"/>
              <a:gd name="connsiteY92" fmla="*/ 3048000 h 3194670"/>
              <a:gd name="connsiteX93" fmla="*/ 3273731 w 5157950"/>
              <a:gd name="connsiteY93" fmla="*/ 3089564 h 3194670"/>
              <a:gd name="connsiteX94" fmla="*/ 3343004 w 5157950"/>
              <a:gd name="connsiteY94" fmla="*/ 3117273 h 3194670"/>
              <a:gd name="connsiteX95" fmla="*/ 3426131 w 5157950"/>
              <a:gd name="connsiteY95" fmla="*/ 3131128 h 3194670"/>
              <a:gd name="connsiteX96" fmla="*/ 3453841 w 5157950"/>
              <a:gd name="connsiteY96" fmla="*/ 3158837 h 3194670"/>
              <a:gd name="connsiteX97" fmla="*/ 3564677 w 5157950"/>
              <a:gd name="connsiteY97" fmla="*/ 3172691 h 3194670"/>
              <a:gd name="connsiteX98" fmla="*/ 3911041 w 5157950"/>
              <a:gd name="connsiteY98" fmla="*/ 3172691 h 3194670"/>
              <a:gd name="connsiteX99" fmla="*/ 4035731 w 5157950"/>
              <a:gd name="connsiteY99" fmla="*/ 3144982 h 3194670"/>
              <a:gd name="connsiteX100" fmla="*/ 4118859 w 5157950"/>
              <a:gd name="connsiteY100" fmla="*/ 3131128 h 3194670"/>
              <a:gd name="connsiteX101" fmla="*/ 4257404 w 5157950"/>
              <a:gd name="connsiteY101" fmla="*/ 3089564 h 3194670"/>
              <a:gd name="connsiteX102" fmla="*/ 4382095 w 5157950"/>
              <a:gd name="connsiteY102" fmla="*/ 3048000 h 3194670"/>
              <a:gd name="connsiteX103" fmla="*/ 4423659 w 5157950"/>
              <a:gd name="connsiteY103" fmla="*/ 3034146 h 3194670"/>
              <a:gd name="connsiteX104" fmla="*/ 4492931 w 5157950"/>
              <a:gd name="connsiteY104" fmla="*/ 3020291 h 3194670"/>
              <a:gd name="connsiteX105" fmla="*/ 4576059 w 5157950"/>
              <a:gd name="connsiteY105" fmla="*/ 2992582 h 3194670"/>
              <a:gd name="connsiteX106" fmla="*/ 4589913 w 5157950"/>
              <a:gd name="connsiteY106" fmla="*/ 2951019 h 3194670"/>
              <a:gd name="connsiteX107" fmla="*/ 4700750 w 5157950"/>
              <a:gd name="connsiteY107" fmla="*/ 2826328 h 3194670"/>
              <a:gd name="connsiteX108" fmla="*/ 4742313 w 5157950"/>
              <a:gd name="connsiteY108" fmla="*/ 2770910 h 3194670"/>
              <a:gd name="connsiteX109" fmla="*/ 4825441 w 5157950"/>
              <a:gd name="connsiteY109" fmla="*/ 2701637 h 3194670"/>
              <a:gd name="connsiteX110" fmla="*/ 4853150 w 5157950"/>
              <a:gd name="connsiteY110" fmla="*/ 2660073 h 3194670"/>
              <a:gd name="connsiteX111" fmla="*/ 4977841 w 5157950"/>
              <a:gd name="connsiteY111" fmla="*/ 2549237 h 3194670"/>
              <a:gd name="connsiteX112" fmla="*/ 5033259 w 5157950"/>
              <a:gd name="connsiteY112" fmla="*/ 2466110 h 3194670"/>
              <a:gd name="connsiteX113" fmla="*/ 5060968 w 5157950"/>
              <a:gd name="connsiteY113" fmla="*/ 2382982 h 3194670"/>
              <a:gd name="connsiteX114" fmla="*/ 5074822 w 5157950"/>
              <a:gd name="connsiteY114" fmla="*/ 2341419 h 3194670"/>
              <a:gd name="connsiteX115" fmla="*/ 5102531 w 5157950"/>
              <a:gd name="connsiteY115" fmla="*/ 2299855 h 3194670"/>
              <a:gd name="connsiteX116" fmla="*/ 5116386 w 5157950"/>
              <a:gd name="connsiteY116" fmla="*/ 2202873 h 3194670"/>
              <a:gd name="connsiteX117" fmla="*/ 5130241 w 5157950"/>
              <a:gd name="connsiteY117" fmla="*/ 2161310 h 3194670"/>
              <a:gd name="connsiteX118" fmla="*/ 5157950 w 5157950"/>
              <a:gd name="connsiteY118" fmla="*/ 1939637 h 3194670"/>
              <a:gd name="connsiteX119" fmla="*/ 5144095 w 5157950"/>
              <a:gd name="connsiteY119" fmla="*/ 1662546 h 3194670"/>
              <a:gd name="connsiteX120" fmla="*/ 5116386 w 5157950"/>
              <a:gd name="connsiteY120" fmla="*/ 1496291 h 3194670"/>
              <a:gd name="connsiteX121" fmla="*/ 5074822 w 5157950"/>
              <a:gd name="connsiteY121" fmla="*/ 1316182 h 3194670"/>
              <a:gd name="connsiteX122" fmla="*/ 5033259 w 5157950"/>
              <a:gd name="connsiteY122" fmla="*/ 1191491 h 3194670"/>
              <a:gd name="connsiteX123" fmla="*/ 5019404 w 5157950"/>
              <a:gd name="connsiteY123" fmla="*/ 1149928 h 3194670"/>
              <a:gd name="connsiteX124" fmla="*/ 4977841 w 5157950"/>
              <a:gd name="connsiteY124" fmla="*/ 1136073 h 3194670"/>
              <a:gd name="connsiteX125" fmla="*/ 4867004 w 5157950"/>
              <a:gd name="connsiteY125" fmla="*/ 1052946 h 3194670"/>
              <a:gd name="connsiteX126" fmla="*/ 4839295 w 5157950"/>
              <a:gd name="connsiteY126" fmla="*/ 1011382 h 319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157950" h="3194670">
                <a:moveTo>
                  <a:pt x="4839295" y="1011382"/>
                </a:moveTo>
                <a:lnTo>
                  <a:pt x="4839295" y="1011382"/>
                </a:lnTo>
                <a:cubicBezTo>
                  <a:pt x="4746931" y="1006764"/>
                  <a:pt x="4654335" y="1005539"/>
                  <a:pt x="4562204" y="997528"/>
                </a:cubicBezTo>
                <a:cubicBezTo>
                  <a:pt x="4547655" y="996263"/>
                  <a:pt x="4535009" y="986285"/>
                  <a:pt x="4520641" y="983673"/>
                </a:cubicBezTo>
                <a:cubicBezTo>
                  <a:pt x="4484008" y="977013"/>
                  <a:pt x="4446750" y="974437"/>
                  <a:pt x="4409804" y="969819"/>
                </a:cubicBezTo>
                <a:cubicBezTo>
                  <a:pt x="4391331" y="965201"/>
                  <a:pt x="4372695" y="961195"/>
                  <a:pt x="4354386" y="955964"/>
                </a:cubicBezTo>
                <a:cubicBezTo>
                  <a:pt x="4340344" y="951952"/>
                  <a:pt x="4327412" y="942744"/>
                  <a:pt x="4312822" y="942110"/>
                </a:cubicBezTo>
                <a:cubicBezTo>
                  <a:pt x="4114374" y="933482"/>
                  <a:pt x="3915659" y="932873"/>
                  <a:pt x="3717077" y="928255"/>
                </a:cubicBezTo>
                <a:cubicBezTo>
                  <a:pt x="3625191" y="923150"/>
                  <a:pt x="3463248" y="919889"/>
                  <a:pt x="3356859" y="900546"/>
                </a:cubicBezTo>
                <a:cubicBezTo>
                  <a:pt x="3212365" y="874274"/>
                  <a:pt x="3520633" y="868510"/>
                  <a:pt x="3149041" y="858982"/>
                </a:cubicBezTo>
                <a:lnTo>
                  <a:pt x="2608713" y="845128"/>
                </a:lnTo>
                <a:cubicBezTo>
                  <a:pt x="2585622" y="840510"/>
                  <a:pt x="2562782" y="834385"/>
                  <a:pt x="2539441" y="831273"/>
                </a:cubicBezTo>
                <a:cubicBezTo>
                  <a:pt x="2381045" y="810154"/>
                  <a:pt x="2230882" y="810335"/>
                  <a:pt x="2068386" y="803564"/>
                </a:cubicBezTo>
                <a:cubicBezTo>
                  <a:pt x="2018772" y="729142"/>
                  <a:pt x="2017402" y="742884"/>
                  <a:pt x="1999113" y="678873"/>
                </a:cubicBezTo>
                <a:cubicBezTo>
                  <a:pt x="1957235" y="532300"/>
                  <a:pt x="2023401" y="737880"/>
                  <a:pt x="1957550" y="540328"/>
                </a:cubicBezTo>
                <a:cubicBezTo>
                  <a:pt x="1952932" y="526473"/>
                  <a:pt x="1951796" y="510915"/>
                  <a:pt x="1943695" y="498764"/>
                </a:cubicBezTo>
                <a:cubicBezTo>
                  <a:pt x="1934459" y="484909"/>
                  <a:pt x="1922749" y="472416"/>
                  <a:pt x="1915986" y="457200"/>
                </a:cubicBezTo>
                <a:cubicBezTo>
                  <a:pt x="1904124" y="430510"/>
                  <a:pt x="1897513" y="401782"/>
                  <a:pt x="1888277" y="374073"/>
                </a:cubicBezTo>
                <a:cubicBezTo>
                  <a:pt x="1883659" y="360219"/>
                  <a:pt x="1884748" y="342837"/>
                  <a:pt x="1874422" y="332510"/>
                </a:cubicBezTo>
                <a:cubicBezTo>
                  <a:pt x="1865186" y="323273"/>
                  <a:pt x="1854873" y="315000"/>
                  <a:pt x="1846713" y="304800"/>
                </a:cubicBezTo>
                <a:cubicBezTo>
                  <a:pt x="1836311" y="291798"/>
                  <a:pt x="1831535" y="274202"/>
                  <a:pt x="1819004" y="263237"/>
                </a:cubicBezTo>
                <a:cubicBezTo>
                  <a:pt x="1770893" y="221140"/>
                  <a:pt x="1746786" y="208956"/>
                  <a:pt x="1694313" y="193964"/>
                </a:cubicBezTo>
                <a:cubicBezTo>
                  <a:pt x="1676004" y="188733"/>
                  <a:pt x="1656959" y="186131"/>
                  <a:pt x="1638895" y="180110"/>
                </a:cubicBezTo>
                <a:cubicBezTo>
                  <a:pt x="1415487" y="105640"/>
                  <a:pt x="1719250" y="193271"/>
                  <a:pt x="1500350" y="138546"/>
                </a:cubicBezTo>
                <a:cubicBezTo>
                  <a:pt x="1486182" y="135004"/>
                  <a:pt x="1472828" y="128703"/>
                  <a:pt x="1458786" y="124691"/>
                </a:cubicBezTo>
                <a:cubicBezTo>
                  <a:pt x="1440477" y="119460"/>
                  <a:pt x="1421606" y="116308"/>
                  <a:pt x="1403368" y="110837"/>
                </a:cubicBezTo>
                <a:cubicBezTo>
                  <a:pt x="1375392" y="102444"/>
                  <a:pt x="1347950" y="92364"/>
                  <a:pt x="1320241" y="83128"/>
                </a:cubicBezTo>
                <a:cubicBezTo>
                  <a:pt x="1306386" y="78510"/>
                  <a:pt x="1292845" y="72815"/>
                  <a:pt x="1278677" y="69273"/>
                </a:cubicBezTo>
                <a:cubicBezTo>
                  <a:pt x="1260204" y="64655"/>
                  <a:pt x="1241568" y="60650"/>
                  <a:pt x="1223259" y="55419"/>
                </a:cubicBezTo>
                <a:cubicBezTo>
                  <a:pt x="1209217" y="51407"/>
                  <a:pt x="1196064" y="44176"/>
                  <a:pt x="1181695" y="41564"/>
                </a:cubicBezTo>
                <a:cubicBezTo>
                  <a:pt x="1145063" y="34904"/>
                  <a:pt x="1107765" y="32631"/>
                  <a:pt x="1070859" y="27710"/>
                </a:cubicBezTo>
                <a:cubicBezTo>
                  <a:pt x="1038490" y="23394"/>
                  <a:pt x="1006006" y="19697"/>
                  <a:pt x="973877" y="13855"/>
                </a:cubicBezTo>
                <a:cubicBezTo>
                  <a:pt x="955143" y="10449"/>
                  <a:pt x="936932" y="4618"/>
                  <a:pt x="918459" y="0"/>
                </a:cubicBezTo>
                <a:cubicBezTo>
                  <a:pt x="779913" y="4618"/>
                  <a:pt x="641191" y="5469"/>
                  <a:pt x="502822" y="13855"/>
                </a:cubicBezTo>
                <a:cubicBezTo>
                  <a:pt x="476990" y="15421"/>
                  <a:pt x="437463" y="39626"/>
                  <a:pt x="419695" y="55419"/>
                </a:cubicBezTo>
                <a:cubicBezTo>
                  <a:pt x="277343" y="181954"/>
                  <a:pt x="389336" y="103368"/>
                  <a:pt x="295004" y="166255"/>
                </a:cubicBezTo>
                <a:cubicBezTo>
                  <a:pt x="231485" y="261533"/>
                  <a:pt x="271179" y="238851"/>
                  <a:pt x="198022" y="263237"/>
                </a:cubicBezTo>
                <a:cubicBezTo>
                  <a:pt x="173675" y="336280"/>
                  <a:pt x="200260" y="277177"/>
                  <a:pt x="142604" y="346364"/>
                </a:cubicBezTo>
                <a:cubicBezTo>
                  <a:pt x="111919" y="383186"/>
                  <a:pt x="111823" y="400231"/>
                  <a:pt x="87186" y="443346"/>
                </a:cubicBezTo>
                <a:cubicBezTo>
                  <a:pt x="78925" y="457803"/>
                  <a:pt x="68713" y="471055"/>
                  <a:pt x="59477" y="484910"/>
                </a:cubicBezTo>
                <a:cubicBezTo>
                  <a:pt x="54859" y="503383"/>
                  <a:pt x="49356" y="521657"/>
                  <a:pt x="45622" y="540328"/>
                </a:cubicBezTo>
                <a:cubicBezTo>
                  <a:pt x="40113" y="567874"/>
                  <a:pt x="37862" y="596033"/>
                  <a:pt x="31768" y="623455"/>
                </a:cubicBezTo>
                <a:cubicBezTo>
                  <a:pt x="28600" y="637711"/>
                  <a:pt x="22531" y="651164"/>
                  <a:pt x="17913" y="665019"/>
                </a:cubicBezTo>
                <a:cubicBezTo>
                  <a:pt x="-4139" y="841444"/>
                  <a:pt x="-7736" y="818858"/>
                  <a:pt x="17913" y="1066800"/>
                </a:cubicBezTo>
                <a:cubicBezTo>
                  <a:pt x="21832" y="1104681"/>
                  <a:pt x="45622" y="1177637"/>
                  <a:pt x="45622" y="1177637"/>
                </a:cubicBezTo>
                <a:cubicBezTo>
                  <a:pt x="61299" y="1428453"/>
                  <a:pt x="36065" y="1329077"/>
                  <a:pt x="87186" y="1482437"/>
                </a:cubicBezTo>
                <a:cubicBezTo>
                  <a:pt x="113675" y="1561903"/>
                  <a:pt x="83109" y="1490855"/>
                  <a:pt x="128750" y="1551710"/>
                </a:cubicBezTo>
                <a:cubicBezTo>
                  <a:pt x="148731" y="1578352"/>
                  <a:pt x="184168" y="1634837"/>
                  <a:pt x="184168" y="1634837"/>
                </a:cubicBezTo>
                <a:cubicBezTo>
                  <a:pt x="188786" y="1648691"/>
                  <a:pt x="191491" y="1663338"/>
                  <a:pt x="198022" y="1676400"/>
                </a:cubicBezTo>
                <a:cubicBezTo>
                  <a:pt x="215500" y="1711357"/>
                  <a:pt x="227666" y="1719899"/>
                  <a:pt x="253441" y="1745673"/>
                </a:cubicBezTo>
                <a:cubicBezTo>
                  <a:pt x="258059" y="1764146"/>
                  <a:pt x="261824" y="1782853"/>
                  <a:pt x="267295" y="1801091"/>
                </a:cubicBezTo>
                <a:cubicBezTo>
                  <a:pt x="275688" y="1829067"/>
                  <a:pt x="295004" y="1884219"/>
                  <a:pt x="295004" y="1884219"/>
                </a:cubicBezTo>
                <a:cubicBezTo>
                  <a:pt x="277569" y="1936526"/>
                  <a:pt x="258451" y="1973956"/>
                  <a:pt x="295004" y="2036619"/>
                </a:cubicBezTo>
                <a:cubicBezTo>
                  <a:pt x="311784" y="2065385"/>
                  <a:pt x="354582" y="2068489"/>
                  <a:pt x="378131" y="2092037"/>
                </a:cubicBezTo>
                <a:cubicBezTo>
                  <a:pt x="387368" y="2101273"/>
                  <a:pt x="397681" y="2109546"/>
                  <a:pt x="405841" y="2119746"/>
                </a:cubicBezTo>
                <a:cubicBezTo>
                  <a:pt x="416243" y="2132748"/>
                  <a:pt x="421776" y="2149536"/>
                  <a:pt x="433550" y="2161310"/>
                </a:cubicBezTo>
                <a:cubicBezTo>
                  <a:pt x="445324" y="2173084"/>
                  <a:pt x="461259" y="2179783"/>
                  <a:pt x="475113" y="2189019"/>
                </a:cubicBezTo>
                <a:cubicBezTo>
                  <a:pt x="479731" y="2202873"/>
                  <a:pt x="479845" y="2219178"/>
                  <a:pt x="488968" y="2230582"/>
                </a:cubicBezTo>
                <a:cubicBezTo>
                  <a:pt x="499370" y="2243584"/>
                  <a:pt x="517529" y="2247889"/>
                  <a:pt x="530531" y="2258291"/>
                </a:cubicBezTo>
                <a:cubicBezTo>
                  <a:pt x="540731" y="2266451"/>
                  <a:pt x="548041" y="2277840"/>
                  <a:pt x="558241" y="2286000"/>
                </a:cubicBezTo>
                <a:cubicBezTo>
                  <a:pt x="571243" y="2296402"/>
                  <a:pt x="586338" y="2303916"/>
                  <a:pt x="599804" y="2313710"/>
                </a:cubicBezTo>
                <a:cubicBezTo>
                  <a:pt x="637153" y="2340873"/>
                  <a:pt x="666829" y="2382233"/>
                  <a:pt x="710641" y="2396837"/>
                </a:cubicBezTo>
                <a:lnTo>
                  <a:pt x="835331" y="2438400"/>
                </a:lnTo>
                <a:lnTo>
                  <a:pt x="876895" y="2452255"/>
                </a:lnTo>
                <a:cubicBezTo>
                  <a:pt x="890750" y="2456873"/>
                  <a:pt x="904138" y="2463246"/>
                  <a:pt x="918459" y="2466110"/>
                </a:cubicBezTo>
                <a:lnTo>
                  <a:pt x="987731" y="2479964"/>
                </a:lnTo>
                <a:cubicBezTo>
                  <a:pt x="1043149" y="2475346"/>
                  <a:pt x="1098805" y="2473008"/>
                  <a:pt x="1153986" y="2466110"/>
                </a:cubicBezTo>
                <a:cubicBezTo>
                  <a:pt x="1245809" y="2454632"/>
                  <a:pt x="1174285" y="2453737"/>
                  <a:pt x="1250968" y="2438400"/>
                </a:cubicBezTo>
                <a:cubicBezTo>
                  <a:pt x="1282989" y="2431996"/>
                  <a:pt x="1315623" y="2429164"/>
                  <a:pt x="1347950" y="2424546"/>
                </a:cubicBezTo>
                <a:cubicBezTo>
                  <a:pt x="1361804" y="2419928"/>
                  <a:pt x="1374909" y="2410691"/>
                  <a:pt x="1389513" y="2410691"/>
                </a:cubicBezTo>
                <a:cubicBezTo>
                  <a:pt x="1484004" y="2410691"/>
                  <a:pt x="1508879" y="2419751"/>
                  <a:pt x="1583477" y="2438400"/>
                </a:cubicBezTo>
                <a:cubicBezTo>
                  <a:pt x="1601950" y="2447637"/>
                  <a:pt x="1621381" y="2455164"/>
                  <a:pt x="1638895" y="2466110"/>
                </a:cubicBezTo>
                <a:cubicBezTo>
                  <a:pt x="1658476" y="2478348"/>
                  <a:pt x="1675396" y="2494431"/>
                  <a:pt x="1694313" y="2507673"/>
                </a:cubicBezTo>
                <a:cubicBezTo>
                  <a:pt x="1721595" y="2526770"/>
                  <a:pt x="1749732" y="2544618"/>
                  <a:pt x="1777441" y="2563091"/>
                </a:cubicBezTo>
                <a:cubicBezTo>
                  <a:pt x="1791295" y="2572327"/>
                  <a:pt x="1803208" y="2585534"/>
                  <a:pt x="1819004" y="2590800"/>
                </a:cubicBezTo>
                <a:cubicBezTo>
                  <a:pt x="1846713" y="2600037"/>
                  <a:pt x="1873795" y="2611426"/>
                  <a:pt x="1902131" y="2618510"/>
                </a:cubicBezTo>
                <a:cubicBezTo>
                  <a:pt x="1985884" y="2639447"/>
                  <a:pt x="1939489" y="2626343"/>
                  <a:pt x="2040677" y="2660073"/>
                </a:cubicBezTo>
                <a:lnTo>
                  <a:pt x="2082241" y="2673928"/>
                </a:lnTo>
                <a:cubicBezTo>
                  <a:pt x="2096095" y="2678546"/>
                  <a:pt x="2111281" y="2680268"/>
                  <a:pt x="2123804" y="2687782"/>
                </a:cubicBezTo>
                <a:cubicBezTo>
                  <a:pt x="2146895" y="2701637"/>
                  <a:pt x="2168991" y="2717303"/>
                  <a:pt x="2193077" y="2729346"/>
                </a:cubicBezTo>
                <a:cubicBezTo>
                  <a:pt x="2206139" y="2735877"/>
                  <a:pt x="2221218" y="2737447"/>
                  <a:pt x="2234641" y="2743200"/>
                </a:cubicBezTo>
                <a:cubicBezTo>
                  <a:pt x="2253624" y="2751336"/>
                  <a:pt x="2271076" y="2762774"/>
                  <a:pt x="2290059" y="2770910"/>
                </a:cubicBezTo>
                <a:cubicBezTo>
                  <a:pt x="2374014" y="2806891"/>
                  <a:pt x="2286050" y="2755051"/>
                  <a:pt x="2400895" y="2812473"/>
                </a:cubicBezTo>
                <a:cubicBezTo>
                  <a:pt x="2415788" y="2819920"/>
                  <a:pt x="2427243" y="2833419"/>
                  <a:pt x="2442459" y="2840182"/>
                </a:cubicBezTo>
                <a:cubicBezTo>
                  <a:pt x="2469149" y="2852044"/>
                  <a:pt x="2499462" y="2854829"/>
                  <a:pt x="2525586" y="2867891"/>
                </a:cubicBezTo>
                <a:cubicBezTo>
                  <a:pt x="2544059" y="2877127"/>
                  <a:pt x="2562021" y="2887464"/>
                  <a:pt x="2581004" y="2895600"/>
                </a:cubicBezTo>
                <a:cubicBezTo>
                  <a:pt x="2614222" y="2909836"/>
                  <a:pt x="2642834" y="2913267"/>
                  <a:pt x="2677986" y="2923310"/>
                </a:cubicBezTo>
                <a:cubicBezTo>
                  <a:pt x="2692028" y="2927322"/>
                  <a:pt x="2705508" y="2933152"/>
                  <a:pt x="2719550" y="2937164"/>
                </a:cubicBezTo>
                <a:cubicBezTo>
                  <a:pt x="2737859" y="2942395"/>
                  <a:pt x="2756659" y="2945788"/>
                  <a:pt x="2774968" y="2951019"/>
                </a:cubicBezTo>
                <a:cubicBezTo>
                  <a:pt x="2789010" y="2955031"/>
                  <a:pt x="2802097" y="2962652"/>
                  <a:pt x="2816531" y="2964873"/>
                </a:cubicBezTo>
                <a:cubicBezTo>
                  <a:pt x="2862404" y="2971930"/>
                  <a:pt x="2908895" y="2974110"/>
                  <a:pt x="2955077" y="2978728"/>
                </a:cubicBezTo>
                <a:cubicBezTo>
                  <a:pt x="2978168" y="2987964"/>
                  <a:pt x="3001709" y="2996146"/>
                  <a:pt x="3024350" y="3006437"/>
                </a:cubicBezTo>
                <a:cubicBezTo>
                  <a:pt x="3052553" y="3019256"/>
                  <a:pt x="3078881" y="3036085"/>
                  <a:pt x="3107477" y="3048000"/>
                </a:cubicBezTo>
                <a:cubicBezTo>
                  <a:pt x="3180667" y="3078496"/>
                  <a:pt x="3196981" y="3076773"/>
                  <a:pt x="3273731" y="3089564"/>
                </a:cubicBezTo>
                <a:cubicBezTo>
                  <a:pt x="3296822" y="3098800"/>
                  <a:pt x="3319011" y="3110729"/>
                  <a:pt x="3343004" y="3117273"/>
                </a:cubicBezTo>
                <a:cubicBezTo>
                  <a:pt x="3370105" y="3124664"/>
                  <a:pt x="3399828" y="3121264"/>
                  <a:pt x="3426131" y="3131128"/>
                </a:cubicBezTo>
                <a:cubicBezTo>
                  <a:pt x="3438362" y="3135715"/>
                  <a:pt x="3441329" y="3155084"/>
                  <a:pt x="3453841" y="3158837"/>
                </a:cubicBezTo>
                <a:cubicBezTo>
                  <a:pt x="3489504" y="3169536"/>
                  <a:pt x="3527732" y="3168073"/>
                  <a:pt x="3564677" y="3172691"/>
                </a:cubicBezTo>
                <a:cubicBezTo>
                  <a:pt x="3708839" y="3208733"/>
                  <a:pt x="3628857" y="3194397"/>
                  <a:pt x="3911041" y="3172691"/>
                </a:cubicBezTo>
                <a:cubicBezTo>
                  <a:pt x="3950372" y="3169666"/>
                  <a:pt x="3996777" y="3152773"/>
                  <a:pt x="4035731" y="3144982"/>
                </a:cubicBezTo>
                <a:cubicBezTo>
                  <a:pt x="4063277" y="3139473"/>
                  <a:pt x="4091313" y="3136637"/>
                  <a:pt x="4118859" y="3131128"/>
                </a:cubicBezTo>
                <a:cubicBezTo>
                  <a:pt x="4171200" y="3120660"/>
                  <a:pt x="4204397" y="3107233"/>
                  <a:pt x="4257404" y="3089564"/>
                </a:cubicBezTo>
                <a:lnTo>
                  <a:pt x="4382095" y="3048000"/>
                </a:lnTo>
                <a:cubicBezTo>
                  <a:pt x="4395950" y="3043382"/>
                  <a:pt x="4409339" y="3037010"/>
                  <a:pt x="4423659" y="3034146"/>
                </a:cubicBezTo>
                <a:cubicBezTo>
                  <a:pt x="4446750" y="3029528"/>
                  <a:pt x="4470213" y="3026487"/>
                  <a:pt x="4492931" y="3020291"/>
                </a:cubicBezTo>
                <a:cubicBezTo>
                  <a:pt x="4521110" y="3012606"/>
                  <a:pt x="4576059" y="2992582"/>
                  <a:pt x="4576059" y="2992582"/>
                </a:cubicBezTo>
                <a:cubicBezTo>
                  <a:pt x="4580677" y="2978728"/>
                  <a:pt x="4582173" y="2963403"/>
                  <a:pt x="4589913" y="2951019"/>
                </a:cubicBezTo>
                <a:cubicBezTo>
                  <a:pt x="4633729" y="2880913"/>
                  <a:pt x="4649089" y="2885369"/>
                  <a:pt x="4700750" y="2826328"/>
                </a:cubicBezTo>
                <a:cubicBezTo>
                  <a:pt x="4715955" y="2808950"/>
                  <a:pt x="4725985" y="2787238"/>
                  <a:pt x="4742313" y="2770910"/>
                </a:cubicBezTo>
                <a:cubicBezTo>
                  <a:pt x="4851294" y="2661927"/>
                  <a:pt x="4711957" y="2837817"/>
                  <a:pt x="4825441" y="2701637"/>
                </a:cubicBezTo>
                <a:cubicBezTo>
                  <a:pt x="4836101" y="2688845"/>
                  <a:pt x="4840619" y="2671038"/>
                  <a:pt x="4853150" y="2660073"/>
                </a:cubicBezTo>
                <a:cubicBezTo>
                  <a:pt x="5002011" y="2529819"/>
                  <a:pt x="4884039" y="2674305"/>
                  <a:pt x="4977841" y="2549237"/>
                </a:cubicBezTo>
                <a:cubicBezTo>
                  <a:pt x="5023673" y="2411735"/>
                  <a:pt x="4946778" y="2621775"/>
                  <a:pt x="5033259" y="2466110"/>
                </a:cubicBezTo>
                <a:cubicBezTo>
                  <a:pt x="5047444" y="2440577"/>
                  <a:pt x="5051732" y="2410691"/>
                  <a:pt x="5060968" y="2382982"/>
                </a:cubicBezTo>
                <a:cubicBezTo>
                  <a:pt x="5065586" y="2369128"/>
                  <a:pt x="5066721" y="2353570"/>
                  <a:pt x="5074822" y="2341419"/>
                </a:cubicBezTo>
                <a:lnTo>
                  <a:pt x="5102531" y="2299855"/>
                </a:lnTo>
                <a:cubicBezTo>
                  <a:pt x="5107149" y="2267528"/>
                  <a:pt x="5109981" y="2234894"/>
                  <a:pt x="5116386" y="2202873"/>
                </a:cubicBezTo>
                <a:cubicBezTo>
                  <a:pt x="5119250" y="2188553"/>
                  <a:pt x="5128311" y="2175786"/>
                  <a:pt x="5130241" y="2161310"/>
                </a:cubicBezTo>
                <a:cubicBezTo>
                  <a:pt x="5165523" y="1896696"/>
                  <a:pt x="5123812" y="2076186"/>
                  <a:pt x="5157950" y="1939637"/>
                </a:cubicBezTo>
                <a:cubicBezTo>
                  <a:pt x="5153332" y="1847273"/>
                  <a:pt x="5152727" y="1754621"/>
                  <a:pt x="5144095" y="1662546"/>
                </a:cubicBezTo>
                <a:cubicBezTo>
                  <a:pt x="5138851" y="1606609"/>
                  <a:pt x="5121977" y="1552195"/>
                  <a:pt x="5116386" y="1496291"/>
                </a:cubicBezTo>
                <a:cubicBezTo>
                  <a:pt x="5100874" y="1341177"/>
                  <a:pt x="5128276" y="1396363"/>
                  <a:pt x="5074822" y="1316182"/>
                </a:cubicBezTo>
                <a:lnTo>
                  <a:pt x="5033259" y="1191491"/>
                </a:lnTo>
                <a:cubicBezTo>
                  <a:pt x="5028641" y="1177637"/>
                  <a:pt x="5033258" y="1154546"/>
                  <a:pt x="5019404" y="1149928"/>
                </a:cubicBezTo>
                <a:lnTo>
                  <a:pt x="4977841" y="1136073"/>
                </a:lnTo>
                <a:cubicBezTo>
                  <a:pt x="4951163" y="1109395"/>
                  <a:pt x="4898334" y="1052946"/>
                  <a:pt x="4867004" y="1052946"/>
                </a:cubicBezTo>
                <a:lnTo>
                  <a:pt x="4839295" y="1011382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2577" y="3340657"/>
            <a:ext cx="153234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2. Searching </a:t>
            </a:r>
          </a:p>
        </p:txBody>
      </p:sp>
      <p:cxnSp>
        <p:nvCxnSpPr>
          <p:cNvPr id="31" name="Straight Arrow Connector 30"/>
          <p:cNvCxnSpPr>
            <a:stCxn id="21" idx="2"/>
            <a:endCxn id="16" idx="121"/>
          </p:cNvCxnSpPr>
          <p:nvPr/>
        </p:nvCxnSpPr>
        <p:spPr>
          <a:xfrm flipH="1">
            <a:off x="10778836" y="3740767"/>
            <a:ext cx="599913" cy="4987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51" y="2914236"/>
            <a:ext cx="21531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b="1" dirty="0"/>
              <a:t>text</a:t>
            </a:r>
            <a:r>
              <a:rPr lang="en-US" dirty="0"/>
              <a:t> into </a:t>
            </a:r>
          </a:p>
          <a:p>
            <a:r>
              <a:rPr lang="en-US" b="1" dirty="0"/>
              <a:t>tokens</a:t>
            </a:r>
          </a:p>
        </p:txBody>
      </p:sp>
      <p:cxnSp>
        <p:nvCxnSpPr>
          <p:cNvPr id="39" name="Straight Arrow Connector 38"/>
          <p:cNvCxnSpPr>
            <a:stCxn id="36" idx="3"/>
            <a:endCxn id="8" idx="1"/>
          </p:cNvCxnSpPr>
          <p:nvPr/>
        </p:nvCxnSpPr>
        <p:spPr>
          <a:xfrm flipV="1">
            <a:off x="2175405" y="3042493"/>
            <a:ext cx="454687" cy="1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266" y="1822005"/>
            <a:ext cx="21166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map the </a:t>
            </a:r>
            <a:r>
              <a:rPr lang="en-US" b="1" dirty="0"/>
              <a:t>tokens</a:t>
            </a:r>
            <a:r>
              <a:rPr lang="en-US" dirty="0"/>
              <a:t> into </a:t>
            </a:r>
          </a:p>
          <a:p>
            <a:r>
              <a:rPr lang="en-US" b="1" dirty="0"/>
              <a:t>indexes</a:t>
            </a:r>
          </a:p>
        </p:txBody>
      </p:sp>
      <p:cxnSp>
        <p:nvCxnSpPr>
          <p:cNvPr id="46" name="Straight Arrow Connector 45"/>
          <p:cNvCxnSpPr>
            <a:stCxn id="44" idx="3"/>
            <a:endCxn id="9" idx="1"/>
          </p:cNvCxnSpPr>
          <p:nvPr/>
        </p:nvCxnSpPr>
        <p:spPr>
          <a:xfrm flipV="1">
            <a:off x="2185936" y="2129834"/>
            <a:ext cx="444156" cy="15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84610" y="5725559"/>
            <a:ext cx="2516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Indexes storage: files, DB</a:t>
            </a:r>
          </a:p>
        </p:txBody>
      </p:sp>
      <p:cxnSp>
        <p:nvCxnSpPr>
          <p:cNvPr id="49" name="Straight Arrow Connector 48"/>
          <p:cNvCxnSpPr>
            <a:stCxn id="47" idx="0"/>
          </p:cNvCxnSpPr>
          <p:nvPr/>
        </p:nvCxnSpPr>
        <p:spPr>
          <a:xfrm flipV="1">
            <a:off x="6343032" y="4765440"/>
            <a:ext cx="79667" cy="96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3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1" grpId="0" animBg="1"/>
      <p:bldP spid="36" grpId="0" animBg="1"/>
      <p:bldP spid="44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87B5-3979-4828-9460-A9C5BCC4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155C-2F95-4BC5-890D-F6EF5259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Deleting</a:t>
            </a:r>
            <a:r>
              <a:rPr lang="en-US" dirty="0"/>
              <a:t> documents from an index</a:t>
            </a:r>
          </a:p>
          <a:p>
            <a:r>
              <a:rPr lang="en-US" b="1" dirty="0" err="1"/>
              <a:t>IndexWriter</a:t>
            </a:r>
            <a:r>
              <a:rPr lang="en-US" dirty="0"/>
              <a:t> provides various </a:t>
            </a:r>
            <a:r>
              <a:rPr lang="en-US" b="1" dirty="0"/>
              <a:t>methods</a:t>
            </a:r>
            <a:r>
              <a:rPr lang="en-US" dirty="0"/>
              <a:t> to remove documents from an index: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/>
              <a:t>deleteDocuments</a:t>
            </a:r>
            <a:r>
              <a:rPr lang="en-US" b="1" dirty="0"/>
              <a:t>(Term):</a:t>
            </a:r>
          </a:p>
          <a:p>
            <a:pPr lvl="2"/>
            <a:r>
              <a:rPr lang="en-US" dirty="0"/>
              <a:t> deletes all documents containing the provided </a:t>
            </a:r>
            <a:r>
              <a:rPr lang="en-US" b="1" dirty="0"/>
              <a:t>term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A5E09-82A2-43B0-A7F6-6F6336470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2" y="3999172"/>
            <a:ext cx="8678486" cy="140037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3633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87B5-3979-4828-9460-A9C5BCC4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r>
              <a:rPr lang="en-US" dirty="0"/>
              <a:t>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155C-2F95-4BC5-890D-F6EF5259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Deleting</a:t>
            </a:r>
            <a:r>
              <a:rPr lang="en-US" dirty="0"/>
              <a:t> documents: other </a:t>
            </a:r>
            <a:r>
              <a:rPr lang="en-US" b="1" dirty="0"/>
              <a:t>methods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err="1"/>
              <a:t>deleteDocuments</a:t>
            </a:r>
            <a:r>
              <a:rPr lang="en-US" b="1" dirty="0"/>
              <a:t>(Term[]):</a:t>
            </a:r>
          </a:p>
          <a:p>
            <a:pPr lvl="2"/>
            <a:r>
              <a:rPr lang="en-US" b="1" dirty="0"/>
              <a:t> </a:t>
            </a:r>
            <a:r>
              <a:rPr lang="en-US" dirty="0"/>
              <a:t>deletes all documents containing any of the </a:t>
            </a:r>
            <a:r>
              <a:rPr lang="en-US" b="1" dirty="0"/>
              <a:t>terms</a:t>
            </a:r>
            <a:r>
              <a:rPr lang="en-US" dirty="0"/>
              <a:t> in the provided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err="1"/>
              <a:t>deleteDocuments</a:t>
            </a:r>
            <a:r>
              <a:rPr lang="en-US" b="1" dirty="0"/>
              <a:t>(Query):</a:t>
            </a:r>
          </a:p>
          <a:p>
            <a:pPr lvl="2"/>
            <a:r>
              <a:rPr lang="en-US" b="1" dirty="0"/>
              <a:t> </a:t>
            </a:r>
            <a:r>
              <a:rPr lang="en-US" dirty="0"/>
              <a:t>deletes all documents matching the provided </a:t>
            </a:r>
            <a:r>
              <a:rPr lang="en-US" b="1" dirty="0"/>
              <a:t>query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err="1"/>
              <a:t>deleteDocuments</a:t>
            </a:r>
            <a:r>
              <a:rPr lang="en-US" b="1" dirty="0"/>
              <a:t>(Query[]):</a:t>
            </a:r>
          </a:p>
          <a:p>
            <a:pPr lvl="2"/>
            <a:r>
              <a:rPr lang="en-US" b="1" dirty="0"/>
              <a:t> </a:t>
            </a:r>
            <a:r>
              <a:rPr lang="en-US" dirty="0"/>
              <a:t>deletes all documents matching any of the </a:t>
            </a:r>
            <a:r>
              <a:rPr lang="en-US" b="1" dirty="0"/>
              <a:t>queries</a:t>
            </a:r>
            <a:r>
              <a:rPr lang="en-US" dirty="0"/>
              <a:t> in the provided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err="1"/>
              <a:t>deleteAll</a:t>
            </a:r>
            <a:r>
              <a:rPr lang="en-US" b="1" dirty="0"/>
              <a:t>():</a:t>
            </a:r>
          </a:p>
          <a:p>
            <a:pPr lvl="2"/>
            <a:r>
              <a:rPr lang="en-US" dirty="0"/>
              <a:t> deletes </a:t>
            </a:r>
            <a:r>
              <a:rPr lang="en-US" b="1" dirty="0"/>
              <a:t>all documents </a:t>
            </a:r>
            <a:r>
              <a:rPr lang="en-US" dirty="0"/>
              <a:t>in the index</a:t>
            </a:r>
          </a:p>
        </p:txBody>
      </p:sp>
    </p:spTree>
    <p:extLst>
      <p:ext uri="{BB962C8B-B14F-4D97-AF65-F5344CB8AC3E}">
        <p14:creationId xmlns:p14="http://schemas.microsoft.com/office/powerpoint/2010/main" val="422444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130-9A4D-476C-A875-EE8CEDD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62B5-FE4D-4546-8754-7BACEF6B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Updating</a:t>
            </a:r>
            <a:r>
              <a:rPr lang="en-US" dirty="0"/>
              <a:t> documents in the index</a:t>
            </a:r>
          </a:p>
          <a:p>
            <a:pPr lvl="1"/>
            <a:r>
              <a:rPr lang="en-US" b="1" dirty="0" err="1"/>
              <a:t>updateDocument</a:t>
            </a:r>
            <a:r>
              <a:rPr lang="en-US" b="1" dirty="0"/>
              <a:t>(Term, Document):</a:t>
            </a:r>
          </a:p>
          <a:p>
            <a:pPr lvl="2"/>
            <a:r>
              <a:rPr lang="en-US" b="1" dirty="0"/>
              <a:t> (1) first</a:t>
            </a:r>
            <a:r>
              <a:rPr lang="en-US" dirty="0"/>
              <a:t> </a:t>
            </a:r>
            <a:r>
              <a:rPr lang="en-US" b="1" dirty="0"/>
              <a:t>deletes</a:t>
            </a:r>
            <a:r>
              <a:rPr lang="en-US" dirty="0"/>
              <a:t> all documents containing the provided term and then (2) </a:t>
            </a:r>
            <a:r>
              <a:rPr lang="en-US" b="1" dirty="0"/>
              <a:t>adds</a:t>
            </a:r>
            <a:r>
              <a:rPr lang="en-US" dirty="0"/>
              <a:t> the new document using the writer’s default analyzer.</a:t>
            </a:r>
          </a:p>
          <a:p>
            <a:pPr lvl="1"/>
            <a:r>
              <a:rPr lang="en-US" b="1" dirty="0" err="1"/>
              <a:t>updateDocument</a:t>
            </a:r>
            <a:r>
              <a:rPr lang="en-US" b="1" dirty="0"/>
              <a:t>(Term, Document, Analyzer):</a:t>
            </a:r>
          </a:p>
          <a:p>
            <a:pPr lvl="2"/>
            <a:r>
              <a:rPr lang="en-US" b="1" dirty="0"/>
              <a:t> </a:t>
            </a:r>
            <a:r>
              <a:rPr lang="en-US" dirty="0"/>
              <a:t>does the </a:t>
            </a:r>
            <a:r>
              <a:rPr lang="en-US" b="1" dirty="0"/>
              <a:t>same</a:t>
            </a:r>
            <a:r>
              <a:rPr lang="en-US" dirty="0"/>
              <a:t> but uses the </a:t>
            </a:r>
            <a:r>
              <a:rPr lang="en-US" b="1" dirty="0"/>
              <a:t>provided analyzer </a:t>
            </a:r>
            <a:r>
              <a:rPr lang="en-US" dirty="0"/>
              <a:t>instead of the writer’s default analyzer.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38E79-5F80-450D-B89C-3DB96FE1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83" y="1584746"/>
            <a:ext cx="8211696" cy="46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D03-9E05-4526-9C38-5DC6E49A3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it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0BBA-5BEE-424B-A3B9-72D70A72D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Purpose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Explore Lucene </a:t>
            </a:r>
            <a:r>
              <a:rPr lang="en-US" b="1" dirty="0"/>
              <a:t>analyzers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For complete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/>
              <a:t>lucene_sec2/</a:t>
            </a:r>
            <a:r>
              <a:rPr lang="en-US" b="1" i="1" dirty="0" err="1"/>
              <a:t>src</a:t>
            </a:r>
            <a:r>
              <a:rPr lang="en-US" b="1" i="1" dirty="0"/>
              <a:t>/</a:t>
            </a:r>
            <a:r>
              <a:rPr lang="en-US" b="1" i="1" dirty="0" err="1"/>
              <a:t>lucene_indx_mng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17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51D54-48CC-494B-B133-D74638D6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9" y="0"/>
            <a:ext cx="941382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r>
              <a:rPr lang="en-US" dirty="0"/>
              <a:t>: Lucene in a </a:t>
            </a:r>
            <a:r>
              <a:rPr lang="en-US" b="1" dirty="0"/>
              <a:t>search system</a:t>
            </a:r>
          </a:p>
        </p:txBody>
      </p:sp>
      <p:sp>
        <p:nvSpPr>
          <p:cNvPr id="4" name="Explosion 1 3"/>
          <p:cNvSpPr/>
          <p:nvPr/>
        </p:nvSpPr>
        <p:spPr>
          <a:xfrm>
            <a:off x="2698369" y="5202392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Content</a:t>
            </a:r>
          </a:p>
        </p:txBody>
      </p:sp>
      <p:sp>
        <p:nvSpPr>
          <p:cNvPr id="5" name="Alternate Process 4"/>
          <p:cNvSpPr/>
          <p:nvPr/>
        </p:nvSpPr>
        <p:spPr>
          <a:xfrm>
            <a:off x="2630092" y="4574262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content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2630092" y="3675232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document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2630092" y="277622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document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2630092" y="1863570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document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38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8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38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38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5948352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4446261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8414221" y="1656554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25" name="Alternate Process 24"/>
          <p:cNvSpPr/>
          <p:nvPr/>
        </p:nvSpPr>
        <p:spPr>
          <a:xfrm>
            <a:off x="8345944" y="2937915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UI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105896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query</a:t>
              </a:r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Render results</a:t>
              </a:r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8345944" y="5193032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query</a:t>
            </a:r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8611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9525000" y="3470442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8611145" y="4765441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525001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7395826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9254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96057" y="1575404"/>
            <a:ext cx="5171539" cy="3398380"/>
          </a:xfrm>
          <a:custGeom>
            <a:avLst/>
            <a:gdLst>
              <a:gd name="connsiteX0" fmla="*/ 86921 w 5171539"/>
              <a:gd name="connsiteY0" fmla="*/ 156416 h 3398380"/>
              <a:gd name="connsiteX1" fmla="*/ 86921 w 5171539"/>
              <a:gd name="connsiteY1" fmla="*/ 156416 h 3398380"/>
              <a:gd name="connsiteX2" fmla="*/ 253175 w 5171539"/>
              <a:gd name="connsiteY2" fmla="*/ 142561 h 3398380"/>
              <a:gd name="connsiteX3" fmla="*/ 322448 w 5171539"/>
              <a:gd name="connsiteY3" fmla="*/ 128707 h 3398380"/>
              <a:gd name="connsiteX4" fmla="*/ 488703 w 5171539"/>
              <a:gd name="connsiteY4" fmla="*/ 114852 h 3398380"/>
              <a:gd name="connsiteX5" fmla="*/ 585684 w 5171539"/>
              <a:gd name="connsiteY5" fmla="*/ 100998 h 3398380"/>
              <a:gd name="connsiteX6" fmla="*/ 793503 w 5171539"/>
              <a:gd name="connsiteY6" fmla="*/ 73289 h 3398380"/>
              <a:gd name="connsiteX7" fmla="*/ 862775 w 5171539"/>
              <a:gd name="connsiteY7" fmla="*/ 45580 h 3398380"/>
              <a:gd name="connsiteX8" fmla="*/ 1029030 w 5171539"/>
              <a:gd name="connsiteY8" fmla="*/ 17871 h 3398380"/>
              <a:gd name="connsiteX9" fmla="*/ 1222993 w 5171539"/>
              <a:gd name="connsiteY9" fmla="*/ 17871 h 3398380"/>
              <a:gd name="connsiteX10" fmla="*/ 1430812 w 5171539"/>
              <a:gd name="connsiteY10" fmla="*/ 59434 h 3398380"/>
              <a:gd name="connsiteX11" fmla="*/ 1583212 w 5171539"/>
              <a:gd name="connsiteY11" fmla="*/ 87143 h 3398380"/>
              <a:gd name="connsiteX12" fmla="*/ 1735612 w 5171539"/>
              <a:gd name="connsiteY12" fmla="*/ 114852 h 3398380"/>
              <a:gd name="connsiteX13" fmla="*/ 2372921 w 5171539"/>
              <a:gd name="connsiteY13" fmla="*/ 87143 h 3398380"/>
              <a:gd name="connsiteX14" fmla="*/ 2442193 w 5171539"/>
              <a:gd name="connsiteY14" fmla="*/ 73289 h 3398380"/>
              <a:gd name="connsiteX15" fmla="*/ 2636157 w 5171539"/>
              <a:gd name="connsiteY15" fmla="*/ 87143 h 3398380"/>
              <a:gd name="connsiteX16" fmla="*/ 2719284 w 5171539"/>
              <a:gd name="connsiteY16" fmla="*/ 114852 h 3398380"/>
              <a:gd name="connsiteX17" fmla="*/ 2802412 w 5171539"/>
              <a:gd name="connsiteY17" fmla="*/ 156416 h 3398380"/>
              <a:gd name="connsiteX18" fmla="*/ 2843975 w 5171539"/>
              <a:gd name="connsiteY18" fmla="*/ 184125 h 3398380"/>
              <a:gd name="connsiteX19" fmla="*/ 2927103 w 5171539"/>
              <a:gd name="connsiteY19" fmla="*/ 294961 h 3398380"/>
              <a:gd name="connsiteX20" fmla="*/ 2968666 w 5171539"/>
              <a:gd name="connsiteY20" fmla="*/ 419652 h 3398380"/>
              <a:gd name="connsiteX21" fmla="*/ 2982521 w 5171539"/>
              <a:gd name="connsiteY21" fmla="*/ 461216 h 3398380"/>
              <a:gd name="connsiteX22" fmla="*/ 3024084 w 5171539"/>
              <a:gd name="connsiteY22" fmla="*/ 599761 h 3398380"/>
              <a:gd name="connsiteX23" fmla="*/ 3079503 w 5171539"/>
              <a:gd name="connsiteY23" fmla="*/ 655180 h 3398380"/>
              <a:gd name="connsiteX24" fmla="*/ 3121066 w 5171539"/>
              <a:gd name="connsiteY24" fmla="*/ 738307 h 3398380"/>
              <a:gd name="connsiteX25" fmla="*/ 3134921 w 5171539"/>
              <a:gd name="connsiteY25" fmla="*/ 779871 h 3398380"/>
              <a:gd name="connsiteX26" fmla="*/ 3218048 w 5171539"/>
              <a:gd name="connsiteY26" fmla="*/ 862998 h 3398380"/>
              <a:gd name="connsiteX27" fmla="*/ 3259612 w 5171539"/>
              <a:gd name="connsiteY27" fmla="*/ 904561 h 3398380"/>
              <a:gd name="connsiteX28" fmla="*/ 3287321 w 5171539"/>
              <a:gd name="connsiteY28" fmla="*/ 932271 h 3398380"/>
              <a:gd name="connsiteX29" fmla="*/ 3315030 w 5171539"/>
              <a:gd name="connsiteY29" fmla="*/ 973834 h 3398380"/>
              <a:gd name="connsiteX30" fmla="*/ 3356593 w 5171539"/>
              <a:gd name="connsiteY30" fmla="*/ 1001543 h 3398380"/>
              <a:gd name="connsiteX31" fmla="*/ 3425866 w 5171539"/>
              <a:gd name="connsiteY31" fmla="*/ 1070816 h 3398380"/>
              <a:gd name="connsiteX32" fmla="*/ 3508993 w 5171539"/>
              <a:gd name="connsiteY32" fmla="*/ 1112380 h 3398380"/>
              <a:gd name="connsiteX33" fmla="*/ 3564412 w 5171539"/>
              <a:gd name="connsiteY33" fmla="*/ 1181652 h 3398380"/>
              <a:gd name="connsiteX34" fmla="*/ 3661393 w 5171539"/>
              <a:gd name="connsiteY34" fmla="*/ 1237071 h 3398380"/>
              <a:gd name="connsiteX35" fmla="*/ 3772230 w 5171539"/>
              <a:gd name="connsiteY35" fmla="*/ 1292489 h 3398380"/>
              <a:gd name="connsiteX36" fmla="*/ 3813793 w 5171539"/>
              <a:gd name="connsiteY36" fmla="*/ 1334052 h 3398380"/>
              <a:gd name="connsiteX37" fmla="*/ 3910775 w 5171539"/>
              <a:gd name="connsiteY37" fmla="*/ 1361761 h 3398380"/>
              <a:gd name="connsiteX38" fmla="*/ 3952339 w 5171539"/>
              <a:gd name="connsiteY38" fmla="*/ 1375616 h 3398380"/>
              <a:gd name="connsiteX39" fmla="*/ 4007757 w 5171539"/>
              <a:gd name="connsiteY39" fmla="*/ 1389471 h 3398380"/>
              <a:gd name="connsiteX40" fmla="*/ 4063175 w 5171539"/>
              <a:gd name="connsiteY40" fmla="*/ 1417180 h 3398380"/>
              <a:gd name="connsiteX41" fmla="*/ 4160157 w 5171539"/>
              <a:gd name="connsiteY41" fmla="*/ 1444889 h 3398380"/>
              <a:gd name="connsiteX42" fmla="*/ 4257139 w 5171539"/>
              <a:gd name="connsiteY42" fmla="*/ 1472598 h 3398380"/>
              <a:gd name="connsiteX43" fmla="*/ 4520375 w 5171539"/>
              <a:gd name="connsiteY43" fmla="*/ 1486452 h 3398380"/>
              <a:gd name="connsiteX44" fmla="*/ 4561939 w 5171539"/>
              <a:gd name="connsiteY44" fmla="*/ 1500307 h 3398380"/>
              <a:gd name="connsiteX45" fmla="*/ 4700484 w 5171539"/>
              <a:gd name="connsiteY45" fmla="*/ 1555725 h 3398380"/>
              <a:gd name="connsiteX46" fmla="*/ 4783612 w 5171539"/>
              <a:gd name="connsiteY46" fmla="*/ 1583434 h 3398380"/>
              <a:gd name="connsiteX47" fmla="*/ 4922157 w 5171539"/>
              <a:gd name="connsiteY47" fmla="*/ 1611143 h 3398380"/>
              <a:gd name="connsiteX48" fmla="*/ 5005284 w 5171539"/>
              <a:gd name="connsiteY48" fmla="*/ 1638852 h 3398380"/>
              <a:gd name="connsiteX49" fmla="*/ 5046848 w 5171539"/>
              <a:gd name="connsiteY49" fmla="*/ 1652707 h 3398380"/>
              <a:gd name="connsiteX50" fmla="*/ 5088412 w 5171539"/>
              <a:gd name="connsiteY50" fmla="*/ 1735834 h 3398380"/>
              <a:gd name="connsiteX51" fmla="*/ 5129975 w 5171539"/>
              <a:gd name="connsiteY51" fmla="*/ 1888234 h 3398380"/>
              <a:gd name="connsiteX52" fmla="*/ 5143830 w 5171539"/>
              <a:gd name="connsiteY52" fmla="*/ 1929798 h 3398380"/>
              <a:gd name="connsiteX53" fmla="*/ 5157684 w 5171539"/>
              <a:gd name="connsiteY53" fmla="*/ 2677943 h 3398380"/>
              <a:gd name="connsiteX54" fmla="*/ 5171539 w 5171539"/>
              <a:gd name="connsiteY54" fmla="*/ 2719507 h 3398380"/>
              <a:gd name="connsiteX55" fmla="*/ 5157684 w 5171539"/>
              <a:gd name="connsiteY55" fmla="*/ 3107434 h 3398380"/>
              <a:gd name="connsiteX56" fmla="*/ 5143830 w 5171539"/>
              <a:gd name="connsiteY56" fmla="*/ 3148998 h 3398380"/>
              <a:gd name="connsiteX57" fmla="*/ 5102266 w 5171539"/>
              <a:gd name="connsiteY57" fmla="*/ 3176707 h 3398380"/>
              <a:gd name="connsiteX58" fmla="*/ 4991430 w 5171539"/>
              <a:gd name="connsiteY58" fmla="*/ 3245980 h 3398380"/>
              <a:gd name="connsiteX59" fmla="*/ 4908303 w 5171539"/>
              <a:gd name="connsiteY59" fmla="*/ 3301398 h 3398380"/>
              <a:gd name="connsiteX60" fmla="*/ 4866739 w 5171539"/>
              <a:gd name="connsiteY60" fmla="*/ 3329107 h 3398380"/>
              <a:gd name="connsiteX61" fmla="*/ 4755903 w 5171539"/>
              <a:gd name="connsiteY61" fmla="*/ 3356816 h 3398380"/>
              <a:gd name="connsiteX62" fmla="*/ 4714339 w 5171539"/>
              <a:gd name="connsiteY62" fmla="*/ 3370671 h 3398380"/>
              <a:gd name="connsiteX63" fmla="*/ 4631212 w 5171539"/>
              <a:gd name="connsiteY63" fmla="*/ 3384525 h 3398380"/>
              <a:gd name="connsiteX64" fmla="*/ 4575793 w 5171539"/>
              <a:gd name="connsiteY64" fmla="*/ 3398380 h 3398380"/>
              <a:gd name="connsiteX65" fmla="*/ 3772230 w 5171539"/>
              <a:gd name="connsiteY65" fmla="*/ 3384525 h 3398380"/>
              <a:gd name="connsiteX66" fmla="*/ 3647539 w 5171539"/>
              <a:gd name="connsiteY66" fmla="*/ 3370671 h 3398380"/>
              <a:gd name="connsiteX67" fmla="*/ 3605975 w 5171539"/>
              <a:gd name="connsiteY67" fmla="*/ 3356816 h 3398380"/>
              <a:gd name="connsiteX68" fmla="*/ 3522848 w 5171539"/>
              <a:gd name="connsiteY68" fmla="*/ 3342961 h 3398380"/>
              <a:gd name="connsiteX69" fmla="*/ 3425866 w 5171539"/>
              <a:gd name="connsiteY69" fmla="*/ 3301398 h 3398380"/>
              <a:gd name="connsiteX70" fmla="*/ 3384303 w 5171539"/>
              <a:gd name="connsiteY70" fmla="*/ 3273689 h 3398380"/>
              <a:gd name="connsiteX71" fmla="*/ 3342739 w 5171539"/>
              <a:gd name="connsiteY71" fmla="*/ 3259834 h 3398380"/>
              <a:gd name="connsiteX72" fmla="*/ 3315030 w 5171539"/>
              <a:gd name="connsiteY72" fmla="*/ 3218271 h 3398380"/>
              <a:gd name="connsiteX73" fmla="*/ 3231903 w 5171539"/>
              <a:gd name="connsiteY73" fmla="*/ 3190561 h 3398380"/>
              <a:gd name="connsiteX74" fmla="*/ 3162630 w 5171539"/>
              <a:gd name="connsiteY74" fmla="*/ 3148998 h 3398380"/>
              <a:gd name="connsiteX75" fmla="*/ 3121066 w 5171539"/>
              <a:gd name="connsiteY75" fmla="*/ 3107434 h 3398380"/>
              <a:gd name="connsiteX76" fmla="*/ 3037939 w 5171539"/>
              <a:gd name="connsiteY76" fmla="*/ 3052016 h 3398380"/>
              <a:gd name="connsiteX77" fmla="*/ 2996375 w 5171539"/>
              <a:gd name="connsiteY77" fmla="*/ 3038161 h 3398380"/>
              <a:gd name="connsiteX78" fmla="*/ 2913248 w 5171539"/>
              <a:gd name="connsiteY78" fmla="*/ 2982743 h 3398380"/>
              <a:gd name="connsiteX79" fmla="*/ 2871684 w 5171539"/>
              <a:gd name="connsiteY79" fmla="*/ 2955034 h 3398380"/>
              <a:gd name="connsiteX80" fmla="*/ 2830121 w 5171539"/>
              <a:gd name="connsiteY80" fmla="*/ 2941180 h 3398380"/>
              <a:gd name="connsiteX81" fmla="*/ 2802412 w 5171539"/>
              <a:gd name="connsiteY81" fmla="*/ 2899616 h 3398380"/>
              <a:gd name="connsiteX82" fmla="*/ 2760848 w 5171539"/>
              <a:gd name="connsiteY82" fmla="*/ 2871907 h 3398380"/>
              <a:gd name="connsiteX83" fmla="*/ 2705430 w 5171539"/>
              <a:gd name="connsiteY83" fmla="*/ 2830343 h 3398380"/>
              <a:gd name="connsiteX84" fmla="*/ 2677721 w 5171539"/>
              <a:gd name="connsiteY84" fmla="*/ 2774925 h 3398380"/>
              <a:gd name="connsiteX85" fmla="*/ 2636157 w 5171539"/>
              <a:gd name="connsiteY85" fmla="*/ 2747216 h 3398380"/>
              <a:gd name="connsiteX86" fmla="*/ 2539175 w 5171539"/>
              <a:gd name="connsiteY86" fmla="*/ 2677943 h 3398380"/>
              <a:gd name="connsiteX87" fmla="*/ 2456048 w 5171539"/>
              <a:gd name="connsiteY87" fmla="*/ 2553252 h 3398380"/>
              <a:gd name="connsiteX88" fmla="*/ 2428339 w 5171539"/>
              <a:gd name="connsiteY88" fmla="*/ 2511689 h 3398380"/>
              <a:gd name="connsiteX89" fmla="*/ 2386775 w 5171539"/>
              <a:gd name="connsiteY89" fmla="*/ 2428561 h 3398380"/>
              <a:gd name="connsiteX90" fmla="*/ 2372921 w 5171539"/>
              <a:gd name="connsiteY90" fmla="*/ 2386998 h 3398380"/>
              <a:gd name="connsiteX91" fmla="*/ 2317503 w 5171539"/>
              <a:gd name="connsiteY91" fmla="*/ 2290016 h 3398380"/>
              <a:gd name="connsiteX92" fmla="*/ 2289793 w 5171539"/>
              <a:gd name="connsiteY92" fmla="*/ 2262307 h 3398380"/>
              <a:gd name="connsiteX93" fmla="*/ 2262084 w 5171539"/>
              <a:gd name="connsiteY93" fmla="*/ 2151471 h 3398380"/>
              <a:gd name="connsiteX94" fmla="*/ 2192812 w 5171539"/>
              <a:gd name="connsiteY94" fmla="*/ 2082198 h 3398380"/>
              <a:gd name="connsiteX95" fmla="*/ 2151248 w 5171539"/>
              <a:gd name="connsiteY95" fmla="*/ 2040634 h 3398380"/>
              <a:gd name="connsiteX96" fmla="*/ 2109684 w 5171539"/>
              <a:gd name="connsiteY96" fmla="*/ 2026780 h 3398380"/>
              <a:gd name="connsiteX97" fmla="*/ 2095830 w 5171539"/>
              <a:gd name="connsiteY97" fmla="*/ 1985216 h 3398380"/>
              <a:gd name="connsiteX98" fmla="*/ 2054266 w 5171539"/>
              <a:gd name="connsiteY98" fmla="*/ 1971361 h 3398380"/>
              <a:gd name="connsiteX99" fmla="*/ 1943430 w 5171539"/>
              <a:gd name="connsiteY99" fmla="*/ 1929798 h 3398380"/>
              <a:gd name="connsiteX100" fmla="*/ 641103 w 5171539"/>
              <a:gd name="connsiteY100" fmla="*/ 1915943 h 3398380"/>
              <a:gd name="connsiteX101" fmla="*/ 544121 w 5171539"/>
              <a:gd name="connsiteY101" fmla="*/ 1888234 h 3398380"/>
              <a:gd name="connsiteX102" fmla="*/ 474848 w 5171539"/>
              <a:gd name="connsiteY102" fmla="*/ 1874380 h 3398380"/>
              <a:gd name="connsiteX103" fmla="*/ 391721 w 5171539"/>
              <a:gd name="connsiteY103" fmla="*/ 1846671 h 3398380"/>
              <a:gd name="connsiteX104" fmla="*/ 308593 w 5171539"/>
              <a:gd name="connsiteY104" fmla="*/ 1818961 h 3398380"/>
              <a:gd name="connsiteX105" fmla="*/ 267030 w 5171539"/>
              <a:gd name="connsiteY105" fmla="*/ 1805107 h 3398380"/>
              <a:gd name="connsiteX106" fmla="*/ 211612 w 5171539"/>
              <a:gd name="connsiteY106" fmla="*/ 1791252 h 3398380"/>
              <a:gd name="connsiteX107" fmla="*/ 45357 w 5171539"/>
              <a:gd name="connsiteY107" fmla="*/ 1763543 h 3398380"/>
              <a:gd name="connsiteX108" fmla="*/ 3793 w 5171539"/>
              <a:gd name="connsiteY108" fmla="*/ 1735834 h 3398380"/>
              <a:gd name="connsiteX109" fmla="*/ 31503 w 5171539"/>
              <a:gd name="connsiteY109" fmla="*/ 1444889 h 3398380"/>
              <a:gd name="connsiteX110" fmla="*/ 45357 w 5171539"/>
              <a:gd name="connsiteY110" fmla="*/ 1403325 h 3398380"/>
              <a:gd name="connsiteX111" fmla="*/ 73066 w 5171539"/>
              <a:gd name="connsiteY111" fmla="*/ 1306343 h 3398380"/>
              <a:gd name="connsiteX112" fmla="*/ 59212 w 5171539"/>
              <a:gd name="connsiteY112" fmla="*/ 946125 h 3398380"/>
              <a:gd name="connsiteX113" fmla="*/ 73066 w 5171539"/>
              <a:gd name="connsiteY113" fmla="*/ 336525 h 3398380"/>
              <a:gd name="connsiteX114" fmla="*/ 86921 w 5171539"/>
              <a:gd name="connsiteY114" fmla="*/ 156416 h 339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171539" h="3398380">
                <a:moveTo>
                  <a:pt x="86921" y="156416"/>
                </a:moveTo>
                <a:lnTo>
                  <a:pt x="86921" y="156416"/>
                </a:lnTo>
                <a:cubicBezTo>
                  <a:pt x="142339" y="151798"/>
                  <a:pt x="197946" y="149059"/>
                  <a:pt x="253175" y="142561"/>
                </a:cubicBezTo>
                <a:cubicBezTo>
                  <a:pt x="276562" y="139810"/>
                  <a:pt x="299061" y="131458"/>
                  <a:pt x="322448" y="128707"/>
                </a:cubicBezTo>
                <a:cubicBezTo>
                  <a:pt x="377678" y="122209"/>
                  <a:pt x="433398" y="120674"/>
                  <a:pt x="488703" y="114852"/>
                </a:cubicBezTo>
                <a:cubicBezTo>
                  <a:pt x="521179" y="111434"/>
                  <a:pt x="553357" y="105616"/>
                  <a:pt x="585684" y="100998"/>
                </a:cubicBezTo>
                <a:cubicBezTo>
                  <a:pt x="708196" y="60160"/>
                  <a:pt x="505345" y="124140"/>
                  <a:pt x="793503" y="73289"/>
                </a:cubicBezTo>
                <a:cubicBezTo>
                  <a:pt x="817994" y="68967"/>
                  <a:pt x="838954" y="52726"/>
                  <a:pt x="862775" y="45580"/>
                </a:cubicBezTo>
                <a:cubicBezTo>
                  <a:pt x="899615" y="34528"/>
                  <a:pt x="998119" y="22287"/>
                  <a:pt x="1029030" y="17871"/>
                </a:cubicBezTo>
                <a:cubicBezTo>
                  <a:pt x="1116813" y="-11391"/>
                  <a:pt x="1063636" y="165"/>
                  <a:pt x="1222993" y="17871"/>
                </a:cubicBezTo>
                <a:cubicBezTo>
                  <a:pt x="1363197" y="33449"/>
                  <a:pt x="1281855" y="28075"/>
                  <a:pt x="1430812" y="59434"/>
                </a:cubicBezTo>
                <a:cubicBezTo>
                  <a:pt x="1481337" y="70071"/>
                  <a:pt x="1532464" y="77628"/>
                  <a:pt x="1583212" y="87143"/>
                </a:cubicBezTo>
                <a:cubicBezTo>
                  <a:pt x="1738122" y="116189"/>
                  <a:pt x="1559956" y="85577"/>
                  <a:pt x="1735612" y="114852"/>
                </a:cubicBezTo>
                <a:cubicBezTo>
                  <a:pt x="1960066" y="108786"/>
                  <a:pt x="2159068" y="117693"/>
                  <a:pt x="2372921" y="87143"/>
                </a:cubicBezTo>
                <a:cubicBezTo>
                  <a:pt x="2396232" y="83813"/>
                  <a:pt x="2419102" y="77907"/>
                  <a:pt x="2442193" y="73289"/>
                </a:cubicBezTo>
                <a:cubicBezTo>
                  <a:pt x="2506848" y="77907"/>
                  <a:pt x="2572055" y="77528"/>
                  <a:pt x="2636157" y="87143"/>
                </a:cubicBezTo>
                <a:cubicBezTo>
                  <a:pt x="2665042" y="91476"/>
                  <a:pt x="2719284" y="114852"/>
                  <a:pt x="2719284" y="114852"/>
                </a:cubicBezTo>
                <a:cubicBezTo>
                  <a:pt x="2838405" y="194265"/>
                  <a:pt x="2687687" y="99053"/>
                  <a:pt x="2802412" y="156416"/>
                </a:cubicBezTo>
                <a:cubicBezTo>
                  <a:pt x="2817305" y="163863"/>
                  <a:pt x="2830121" y="174889"/>
                  <a:pt x="2843975" y="184125"/>
                </a:cubicBezTo>
                <a:cubicBezTo>
                  <a:pt x="2906639" y="278121"/>
                  <a:pt x="2875844" y="243704"/>
                  <a:pt x="2927103" y="294961"/>
                </a:cubicBezTo>
                <a:lnTo>
                  <a:pt x="2968666" y="419652"/>
                </a:lnTo>
                <a:lnTo>
                  <a:pt x="2982521" y="461216"/>
                </a:lnTo>
                <a:cubicBezTo>
                  <a:pt x="2993595" y="538736"/>
                  <a:pt x="2980879" y="549356"/>
                  <a:pt x="3024084" y="599761"/>
                </a:cubicBezTo>
                <a:cubicBezTo>
                  <a:pt x="3041086" y="619596"/>
                  <a:pt x="3079503" y="655180"/>
                  <a:pt x="3079503" y="655180"/>
                </a:cubicBezTo>
                <a:cubicBezTo>
                  <a:pt x="3114324" y="759645"/>
                  <a:pt x="3067354" y="630882"/>
                  <a:pt x="3121066" y="738307"/>
                </a:cubicBezTo>
                <a:cubicBezTo>
                  <a:pt x="3127597" y="751369"/>
                  <a:pt x="3125955" y="768343"/>
                  <a:pt x="3134921" y="779871"/>
                </a:cubicBezTo>
                <a:cubicBezTo>
                  <a:pt x="3158979" y="810803"/>
                  <a:pt x="3190339" y="835289"/>
                  <a:pt x="3218048" y="862998"/>
                </a:cubicBezTo>
                <a:lnTo>
                  <a:pt x="3259612" y="904561"/>
                </a:lnTo>
                <a:cubicBezTo>
                  <a:pt x="3268849" y="913798"/>
                  <a:pt x="3280075" y="921402"/>
                  <a:pt x="3287321" y="932271"/>
                </a:cubicBezTo>
                <a:cubicBezTo>
                  <a:pt x="3296557" y="946125"/>
                  <a:pt x="3303256" y="962060"/>
                  <a:pt x="3315030" y="973834"/>
                </a:cubicBezTo>
                <a:cubicBezTo>
                  <a:pt x="3326804" y="985608"/>
                  <a:pt x="3344062" y="990578"/>
                  <a:pt x="3356593" y="1001543"/>
                </a:cubicBezTo>
                <a:cubicBezTo>
                  <a:pt x="3381169" y="1023047"/>
                  <a:pt x="3394886" y="1060489"/>
                  <a:pt x="3425866" y="1070816"/>
                </a:cubicBezTo>
                <a:cubicBezTo>
                  <a:pt x="3469767" y="1085450"/>
                  <a:pt x="3470624" y="1081685"/>
                  <a:pt x="3508993" y="1112380"/>
                </a:cubicBezTo>
                <a:cubicBezTo>
                  <a:pt x="3577549" y="1167225"/>
                  <a:pt x="3492398" y="1109638"/>
                  <a:pt x="3564412" y="1181652"/>
                </a:cubicBezTo>
                <a:cubicBezTo>
                  <a:pt x="3586183" y="1203423"/>
                  <a:pt x="3636946" y="1223489"/>
                  <a:pt x="3661393" y="1237071"/>
                </a:cubicBezTo>
                <a:cubicBezTo>
                  <a:pt x="3759544" y="1291599"/>
                  <a:pt x="3696250" y="1267162"/>
                  <a:pt x="3772230" y="1292489"/>
                </a:cubicBezTo>
                <a:cubicBezTo>
                  <a:pt x="3786084" y="1306343"/>
                  <a:pt x="3796268" y="1325290"/>
                  <a:pt x="3813793" y="1334052"/>
                </a:cubicBezTo>
                <a:cubicBezTo>
                  <a:pt x="3843865" y="1349088"/>
                  <a:pt x="3878572" y="1352100"/>
                  <a:pt x="3910775" y="1361761"/>
                </a:cubicBezTo>
                <a:cubicBezTo>
                  <a:pt x="3924763" y="1365957"/>
                  <a:pt x="3938297" y="1371604"/>
                  <a:pt x="3952339" y="1375616"/>
                </a:cubicBezTo>
                <a:cubicBezTo>
                  <a:pt x="3970648" y="1380847"/>
                  <a:pt x="3989928" y="1382785"/>
                  <a:pt x="4007757" y="1389471"/>
                </a:cubicBezTo>
                <a:cubicBezTo>
                  <a:pt x="4027095" y="1396723"/>
                  <a:pt x="4044192" y="1409044"/>
                  <a:pt x="4063175" y="1417180"/>
                </a:cubicBezTo>
                <a:cubicBezTo>
                  <a:pt x="4096385" y="1431413"/>
                  <a:pt x="4125016" y="1434849"/>
                  <a:pt x="4160157" y="1444889"/>
                </a:cubicBezTo>
                <a:cubicBezTo>
                  <a:pt x="4190284" y="1453497"/>
                  <a:pt x="4226018" y="1469892"/>
                  <a:pt x="4257139" y="1472598"/>
                </a:cubicBezTo>
                <a:cubicBezTo>
                  <a:pt x="4344675" y="1480210"/>
                  <a:pt x="4432630" y="1481834"/>
                  <a:pt x="4520375" y="1486452"/>
                </a:cubicBezTo>
                <a:cubicBezTo>
                  <a:pt x="4534230" y="1491070"/>
                  <a:pt x="4548308" y="1495064"/>
                  <a:pt x="4561939" y="1500307"/>
                </a:cubicBezTo>
                <a:cubicBezTo>
                  <a:pt x="4608363" y="1518162"/>
                  <a:pt x="4653297" y="1539996"/>
                  <a:pt x="4700484" y="1555725"/>
                </a:cubicBezTo>
                <a:cubicBezTo>
                  <a:pt x="4728193" y="1564961"/>
                  <a:pt x="4755276" y="1576350"/>
                  <a:pt x="4783612" y="1583434"/>
                </a:cubicBezTo>
                <a:cubicBezTo>
                  <a:pt x="4829302" y="1594856"/>
                  <a:pt x="4877478" y="1596250"/>
                  <a:pt x="4922157" y="1611143"/>
                </a:cubicBezTo>
                <a:lnTo>
                  <a:pt x="5005284" y="1638852"/>
                </a:lnTo>
                <a:lnTo>
                  <a:pt x="5046848" y="1652707"/>
                </a:lnTo>
                <a:cubicBezTo>
                  <a:pt x="5097380" y="1804299"/>
                  <a:pt x="5016789" y="1574682"/>
                  <a:pt x="5088412" y="1735834"/>
                </a:cubicBezTo>
                <a:cubicBezTo>
                  <a:pt x="5122382" y="1812267"/>
                  <a:pt x="5111349" y="1813728"/>
                  <a:pt x="5129975" y="1888234"/>
                </a:cubicBezTo>
                <a:cubicBezTo>
                  <a:pt x="5133517" y="1902402"/>
                  <a:pt x="5139212" y="1915943"/>
                  <a:pt x="5143830" y="1929798"/>
                </a:cubicBezTo>
                <a:cubicBezTo>
                  <a:pt x="5148448" y="2179180"/>
                  <a:pt x="5148938" y="2428672"/>
                  <a:pt x="5157684" y="2677943"/>
                </a:cubicBezTo>
                <a:cubicBezTo>
                  <a:pt x="5158196" y="2692538"/>
                  <a:pt x="5171539" y="2704903"/>
                  <a:pt x="5171539" y="2719507"/>
                </a:cubicBezTo>
                <a:cubicBezTo>
                  <a:pt x="5171539" y="2848898"/>
                  <a:pt x="5166014" y="2978311"/>
                  <a:pt x="5157684" y="3107434"/>
                </a:cubicBezTo>
                <a:cubicBezTo>
                  <a:pt x="5156744" y="3122008"/>
                  <a:pt x="5152953" y="3137594"/>
                  <a:pt x="5143830" y="3148998"/>
                </a:cubicBezTo>
                <a:cubicBezTo>
                  <a:pt x="5133428" y="3162000"/>
                  <a:pt x="5116121" y="3167471"/>
                  <a:pt x="5102266" y="3176707"/>
                </a:cubicBezTo>
                <a:cubicBezTo>
                  <a:pt x="5035798" y="3276411"/>
                  <a:pt x="5129922" y="3153652"/>
                  <a:pt x="4991430" y="3245980"/>
                </a:cubicBezTo>
                <a:lnTo>
                  <a:pt x="4908303" y="3301398"/>
                </a:lnTo>
                <a:cubicBezTo>
                  <a:pt x="4894448" y="3310634"/>
                  <a:pt x="4882536" y="3323842"/>
                  <a:pt x="4866739" y="3329107"/>
                </a:cubicBezTo>
                <a:cubicBezTo>
                  <a:pt x="4771720" y="3360778"/>
                  <a:pt x="4889666" y="3323374"/>
                  <a:pt x="4755903" y="3356816"/>
                </a:cubicBezTo>
                <a:cubicBezTo>
                  <a:pt x="4741735" y="3360358"/>
                  <a:pt x="4728595" y="3367503"/>
                  <a:pt x="4714339" y="3370671"/>
                </a:cubicBezTo>
                <a:cubicBezTo>
                  <a:pt x="4686917" y="3376765"/>
                  <a:pt x="4658758" y="3379016"/>
                  <a:pt x="4631212" y="3384525"/>
                </a:cubicBezTo>
                <a:cubicBezTo>
                  <a:pt x="4612540" y="3388259"/>
                  <a:pt x="4594266" y="3393762"/>
                  <a:pt x="4575793" y="3398380"/>
                </a:cubicBezTo>
                <a:lnTo>
                  <a:pt x="3772230" y="3384525"/>
                </a:lnTo>
                <a:cubicBezTo>
                  <a:pt x="3730429" y="3383277"/>
                  <a:pt x="3688789" y="3377546"/>
                  <a:pt x="3647539" y="3370671"/>
                </a:cubicBezTo>
                <a:cubicBezTo>
                  <a:pt x="3633134" y="3368270"/>
                  <a:pt x="3620231" y="3359984"/>
                  <a:pt x="3605975" y="3356816"/>
                </a:cubicBezTo>
                <a:cubicBezTo>
                  <a:pt x="3578553" y="3350722"/>
                  <a:pt x="3550270" y="3349055"/>
                  <a:pt x="3522848" y="3342961"/>
                </a:cubicBezTo>
                <a:cubicBezTo>
                  <a:pt x="3491052" y="3335895"/>
                  <a:pt x="3452823" y="3316802"/>
                  <a:pt x="3425866" y="3301398"/>
                </a:cubicBezTo>
                <a:cubicBezTo>
                  <a:pt x="3411409" y="3293137"/>
                  <a:pt x="3399196" y="3281136"/>
                  <a:pt x="3384303" y="3273689"/>
                </a:cubicBezTo>
                <a:cubicBezTo>
                  <a:pt x="3371241" y="3267158"/>
                  <a:pt x="3356594" y="3264452"/>
                  <a:pt x="3342739" y="3259834"/>
                </a:cubicBezTo>
                <a:cubicBezTo>
                  <a:pt x="3333503" y="3245980"/>
                  <a:pt x="3329150" y="3227096"/>
                  <a:pt x="3315030" y="3218271"/>
                </a:cubicBezTo>
                <a:cubicBezTo>
                  <a:pt x="3290262" y="3202791"/>
                  <a:pt x="3231903" y="3190561"/>
                  <a:pt x="3231903" y="3190561"/>
                </a:cubicBezTo>
                <a:cubicBezTo>
                  <a:pt x="3145600" y="3104261"/>
                  <a:pt x="3270547" y="3220943"/>
                  <a:pt x="3162630" y="3148998"/>
                </a:cubicBezTo>
                <a:cubicBezTo>
                  <a:pt x="3146327" y="3138130"/>
                  <a:pt x="3136532" y="3119463"/>
                  <a:pt x="3121066" y="3107434"/>
                </a:cubicBezTo>
                <a:cubicBezTo>
                  <a:pt x="3094779" y="3086988"/>
                  <a:pt x="3069532" y="3062547"/>
                  <a:pt x="3037939" y="3052016"/>
                </a:cubicBezTo>
                <a:cubicBezTo>
                  <a:pt x="3024084" y="3047398"/>
                  <a:pt x="3009141" y="3045253"/>
                  <a:pt x="2996375" y="3038161"/>
                </a:cubicBezTo>
                <a:cubicBezTo>
                  <a:pt x="2967264" y="3021988"/>
                  <a:pt x="2940957" y="3001216"/>
                  <a:pt x="2913248" y="2982743"/>
                </a:cubicBezTo>
                <a:cubicBezTo>
                  <a:pt x="2899393" y="2973507"/>
                  <a:pt x="2887481" y="2960299"/>
                  <a:pt x="2871684" y="2955034"/>
                </a:cubicBezTo>
                <a:lnTo>
                  <a:pt x="2830121" y="2941180"/>
                </a:lnTo>
                <a:cubicBezTo>
                  <a:pt x="2820885" y="2927325"/>
                  <a:pt x="2814186" y="2911390"/>
                  <a:pt x="2802412" y="2899616"/>
                </a:cubicBezTo>
                <a:cubicBezTo>
                  <a:pt x="2790638" y="2887842"/>
                  <a:pt x="2774398" y="2881585"/>
                  <a:pt x="2760848" y="2871907"/>
                </a:cubicBezTo>
                <a:cubicBezTo>
                  <a:pt x="2742058" y="2858486"/>
                  <a:pt x="2723903" y="2844198"/>
                  <a:pt x="2705430" y="2830343"/>
                </a:cubicBezTo>
                <a:cubicBezTo>
                  <a:pt x="2696194" y="2811870"/>
                  <a:pt x="2690943" y="2790791"/>
                  <a:pt x="2677721" y="2774925"/>
                </a:cubicBezTo>
                <a:cubicBezTo>
                  <a:pt x="2667061" y="2762133"/>
                  <a:pt x="2649707" y="2756894"/>
                  <a:pt x="2636157" y="2747216"/>
                </a:cubicBezTo>
                <a:cubicBezTo>
                  <a:pt x="2515863" y="2661292"/>
                  <a:pt x="2637129" y="2743245"/>
                  <a:pt x="2539175" y="2677943"/>
                </a:cubicBezTo>
                <a:lnTo>
                  <a:pt x="2456048" y="2553252"/>
                </a:lnTo>
                <a:lnTo>
                  <a:pt x="2428339" y="2511689"/>
                </a:lnTo>
                <a:cubicBezTo>
                  <a:pt x="2394166" y="2375004"/>
                  <a:pt x="2439712" y="2516792"/>
                  <a:pt x="2386775" y="2428561"/>
                </a:cubicBezTo>
                <a:cubicBezTo>
                  <a:pt x="2379262" y="2416038"/>
                  <a:pt x="2378674" y="2400421"/>
                  <a:pt x="2372921" y="2386998"/>
                </a:cubicBezTo>
                <a:cubicBezTo>
                  <a:pt x="2359794" y="2356368"/>
                  <a:pt x="2338908" y="2316772"/>
                  <a:pt x="2317503" y="2290016"/>
                </a:cubicBezTo>
                <a:cubicBezTo>
                  <a:pt x="2309343" y="2279816"/>
                  <a:pt x="2299030" y="2271543"/>
                  <a:pt x="2289793" y="2262307"/>
                </a:cubicBezTo>
                <a:cubicBezTo>
                  <a:pt x="2280557" y="2225362"/>
                  <a:pt x="2289012" y="2178400"/>
                  <a:pt x="2262084" y="2151471"/>
                </a:cubicBezTo>
                <a:lnTo>
                  <a:pt x="2192812" y="2082198"/>
                </a:lnTo>
                <a:cubicBezTo>
                  <a:pt x="2178957" y="2068343"/>
                  <a:pt x="2169836" y="2046830"/>
                  <a:pt x="2151248" y="2040634"/>
                </a:cubicBezTo>
                <a:lnTo>
                  <a:pt x="2109684" y="2026780"/>
                </a:lnTo>
                <a:cubicBezTo>
                  <a:pt x="2105066" y="2012925"/>
                  <a:pt x="2106157" y="1995543"/>
                  <a:pt x="2095830" y="1985216"/>
                </a:cubicBezTo>
                <a:cubicBezTo>
                  <a:pt x="2085503" y="1974889"/>
                  <a:pt x="2067328" y="1977892"/>
                  <a:pt x="2054266" y="1971361"/>
                </a:cubicBezTo>
                <a:cubicBezTo>
                  <a:pt x="1994547" y="1941501"/>
                  <a:pt x="2026998" y="1931486"/>
                  <a:pt x="1943430" y="1929798"/>
                </a:cubicBezTo>
                <a:lnTo>
                  <a:pt x="641103" y="1915943"/>
                </a:lnTo>
                <a:cubicBezTo>
                  <a:pt x="594824" y="1900517"/>
                  <a:pt x="596302" y="1899830"/>
                  <a:pt x="544121" y="1888234"/>
                </a:cubicBezTo>
                <a:cubicBezTo>
                  <a:pt x="521133" y="1883126"/>
                  <a:pt x="497567" y="1880576"/>
                  <a:pt x="474848" y="1874380"/>
                </a:cubicBezTo>
                <a:cubicBezTo>
                  <a:pt x="446669" y="1866695"/>
                  <a:pt x="419430" y="1855907"/>
                  <a:pt x="391721" y="1846671"/>
                </a:cubicBezTo>
                <a:lnTo>
                  <a:pt x="308593" y="1818961"/>
                </a:lnTo>
                <a:cubicBezTo>
                  <a:pt x="294739" y="1814343"/>
                  <a:pt x="281198" y="1808649"/>
                  <a:pt x="267030" y="1805107"/>
                </a:cubicBezTo>
                <a:cubicBezTo>
                  <a:pt x="248557" y="1800489"/>
                  <a:pt x="230327" y="1794761"/>
                  <a:pt x="211612" y="1791252"/>
                </a:cubicBezTo>
                <a:cubicBezTo>
                  <a:pt x="156392" y="1780898"/>
                  <a:pt x="45357" y="1763543"/>
                  <a:pt x="45357" y="1763543"/>
                </a:cubicBezTo>
                <a:cubicBezTo>
                  <a:pt x="31502" y="1754307"/>
                  <a:pt x="5536" y="1752394"/>
                  <a:pt x="3793" y="1735834"/>
                </a:cubicBezTo>
                <a:cubicBezTo>
                  <a:pt x="-6526" y="1637803"/>
                  <a:pt x="4697" y="1538711"/>
                  <a:pt x="31503" y="1444889"/>
                </a:cubicBezTo>
                <a:cubicBezTo>
                  <a:pt x="35515" y="1430847"/>
                  <a:pt x="41345" y="1417367"/>
                  <a:pt x="45357" y="1403325"/>
                </a:cubicBezTo>
                <a:cubicBezTo>
                  <a:pt x="80150" y="1281549"/>
                  <a:pt x="39849" y="1405999"/>
                  <a:pt x="73066" y="1306343"/>
                </a:cubicBezTo>
                <a:cubicBezTo>
                  <a:pt x="68448" y="1186270"/>
                  <a:pt x="59212" y="1066286"/>
                  <a:pt x="59212" y="946125"/>
                </a:cubicBezTo>
                <a:cubicBezTo>
                  <a:pt x="59212" y="742873"/>
                  <a:pt x="69562" y="539747"/>
                  <a:pt x="73066" y="336525"/>
                </a:cubicBezTo>
                <a:cubicBezTo>
                  <a:pt x="74181" y="271880"/>
                  <a:pt x="84612" y="186434"/>
                  <a:pt x="86921" y="156416"/>
                </a:cubicBezTo>
                <a:close/>
              </a:path>
            </a:pathLst>
          </a:cu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82332" y="1714183"/>
            <a:ext cx="1346010" cy="40011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FF"/>
                </a:solidFill>
              </a:rPr>
              <a:t>1. indexing</a:t>
            </a:r>
          </a:p>
        </p:txBody>
      </p:sp>
      <p:cxnSp>
        <p:nvCxnSpPr>
          <p:cNvPr id="15" name="Straight Arrow Connector 14"/>
          <p:cNvCxnSpPr>
            <a:endCxn id="11" idx="19"/>
          </p:cNvCxnSpPr>
          <p:nvPr/>
        </p:nvCxnSpPr>
        <p:spPr>
          <a:xfrm flipH="1" flipV="1">
            <a:off x="5223160" y="1870365"/>
            <a:ext cx="845117" cy="4387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04014" y="2923310"/>
            <a:ext cx="5157950" cy="3194670"/>
          </a:xfrm>
          <a:custGeom>
            <a:avLst/>
            <a:gdLst>
              <a:gd name="connsiteX0" fmla="*/ 4839295 w 5157950"/>
              <a:gd name="connsiteY0" fmla="*/ 1011382 h 3194670"/>
              <a:gd name="connsiteX1" fmla="*/ 4839295 w 5157950"/>
              <a:gd name="connsiteY1" fmla="*/ 1011382 h 3194670"/>
              <a:gd name="connsiteX2" fmla="*/ 4562204 w 5157950"/>
              <a:gd name="connsiteY2" fmla="*/ 997528 h 3194670"/>
              <a:gd name="connsiteX3" fmla="*/ 4520641 w 5157950"/>
              <a:gd name="connsiteY3" fmla="*/ 983673 h 3194670"/>
              <a:gd name="connsiteX4" fmla="*/ 4409804 w 5157950"/>
              <a:gd name="connsiteY4" fmla="*/ 969819 h 3194670"/>
              <a:gd name="connsiteX5" fmla="*/ 4354386 w 5157950"/>
              <a:gd name="connsiteY5" fmla="*/ 955964 h 3194670"/>
              <a:gd name="connsiteX6" fmla="*/ 4312822 w 5157950"/>
              <a:gd name="connsiteY6" fmla="*/ 942110 h 3194670"/>
              <a:gd name="connsiteX7" fmla="*/ 3717077 w 5157950"/>
              <a:gd name="connsiteY7" fmla="*/ 928255 h 3194670"/>
              <a:gd name="connsiteX8" fmla="*/ 3356859 w 5157950"/>
              <a:gd name="connsiteY8" fmla="*/ 900546 h 3194670"/>
              <a:gd name="connsiteX9" fmla="*/ 3149041 w 5157950"/>
              <a:gd name="connsiteY9" fmla="*/ 858982 h 3194670"/>
              <a:gd name="connsiteX10" fmla="*/ 2608713 w 5157950"/>
              <a:gd name="connsiteY10" fmla="*/ 845128 h 3194670"/>
              <a:gd name="connsiteX11" fmla="*/ 2539441 w 5157950"/>
              <a:gd name="connsiteY11" fmla="*/ 831273 h 3194670"/>
              <a:gd name="connsiteX12" fmla="*/ 2068386 w 5157950"/>
              <a:gd name="connsiteY12" fmla="*/ 803564 h 3194670"/>
              <a:gd name="connsiteX13" fmla="*/ 1999113 w 5157950"/>
              <a:gd name="connsiteY13" fmla="*/ 678873 h 3194670"/>
              <a:gd name="connsiteX14" fmla="*/ 1957550 w 5157950"/>
              <a:gd name="connsiteY14" fmla="*/ 540328 h 3194670"/>
              <a:gd name="connsiteX15" fmla="*/ 1943695 w 5157950"/>
              <a:gd name="connsiteY15" fmla="*/ 498764 h 3194670"/>
              <a:gd name="connsiteX16" fmla="*/ 1915986 w 5157950"/>
              <a:gd name="connsiteY16" fmla="*/ 457200 h 3194670"/>
              <a:gd name="connsiteX17" fmla="*/ 1888277 w 5157950"/>
              <a:gd name="connsiteY17" fmla="*/ 374073 h 3194670"/>
              <a:gd name="connsiteX18" fmla="*/ 1874422 w 5157950"/>
              <a:gd name="connsiteY18" fmla="*/ 332510 h 3194670"/>
              <a:gd name="connsiteX19" fmla="*/ 1846713 w 5157950"/>
              <a:gd name="connsiteY19" fmla="*/ 304800 h 3194670"/>
              <a:gd name="connsiteX20" fmla="*/ 1819004 w 5157950"/>
              <a:gd name="connsiteY20" fmla="*/ 263237 h 3194670"/>
              <a:gd name="connsiteX21" fmla="*/ 1694313 w 5157950"/>
              <a:gd name="connsiteY21" fmla="*/ 193964 h 3194670"/>
              <a:gd name="connsiteX22" fmla="*/ 1638895 w 5157950"/>
              <a:gd name="connsiteY22" fmla="*/ 180110 h 3194670"/>
              <a:gd name="connsiteX23" fmla="*/ 1500350 w 5157950"/>
              <a:gd name="connsiteY23" fmla="*/ 138546 h 3194670"/>
              <a:gd name="connsiteX24" fmla="*/ 1458786 w 5157950"/>
              <a:gd name="connsiteY24" fmla="*/ 124691 h 3194670"/>
              <a:gd name="connsiteX25" fmla="*/ 1403368 w 5157950"/>
              <a:gd name="connsiteY25" fmla="*/ 110837 h 3194670"/>
              <a:gd name="connsiteX26" fmla="*/ 1320241 w 5157950"/>
              <a:gd name="connsiteY26" fmla="*/ 83128 h 3194670"/>
              <a:gd name="connsiteX27" fmla="*/ 1278677 w 5157950"/>
              <a:gd name="connsiteY27" fmla="*/ 69273 h 3194670"/>
              <a:gd name="connsiteX28" fmla="*/ 1223259 w 5157950"/>
              <a:gd name="connsiteY28" fmla="*/ 55419 h 3194670"/>
              <a:gd name="connsiteX29" fmla="*/ 1181695 w 5157950"/>
              <a:gd name="connsiteY29" fmla="*/ 41564 h 3194670"/>
              <a:gd name="connsiteX30" fmla="*/ 1070859 w 5157950"/>
              <a:gd name="connsiteY30" fmla="*/ 27710 h 3194670"/>
              <a:gd name="connsiteX31" fmla="*/ 973877 w 5157950"/>
              <a:gd name="connsiteY31" fmla="*/ 13855 h 3194670"/>
              <a:gd name="connsiteX32" fmla="*/ 918459 w 5157950"/>
              <a:gd name="connsiteY32" fmla="*/ 0 h 3194670"/>
              <a:gd name="connsiteX33" fmla="*/ 502822 w 5157950"/>
              <a:gd name="connsiteY33" fmla="*/ 13855 h 3194670"/>
              <a:gd name="connsiteX34" fmla="*/ 419695 w 5157950"/>
              <a:gd name="connsiteY34" fmla="*/ 55419 h 3194670"/>
              <a:gd name="connsiteX35" fmla="*/ 295004 w 5157950"/>
              <a:gd name="connsiteY35" fmla="*/ 166255 h 3194670"/>
              <a:gd name="connsiteX36" fmla="*/ 198022 w 5157950"/>
              <a:gd name="connsiteY36" fmla="*/ 263237 h 3194670"/>
              <a:gd name="connsiteX37" fmla="*/ 142604 w 5157950"/>
              <a:gd name="connsiteY37" fmla="*/ 346364 h 3194670"/>
              <a:gd name="connsiteX38" fmla="*/ 87186 w 5157950"/>
              <a:gd name="connsiteY38" fmla="*/ 443346 h 3194670"/>
              <a:gd name="connsiteX39" fmla="*/ 59477 w 5157950"/>
              <a:gd name="connsiteY39" fmla="*/ 484910 h 3194670"/>
              <a:gd name="connsiteX40" fmla="*/ 45622 w 5157950"/>
              <a:gd name="connsiteY40" fmla="*/ 540328 h 3194670"/>
              <a:gd name="connsiteX41" fmla="*/ 31768 w 5157950"/>
              <a:gd name="connsiteY41" fmla="*/ 623455 h 3194670"/>
              <a:gd name="connsiteX42" fmla="*/ 17913 w 5157950"/>
              <a:gd name="connsiteY42" fmla="*/ 665019 h 3194670"/>
              <a:gd name="connsiteX43" fmla="*/ 17913 w 5157950"/>
              <a:gd name="connsiteY43" fmla="*/ 1066800 h 3194670"/>
              <a:gd name="connsiteX44" fmla="*/ 45622 w 5157950"/>
              <a:gd name="connsiteY44" fmla="*/ 1177637 h 3194670"/>
              <a:gd name="connsiteX45" fmla="*/ 87186 w 5157950"/>
              <a:gd name="connsiteY45" fmla="*/ 1482437 h 3194670"/>
              <a:gd name="connsiteX46" fmla="*/ 128750 w 5157950"/>
              <a:gd name="connsiteY46" fmla="*/ 1551710 h 3194670"/>
              <a:gd name="connsiteX47" fmla="*/ 184168 w 5157950"/>
              <a:gd name="connsiteY47" fmla="*/ 1634837 h 3194670"/>
              <a:gd name="connsiteX48" fmla="*/ 198022 w 5157950"/>
              <a:gd name="connsiteY48" fmla="*/ 1676400 h 3194670"/>
              <a:gd name="connsiteX49" fmla="*/ 253441 w 5157950"/>
              <a:gd name="connsiteY49" fmla="*/ 1745673 h 3194670"/>
              <a:gd name="connsiteX50" fmla="*/ 267295 w 5157950"/>
              <a:gd name="connsiteY50" fmla="*/ 1801091 h 3194670"/>
              <a:gd name="connsiteX51" fmla="*/ 295004 w 5157950"/>
              <a:gd name="connsiteY51" fmla="*/ 1884219 h 3194670"/>
              <a:gd name="connsiteX52" fmla="*/ 295004 w 5157950"/>
              <a:gd name="connsiteY52" fmla="*/ 2036619 h 3194670"/>
              <a:gd name="connsiteX53" fmla="*/ 378131 w 5157950"/>
              <a:gd name="connsiteY53" fmla="*/ 2092037 h 3194670"/>
              <a:gd name="connsiteX54" fmla="*/ 405841 w 5157950"/>
              <a:gd name="connsiteY54" fmla="*/ 2119746 h 3194670"/>
              <a:gd name="connsiteX55" fmla="*/ 433550 w 5157950"/>
              <a:gd name="connsiteY55" fmla="*/ 2161310 h 3194670"/>
              <a:gd name="connsiteX56" fmla="*/ 475113 w 5157950"/>
              <a:gd name="connsiteY56" fmla="*/ 2189019 h 3194670"/>
              <a:gd name="connsiteX57" fmla="*/ 488968 w 5157950"/>
              <a:gd name="connsiteY57" fmla="*/ 2230582 h 3194670"/>
              <a:gd name="connsiteX58" fmla="*/ 530531 w 5157950"/>
              <a:gd name="connsiteY58" fmla="*/ 2258291 h 3194670"/>
              <a:gd name="connsiteX59" fmla="*/ 558241 w 5157950"/>
              <a:gd name="connsiteY59" fmla="*/ 2286000 h 3194670"/>
              <a:gd name="connsiteX60" fmla="*/ 599804 w 5157950"/>
              <a:gd name="connsiteY60" fmla="*/ 2313710 h 3194670"/>
              <a:gd name="connsiteX61" fmla="*/ 710641 w 5157950"/>
              <a:gd name="connsiteY61" fmla="*/ 2396837 h 3194670"/>
              <a:gd name="connsiteX62" fmla="*/ 835331 w 5157950"/>
              <a:gd name="connsiteY62" fmla="*/ 2438400 h 3194670"/>
              <a:gd name="connsiteX63" fmla="*/ 876895 w 5157950"/>
              <a:gd name="connsiteY63" fmla="*/ 2452255 h 3194670"/>
              <a:gd name="connsiteX64" fmla="*/ 918459 w 5157950"/>
              <a:gd name="connsiteY64" fmla="*/ 2466110 h 3194670"/>
              <a:gd name="connsiteX65" fmla="*/ 987731 w 5157950"/>
              <a:gd name="connsiteY65" fmla="*/ 2479964 h 3194670"/>
              <a:gd name="connsiteX66" fmla="*/ 1153986 w 5157950"/>
              <a:gd name="connsiteY66" fmla="*/ 2466110 h 3194670"/>
              <a:gd name="connsiteX67" fmla="*/ 1250968 w 5157950"/>
              <a:gd name="connsiteY67" fmla="*/ 2438400 h 3194670"/>
              <a:gd name="connsiteX68" fmla="*/ 1347950 w 5157950"/>
              <a:gd name="connsiteY68" fmla="*/ 2424546 h 3194670"/>
              <a:gd name="connsiteX69" fmla="*/ 1389513 w 5157950"/>
              <a:gd name="connsiteY69" fmla="*/ 2410691 h 3194670"/>
              <a:gd name="connsiteX70" fmla="*/ 1583477 w 5157950"/>
              <a:gd name="connsiteY70" fmla="*/ 2438400 h 3194670"/>
              <a:gd name="connsiteX71" fmla="*/ 1638895 w 5157950"/>
              <a:gd name="connsiteY71" fmla="*/ 2466110 h 3194670"/>
              <a:gd name="connsiteX72" fmla="*/ 1694313 w 5157950"/>
              <a:gd name="connsiteY72" fmla="*/ 2507673 h 3194670"/>
              <a:gd name="connsiteX73" fmla="*/ 1777441 w 5157950"/>
              <a:gd name="connsiteY73" fmla="*/ 2563091 h 3194670"/>
              <a:gd name="connsiteX74" fmla="*/ 1819004 w 5157950"/>
              <a:gd name="connsiteY74" fmla="*/ 2590800 h 3194670"/>
              <a:gd name="connsiteX75" fmla="*/ 1902131 w 5157950"/>
              <a:gd name="connsiteY75" fmla="*/ 2618510 h 3194670"/>
              <a:gd name="connsiteX76" fmla="*/ 2040677 w 5157950"/>
              <a:gd name="connsiteY76" fmla="*/ 2660073 h 3194670"/>
              <a:gd name="connsiteX77" fmla="*/ 2082241 w 5157950"/>
              <a:gd name="connsiteY77" fmla="*/ 2673928 h 3194670"/>
              <a:gd name="connsiteX78" fmla="*/ 2123804 w 5157950"/>
              <a:gd name="connsiteY78" fmla="*/ 2687782 h 3194670"/>
              <a:gd name="connsiteX79" fmla="*/ 2193077 w 5157950"/>
              <a:gd name="connsiteY79" fmla="*/ 2729346 h 3194670"/>
              <a:gd name="connsiteX80" fmla="*/ 2234641 w 5157950"/>
              <a:gd name="connsiteY80" fmla="*/ 2743200 h 3194670"/>
              <a:gd name="connsiteX81" fmla="*/ 2290059 w 5157950"/>
              <a:gd name="connsiteY81" fmla="*/ 2770910 h 3194670"/>
              <a:gd name="connsiteX82" fmla="*/ 2400895 w 5157950"/>
              <a:gd name="connsiteY82" fmla="*/ 2812473 h 3194670"/>
              <a:gd name="connsiteX83" fmla="*/ 2442459 w 5157950"/>
              <a:gd name="connsiteY83" fmla="*/ 2840182 h 3194670"/>
              <a:gd name="connsiteX84" fmla="*/ 2525586 w 5157950"/>
              <a:gd name="connsiteY84" fmla="*/ 2867891 h 3194670"/>
              <a:gd name="connsiteX85" fmla="*/ 2581004 w 5157950"/>
              <a:gd name="connsiteY85" fmla="*/ 2895600 h 3194670"/>
              <a:gd name="connsiteX86" fmla="*/ 2677986 w 5157950"/>
              <a:gd name="connsiteY86" fmla="*/ 2923310 h 3194670"/>
              <a:gd name="connsiteX87" fmla="*/ 2719550 w 5157950"/>
              <a:gd name="connsiteY87" fmla="*/ 2937164 h 3194670"/>
              <a:gd name="connsiteX88" fmla="*/ 2774968 w 5157950"/>
              <a:gd name="connsiteY88" fmla="*/ 2951019 h 3194670"/>
              <a:gd name="connsiteX89" fmla="*/ 2816531 w 5157950"/>
              <a:gd name="connsiteY89" fmla="*/ 2964873 h 3194670"/>
              <a:gd name="connsiteX90" fmla="*/ 2955077 w 5157950"/>
              <a:gd name="connsiteY90" fmla="*/ 2978728 h 3194670"/>
              <a:gd name="connsiteX91" fmla="*/ 3024350 w 5157950"/>
              <a:gd name="connsiteY91" fmla="*/ 3006437 h 3194670"/>
              <a:gd name="connsiteX92" fmla="*/ 3107477 w 5157950"/>
              <a:gd name="connsiteY92" fmla="*/ 3048000 h 3194670"/>
              <a:gd name="connsiteX93" fmla="*/ 3273731 w 5157950"/>
              <a:gd name="connsiteY93" fmla="*/ 3089564 h 3194670"/>
              <a:gd name="connsiteX94" fmla="*/ 3343004 w 5157950"/>
              <a:gd name="connsiteY94" fmla="*/ 3117273 h 3194670"/>
              <a:gd name="connsiteX95" fmla="*/ 3426131 w 5157950"/>
              <a:gd name="connsiteY95" fmla="*/ 3131128 h 3194670"/>
              <a:gd name="connsiteX96" fmla="*/ 3453841 w 5157950"/>
              <a:gd name="connsiteY96" fmla="*/ 3158837 h 3194670"/>
              <a:gd name="connsiteX97" fmla="*/ 3564677 w 5157950"/>
              <a:gd name="connsiteY97" fmla="*/ 3172691 h 3194670"/>
              <a:gd name="connsiteX98" fmla="*/ 3911041 w 5157950"/>
              <a:gd name="connsiteY98" fmla="*/ 3172691 h 3194670"/>
              <a:gd name="connsiteX99" fmla="*/ 4035731 w 5157950"/>
              <a:gd name="connsiteY99" fmla="*/ 3144982 h 3194670"/>
              <a:gd name="connsiteX100" fmla="*/ 4118859 w 5157950"/>
              <a:gd name="connsiteY100" fmla="*/ 3131128 h 3194670"/>
              <a:gd name="connsiteX101" fmla="*/ 4257404 w 5157950"/>
              <a:gd name="connsiteY101" fmla="*/ 3089564 h 3194670"/>
              <a:gd name="connsiteX102" fmla="*/ 4382095 w 5157950"/>
              <a:gd name="connsiteY102" fmla="*/ 3048000 h 3194670"/>
              <a:gd name="connsiteX103" fmla="*/ 4423659 w 5157950"/>
              <a:gd name="connsiteY103" fmla="*/ 3034146 h 3194670"/>
              <a:gd name="connsiteX104" fmla="*/ 4492931 w 5157950"/>
              <a:gd name="connsiteY104" fmla="*/ 3020291 h 3194670"/>
              <a:gd name="connsiteX105" fmla="*/ 4576059 w 5157950"/>
              <a:gd name="connsiteY105" fmla="*/ 2992582 h 3194670"/>
              <a:gd name="connsiteX106" fmla="*/ 4589913 w 5157950"/>
              <a:gd name="connsiteY106" fmla="*/ 2951019 h 3194670"/>
              <a:gd name="connsiteX107" fmla="*/ 4700750 w 5157950"/>
              <a:gd name="connsiteY107" fmla="*/ 2826328 h 3194670"/>
              <a:gd name="connsiteX108" fmla="*/ 4742313 w 5157950"/>
              <a:gd name="connsiteY108" fmla="*/ 2770910 h 3194670"/>
              <a:gd name="connsiteX109" fmla="*/ 4825441 w 5157950"/>
              <a:gd name="connsiteY109" fmla="*/ 2701637 h 3194670"/>
              <a:gd name="connsiteX110" fmla="*/ 4853150 w 5157950"/>
              <a:gd name="connsiteY110" fmla="*/ 2660073 h 3194670"/>
              <a:gd name="connsiteX111" fmla="*/ 4977841 w 5157950"/>
              <a:gd name="connsiteY111" fmla="*/ 2549237 h 3194670"/>
              <a:gd name="connsiteX112" fmla="*/ 5033259 w 5157950"/>
              <a:gd name="connsiteY112" fmla="*/ 2466110 h 3194670"/>
              <a:gd name="connsiteX113" fmla="*/ 5060968 w 5157950"/>
              <a:gd name="connsiteY113" fmla="*/ 2382982 h 3194670"/>
              <a:gd name="connsiteX114" fmla="*/ 5074822 w 5157950"/>
              <a:gd name="connsiteY114" fmla="*/ 2341419 h 3194670"/>
              <a:gd name="connsiteX115" fmla="*/ 5102531 w 5157950"/>
              <a:gd name="connsiteY115" fmla="*/ 2299855 h 3194670"/>
              <a:gd name="connsiteX116" fmla="*/ 5116386 w 5157950"/>
              <a:gd name="connsiteY116" fmla="*/ 2202873 h 3194670"/>
              <a:gd name="connsiteX117" fmla="*/ 5130241 w 5157950"/>
              <a:gd name="connsiteY117" fmla="*/ 2161310 h 3194670"/>
              <a:gd name="connsiteX118" fmla="*/ 5157950 w 5157950"/>
              <a:gd name="connsiteY118" fmla="*/ 1939637 h 3194670"/>
              <a:gd name="connsiteX119" fmla="*/ 5144095 w 5157950"/>
              <a:gd name="connsiteY119" fmla="*/ 1662546 h 3194670"/>
              <a:gd name="connsiteX120" fmla="*/ 5116386 w 5157950"/>
              <a:gd name="connsiteY120" fmla="*/ 1496291 h 3194670"/>
              <a:gd name="connsiteX121" fmla="*/ 5074822 w 5157950"/>
              <a:gd name="connsiteY121" fmla="*/ 1316182 h 3194670"/>
              <a:gd name="connsiteX122" fmla="*/ 5033259 w 5157950"/>
              <a:gd name="connsiteY122" fmla="*/ 1191491 h 3194670"/>
              <a:gd name="connsiteX123" fmla="*/ 5019404 w 5157950"/>
              <a:gd name="connsiteY123" fmla="*/ 1149928 h 3194670"/>
              <a:gd name="connsiteX124" fmla="*/ 4977841 w 5157950"/>
              <a:gd name="connsiteY124" fmla="*/ 1136073 h 3194670"/>
              <a:gd name="connsiteX125" fmla="*/ 4867004 w 5157950"/>
              <a:gd name="connsiteY125" fmla="*/ 1052946 h 3194670"/>
              <a:gd name="connsiteX126" fmla="*/ 4839295 w 5157950"/>
              <a:gd name="connsiteY126" fmla="*/ 1011382 h 319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157950" h="3194670">
                <a:moveTo>
                  <a:pt x="4839295" y="1011382"/>
                </a:moveTo>
                <a:lnTo>
                  <a:pt x="4839295" y="1011382"/>
                </a:lnTo>
                <a:cubicBezTo>
                  <a:pt x="4746931" y="1006764"/>
                  <a:pt x="4654335" y="1005539"/>
                  <a:pt x="4562204" y="997528"/>
                </a:cubicBezTo>
                <a:cubicBezTo>
                  <a:pt x="4547655" y="996263"/>
                  <a:pt x="4535009" y="986285"/>
                  <a:pt x="4520641" y="983673"/>
                </a:cubicBezTo>
                <a:cubicBezTo>
                  <a:pt x="4484008" y="977013"/>
                  <a:pt x="4446750" y="974437"/>
                  <a:pt x="4409804" y="969819"/>
                </a:cubicBezTo>
                <a:cubicBezTo>
                  <a:pt x="4391331" y="965201"/>
                  <a:pt x="4372695" y="961195"/>
                  <a:pt x="4354386" y="955964"/>
                </a:cubicBezTo>
                <a:cubicBezTo>
                  <a:pt x="4340344" y="951952"/>
                  <a:pt x="4327412" y="942744"/>
                  <a:pt x="4312822" y="942110"/>
                </a:cubicBezTo>
                <a:cubicBezTo>
                  <a:pt x="4114374" y="933482"/>
                  <a:pt x="3915659" y="932873"/>
                  <a:pt x="3717077" y="928255"/>
                </a:cubicBezTo>
                <a:cubicBezTo>
                  <a:pt x="3625191" y="923150"/>
                  <a:pt x="3463248" y="919889"/>
                  <a:pt x="3356859" y="900546"/>
                </a:cubicBezTo>
                <a:cubicBezTo>
                  <a:pt x="3212365" y="874274"/>
                  <a:pt x="3520633" y="868510"/>
                  <a:pt x="3149041" y="858982"/>
                </a:cubicBezTo>
                <a:lnTo>
                  <a:pt x="2608713" y="845128"/>
                </a:lnTo>
                <a:cubicBezTo>
                  <a:pt x="2585622" y="840510"/>
                  <a:pt x="2562782" y="834385"/>
                  <a:pt x="2539441" y="831273"/>
                </a:cubicBezTo>
                <a:cubicBezTo>
                  <a:pt x="2381045" y="810154"/>
                  <a:pt x="2230882" y="810335"/>
                  <a:pt x="2068386" y="803564"/>
                </a:cubicBezTo>
                <a:cubicBezTo>
                  <a:pt x="2018772" y="729142"/>
                  <a:pt x="2017402" y="742884"/>
                  <a:pt x="1999113" y="678873"/>
                </a:cubicBezTo>
                <a:cubicBezTo>
                  <a:pt x="1957235" y="532300"/>
                  <a:pt x="2023401" y="737880"/>
                  <a:pt x="1957550" y="540328"/>
                </a:cubicBezTo>
                <a:cubicBezTo>
                  <a:pt x="1952932" y="526473"/>
                  <a:pt x="1951796" y="510915"/>
                  <a:pt x="1943695" y="498764"/>
                </a:cubicBezTo>
                <a:cubicBezTo>
                  <a:pt x="1934459" y="484909"/>
                  <a:pt x="1922749" y="472416"/>
                  <a:pt x="1915986" y="457200"/>
                </a:cubicBezTo>
                <a:cubicBezTo>
                  <a:pt x="1904124" y="430510"/>
                  <a:pt x="1897513" y="401782"/>
                  <a:pt x="1888277" y="374073"/>
                </a:cubicBezTo>
                <a:cubicBezTo>
                  <a:pt x="1883659" y="360219"/>
                  <a:pt x="1884748" y="342837"/>
                  <a:pt x="1874422" y="332510"/>
                </a:cubicBezTo>
                <a:cubicBezTo>
                  <a:pt x="1865186" y="323273"/>
                  <a:pt x="1854873" y="315000"/>
                  <a:pt x="1846713" y="304800"/>
                </a:cubicBezTo>
                <a:cubicBezTo>
                  <a:pt x="1836311" y="291798"/>
                  <a:pt x="1831535" y="274202"/>
                  <a:pt x="1819004" y="263237"/>
                </a:cubicBezTo>
                <a:cubicBezTo>
                  <a:pt x="1770893" y="221140"/>
                  <a:pt x="1746786" y="208956"/>
                  <a:pt x="1694313" y="193964"/>
                </a:cubicBezTo>
                <a:cubicBezTo>
                  <a:pt x="1676004" y="188733"/>
                  <a:pt x="1656959" y="186131"/>
                  <a:pt x="1638895" y="180110"/>
                </a:cubicBezTo>
                <a:cubicBezTo>
                  <a:pt x="1415487" y="105640"/>
                  <a:pt x="1719250" y="193271"/>
                  <a:pt x="1500350" y="138546"/>
                </a:cubicBezTo>
                <a:cubicBezTo>
                  <a:pt x="1486182" y="135004"/>
                  <a:pt x="1472828" y="128703"/>
                  <a:pt x="1458786" y="124691"/>
                </a:cubicBezTo>
                <a:cubicBezTo>
                  <a:pt x="1440477" y="119460"/>
                  <a:pt x="1421606" y="116308"/>
                  <a:pt x="1403368" y="110837"/>
                </a:cubicBezTo>
                <a:cubicBezTo>
                  <a:pt x="1375392" y="102444"/>
                  <a:pt x="1347950" y="92364"/>
                  <a:pt x="1320241" y="83128"/>
                </a:cubicBezTo>
                <a:cubicBezTo>
                  <a:pt x="1306386" y="78510"/>
                  <a:pt x="1292845" y="72815"/>
                  <a:pt x="1278677" y="69273"/>
                </a:cubicBezTo>
                <a:cubicBezTo>
                  <a:pt x="1260204" y="64655"/>
                  <a:pt x="1241568" y="60650"/>
                  <a:pt x="1223259" y="55419"/>
                </a:cubicBezTo>
                <a:cubicBezTo>
                  <a:pt x="1209217" y="51407"/>
                  <a:pt x="1196064" y="44176"/>
                  <a:pt x="1181695" y="41564"/>
                </a:cubicBezTo>
                <a:cubicBezTo>
                  <a:pt x="1145063" y="34904"/>
                  <a:pt x="1107765" y="32631"/>
                  <a:pt x="1070859" y="27710"/>
                </a:cubicBezTo>
                <a:cubicBezTo>
                  <a:pt x="1038490" y="23394"/>
                  <a:pt x="1006006" y="19697"/>
                  <a:pt x="973877" y="13855"/>
                </a:cubicBezTo>
                <a:cubicBezTo>
                  <a:pt x="955143" y="10449"/>
                  <a:pt x="936932" y="4618"/>
                  <a:pt x="918459" y="0"/>
                </a:cubicBezTo>
                <a:cubicBezTo>
                  <a:pt x="779913" y="4618"/>
                  <a:pt x="641191" y="5469"/>
                  <a:pt x="502822" y="13855"/>
                </a:cubicBezTo>
                <a:cubicBezTo>
                  <a:pt x="476990" y="15421"/>
                  <a:pt x="437463" y="39626"/>
                  <a:pt x="419695" y="55419"/>
                </a:cubicBezTo>
                <a:cubicBezTo>
                  <a:pt x="277343" y="181954"/>
                  <a:pt x="389336" y="103368"/>
                  <a:pt x="295004" y="166255"/>
                </a:cubicBezTo>
                <a:cubicBezTo>
                  <a:pt x="231485" y="261533"/>
                  <a:pt x="271179" y="238851"/>
                  <a:pt x="198022" y="263237"/>
                </a:cubicBezTo>
                <a:cubicBezTo>
                  <a:pt x="173675" y="336280"/>
                  <a:pt x="200260" y="277177"/>
                  <a:pt x="142604" y="346364"/>
                </a:cubicBezTo>
                <a:cubicBezTo>
                  <a:pt x="111919" y="383186"/>
                  <a:pt x="111823" y="400231"/>
                  <a:pt x="87186" y="443346"/>
                </a:cubicBezTo>
                <a:cubicBezTo>
                  <a:pt x="78925" y="457803"/>
                  <a:pt x="68713" y="471055"/>
                  <a:pt x="59477" y="484910"/>
                </a:cubicBezTo>
                <a:cubicBezTo>
                  <a:pt x="54859" y="503383"/>
                  <a:pt x="49356" y="521657"/>
                  <a:pt x="45622" y="540328"/>
                </a:cubicBezTo>
                <a:cubicBezTo>
                  <a:pt x="40113" y="567874"/>
                  <a:pt x="37862" y="596033"/>
                  <a:pt x="31768" y="623455"/>
                </a:cubicBezTo>
                <a:cubicBezTo>
                  <a:pt x="28600" y="637711"/>
                  <a:pt x="22531" y="651164"/>
                  <a:pt x="17913" y="665019"/>
                </a:cubicBezTo>
                <a:cubicBezTo>
                  <a:pt x="-4139" y="841444"/>
                  <a:pt x="-7736" y="818858"/>
                  <a:pt x="17913" y="1066800"/>
                </a:cubicBezTo>
                <a:cubicBezTo>
                  <a:pt x="21832" y="1104681"/>
                  <a:pt x="45622" y="1177637"/>
                  <a:pt x="45622" y="1177637"/>
                </a:cubicBezTo>
                <a:cubicBezTo>
                  <a:pt x="61299" y="1428453"/>
                  <a:pt x="36065" y="1329077"/>
                  <a:pt x="87186" y="1482437"/>
                </a:cubicBezTo>
                <a:cubicBezTo>
                  <a:pt x="113675" y="1561903"/>
                  <a:pt x="83109" y="1490855"/>
                  <a:pt x="128750" y="1551710"/>
                </a:cubicBezTo>
                <a:cubicBezTo>
                  <a:pt x="148731" y="1578352"/>
                  <a:pt x="184168" y="1634837"/>
                  <a:pt x="184168" y="1634837"/>
                </a:cubicBezTo>
                <a:cubicBezTo>
                  <a:pt x="188786" y="1648691"/>
                  <a:pt x="191491" y="1663338"/>
                  <a:pt x="198022" y="1676400"/>
                </a:cubicBezTo>
                <a:cubicBezTo>
                  <a:pt x="215500" y="1711357"/>
                  <a:pt x="227666" y="1719899"/>
                  <a:pt x="253441" y="1745673"/>
                </a:cubicBezTo>
                <a:cubicBezTo>
                  <a:pt x="258059" y="1764146"/>
                  <a:pt x="261824" y="1782853"/>
                  <a:pt x="267295" y="1801091"/>
                </a:cubicBezTo>
                <a:cubicBezTo>
                  <a:pt x="275688" y="1829067"/>
                  <a:pt x="295004" y="1884219"/>
                  <a:pt x="295004" y="1884219"/>
                </a:cubicBezTo>
                <a:cubicBezTo>
                  <a:pt x="277569" y="1936526"/>
                  <a:pt x="258451" y="1973956"/>
                  <a:pt x="295004" y="2036619"/>
                </a:cubicBezTo>
                <a:cubicBezTo>
                  <a:pt x="311784" y="2065385"/>
                  <a:pt x="354582" y="2068489"/>
                  <a:pt x="378131" y="2092037"/>
                </a:cubicBezTo>
                <a:cubicBezTo>
                  <a:pt x="387368" y="2101273"/>
                  <a:pt x="397681" y="2109546"/>
                  <a:pt x="405841" y="2119746"/>
                </a:cubicBezTo>
                <a:cubicBezTo>
                  <a:pt x="416243" y="2132748"/>
                  <a:pt x="421776" y="2149536"/>
                  <a:pt x="433550" y="2161310"/>
                </a:cubicBezTo>
                <a:cubicBezTo>
                  <a:pt x="445324" y="2173084"/>
                  <a:pt x="461259" y="2179783"/>
                  <a:pt x="475113" y="2189019"/>
                </a:cubicBezTo>
                <a:cubicBezTo>
                  <a:pt x="479731" y="2202873"/>
                  <a:pt x="479845" y="2219178"/>
                  <a:pt x="488968" y="2230582"/>
                </a:cubicBezTo>
                <a:cubicBezTo>
                  <a:pt x="499370" y="2243584"/>
                  <a:pt x="517529" y="2247889"/>
                  <a:pt x="530531" y="2258291"/>
                </a:cubicBezTo>
                <a:cubicBezTo>
                  <a:pt x="540731" y="2266451"/>
                  <a:pt x="548041" y="2277840"/>
                  <a:pt x="558241" y="2286000"/>
                </a:cubicBezTo>
                <a:cubicBezTo>
                  <a:pt x="571243" y="2296402"/>
                  <a:pt x="586338" y="2303916"/>
                  <a:pt x="599804" y="2313710"/>
                </a:cubicBezTo>
                <a:cubicBezTo>
                  <a:pt x="637153" y="2340873"/>
                  <a:pt x="666829" y="2382233"/>
                  <a:pt x="710641" y="2396837"/>
                </a:cubicBezTo>
                <a:lnTo>
                  <a:pt x="835331" y="2438400"/>
                </a:lnTo>
                <a:lnTo>
                  <a:pt x="876895" y="2452255"/>
                </a:lnTo>
                <a:cubicBezTo>
                  <a:pt x="890750" y="2456873"/>
                  <a:pt x="904138" y="2463246"/>
                  <a:pt x="918459" y="2466110"/>
                </a:cubicBezTo>
                <a:lnTo>
                  <a:pt x="987731" y="2479964"/>
                </a:lnTo>
                <a:cubicBezTo>
                  <a:pt x="1043149" y="2475346"/>
                  <a:pt x="1098805" y="2473008"/>
                  <a:pt x="1153986" y="2466110"/>
                </a:cubicBezTo>
                <a:cubicBezTo>
                  <a:pt x="1245809" y="2454632"/>
                  <a:pt x="1174285" y="2453737"/>
                  <a:pt x="1250968" y="2438400"/>
                </a:cubicBezTo>
                <a:cubicBezTo>
                  <a:pt x="1282989" y="2431996"/>
                  <a:pt x="1315623" y="2429164"/>
                  <a:pt x="1347950" y="2424546"/>
                </a:cubicBezTo>
                <a:cubicBezTo>
                  <a:pt x="1361804" y="2419928"/>
                  <a:pt x="1374909" y="2410691"/>
                  <a:pt x="1389513" y="2410691"/>
                </a:cubicBezTo>
                <a:cubicBezTo>
                  <a:pt x="1484004" y="2410691"/>
                  <a:pt x="1508879" y="2419751"/>
                  <a:pt x="1583477" y="2438400"/>
                </a:cubicBezTo>
                <a:cubicBezTo>
                  <a:pt x="1601950" y="2447637"/>
                  <a:pt x="1621381" y="2455164"/>
                  <a:pt x="1638895" y="2466110"/>
                </a:cubicBezTo>
                <a:cubicBezTo>
                  <a:pt x="1658476" y="2478348"/>
                  <a:pt x="1675396" y="2494431"/>
                  <a:pt x="1694313" y="2507673"/>
                </a:cubicBezTo>
                <a:cubicBezTo>
                  <a:pt x="1721595" y="2526770"/>
                  <a:pt x="1749732" y="2544618"/>
                  <a:pt x="1777441" y="2563091"/>
                </a:cubicBezTo>
                <a:cubicBezTo>
                  <a:pt x="1791295" y="2572327"/>
                  <a:pt x="1803208" y="2585534"/>
                  <a:pt x="1819004" y="2590800"/>
                </a:cubicBezTo>
                <a:cubicBezTo>
                  <a:pt x="1846713" y="2600037"/>
                  <a:pt x="1873795" y="2611426"/>
                  <a:pt x="1902131" y="2618510"/>
                </a:cubicBezTo>
                <a:cubicBezTo>
                  <a:pt x="1985884" y="2639447"/>
                  <a:pt x="1939489" y="2626343"/>
                  <a:pt x="2040677" y="2660073"/>
                </a:cubicBezTo>
                <a:lnTo>
                  <a:pt x="2082241" y="2673928"/>
                </a:lnTo>
                <a:cubicBezTo>
                  <a:pt x="2096095" y="2678546"/>
                  <a:pt x="2111281" y="2680268"/>
                  <a:pt x="2123804" y="2687782"/>
                </a:cubicBezTo>
                <a:cubicBezTo>
                  <a:pt x="2146895" y="2701637"/>
                  <a:pt x="2168991" y="2717303"/>
                  <a:pt x="2193077" y="2729346"/>
                </a:cubicBezTo>
                <a:cubicBezTo>
                  <a:pt x="2206139" y="2735877"/>
                  <a:pt x="2221218" y="2737447"/>
                  <a:pt x="2234641" y="2743200"/>
                </a:cubicBezTo>
                <a:cubicBezTo>
                  <a:pt x="2253624" y="2751336"/>
                  <a:pt x="2271076" y="2762774"/>
                  <a:pt x="2290059" y="2770910"/>
                </a:cubicBezTo>
                <a:cubicBezTo>
                  <a:pt x="2374014" y="2806891"/>
                  <a:pt x="2286050" y="2755051"/>
                  <a:pt x="2400895" y="2812473"/>
                </a:cubicBezTo>
                <a:cubicBezTo>
                  <a:pt x="2415788" y="2819920"/>
                  <a:pt x="2427243" y="2833419"/>
                  <a:pt x="2442459" y="2840182"/>
                </a:cubicBezTo>
                <a:cubicBezTo>
                  <a:pt x="2469149" y="2852044"/>
                  <a:pt x="2499462" y="2854829"/>
                  <a:pt x="2525586" y="2867891"/>
                </a:cubicBezTo>
                <a:cubicBezTo>
                  <a:pt x="2544059" y="2877127"/>
                  <a:pt x="2562021" y="2887464"/>
                  <a:pt x="2581004" y="2895600"/>
                </a:cubicBezTo>
                <a:cubicBezTo>
                  <a:pt x="2614222" y="2909836"/>
                  <a:pt x="2642834" y="2913267"/>
                  <a:pt x="2677986" y="2923310"/>
                </a:cubicBezTo>
                <a:cubicBezTo>
                  <a:pt x="2692028" y="2927322"/>
                  <a:pt x="2705508" y="2933152"/>
                  <a:pt x="2719550" y="2937164"/>
                </a:cubicBezTo>
                <a:cubicBezTo>
                  <a:pt x="2737859" y="2942395"/>
                  <a:pt x="2756659" y="2945788"/>
                  <a:pt x="2774968" y="2951019"/>
                </a:cubicBezTo>
                <a:cubicBezTo>
                  <a:pt x="2789010" y="2955031"/>
                  <a:pt x="2802097" y="2962652"/>
                  <a:pt x="2816531" y="2964873"/>
                </a:cubicBezTo>
                <a:cubicBezTo>
                  <a:pt x="2862404" y="2971930"/>
                  <a:pt x="2908895" y="2974110"/>
                  <a:pt x="2955077" y="2978728"/>
                </a:cubicBezTo>
                <a:cubicBezTo>
                  <a:pt x="2978168" y="2987964"/>
                  <a:pt x="3001709" y="2996146"/>
                  <a:pt x="3024350" y="3006437"/>
                </a:cubicBezTo>
                <a:cubicBezTo>
                  <a:pt x="3052553" y="3019256"/>
                  <a:pt x="3078881" y="3036085"/>
                  <a:pt x="3107477" y="3048000"/>
                </a:cubicBezTo>
                <a:cubicBezTo>
                  <a:pt x="3180667" y="3078496"/>
                  <a:pt x="3196981" y="3076773"/>
                  <a:pt x="3273731" y="3089564"/>
                </a:cubicBezTo>
                <a:cubicBezTo>
                  <a:pt x="3296822" y="3098800"/>
                  <a:pt x="3319011" y="3110729"/>
                  <a:pt x="3343004" y="3117273"/>
                </a:cubicBezTo>
                <a:cubicBezTo>
                  <a:pt x="3370105" y="3124664"/>
                  <a:pt x="3399828" y="3121264"/>
                  <a:pt x="3426131" y="3131128"/>
                </a:cubicBezTo>
                <a:cubicBezTo>
                  <a:pt x="3438362" y="3135715"/>
                  <a:pt x="3441329" y="3155084"/>
                  <a:pt x="3453841" y="3158837"/>
                </a:cubicBezTo>
                <a:cubicBezTo>
                  <a:pt x="3489504" y="3169536"/>
                  <a:pt x="3527732" y="3168073"/>
                  <a:pt x="3564677" y="3172691"/>
                </a:cubicBezTo>
                <a:cubicBezTo>
                  <a:pt x="3708839" y="3208733"/>
                  <a:pt x="3628857" y="3194397"/>
                  <a:pt x="3911041" y="3172691"/>
                </a:cubicBezTo>
                <a:cubicBezTo>
                  <a:pt x="3950372" y="3169666"/>
                  <a:pt x="3996777" y="3152773"/>
                  <a:pt x="4035731" y="3144982"/>
                </a:cubicBezTo>
                <a:cubicBezTo>
                  <a:pt x="4063277" y="3139473"/>
                  <a:pt x="4091313" y="3136637"/>
                  <a:pt x="4118859" y="3131128"/>
                </a:cubicBezTo>
                <a:cubicBezTo>
                  <a:pt x="4171200" y="3120660"/>
                  <a:pt x="4204397" y="3107233"/>
                  <a:pt x="4257404" y="3089564"/>
                </a:cubicBezTo>
                <a:lnTo>
                  <a:pt x="4382095" y="3048000"/>
                </a:lnTo>
                <a:cubicBezTo>
                  <a:pt x="4395950" y="3043382"/>
                  <a:pt x="4409339" y="3037010"/>
                  <a:pt x="4423659" y="3034146"/>
                </a:cubicBezTo>
                <a:cubicBezTo>
                  <a:pt x="4446750" y="3029528"/>
                  <a:pt x="4470213" y="3026487"/>
                  <a:pt x="4492931" y="3020291"/>
                </a:cubicBezTo>
                <a:cubicBezTo>
                  <a:pt x="4521110" y="3012606"/>
                  <a:pt x="4576059" y="2992582"/>
                  <a:pt x="4576059" y="2992582"/>
                </a:cubicBezTo>
                <a:cubicBezTo>
                  <a:pt x="4580677" y="2978728"/>
                  <a:pt x="4582173" y="2963403"/>
                  <a:pt x="4589913" y="2951019"/>
                </a:cubicBezTo>
                <a:cubicBezTo>
                  <a:pt x="4633729" y="2880913"/>
                  <a:pt x="4649089" y="2885369"/>
                  <a:pt x="4700750" y="2826328"/>
                </a:cubicBezTo>
                <a:cubicBezTo>
                  <a:pt x="4715955" y="2808950"/>
                  <a:pt x="4725985" y="2787238"/>
                  <a:pt x="4742313" y="2770910"/>
                </a:cubicBezTo>
                <a:cubicBezTo>
                  <a:pt x="4851294" y="2661927"/>
                  <a:pt x="4711957" y="2837817"/>
                  <a:pt x="4825441" y="2701637"/>
                </a:cubicBezTo>
                <a:cubicBezTo>
                  <a:pt x="4836101" y="2688845"/>
                  <a:pt x="4840619" y="2671038"/>
                  <a:pt x="4853150" y="2660073"/>
                </a:cubicBezTo>
                <a:cubicBezTo>
                  <a:pt x="5002011" y="2529819"/>
                  <a:pt x="4884039" y="2674305"/>
                  <a:pt x="4977841" y="2549237"/>
                </a:cubicBezTo>
                <a:cubicBezTo>
                  <a:pt x="5023673" y="2411735"/>
                  <a:pt x="4946778" y="2621775"/>
                  <a:pt x="5033259" y="2466110"/>
                </a:cubicBezTo>
                <a:cubicBezTo>
                  <a:pt x="5047444" y="2440577"/>
                  <a:pt x="5051732" y="2410691"/>
                  <a:pt x="5060968" y="2382982"/>
                </a:cubicBezTo>
                <a:cubicBezTo>
                  <a:pt x="5065586" y="2369128"/>
                  <a:pt x="5066721" y="2353570"/>
                  <a:pt x="5074822" y="2341419"/>
                </a:cubicBezTo>
                <a:lnTo>
                  <a:pt x="5102531" y="2299855"/>
                </a:lnTo>
                <a:cubicBezTo>
                  <a:pt x="5107149" y="2267528"/>
                  <a:pt x="5109981" y="2234894"/>
                  <a:pt x="5116386" y="2202873"/>
                </a:cubicBezTo>
                <a:cubicBezTo>
                  <a:pt x="5119250" y="2188553"/>
                  <a:pt x="5128311" y="2175786"/>
                  <a:pt x="5130241" y="2161310"/>
                </a:cubicBezTo>
                <a:cubicBezTo>
                  <a:pt x="5165523" y="1896696"/>
                  <a:pt x="5123812" y="2076186"/>
                  <a:pt x="5157950" y="1939637"/>
                </a:cubicBezTo>
                <a:cubicBezTo>
                  <a:pt x="5153332" y="1847273"/>
                  <a:pt x="5152727" y="1754621"/>
                  <a:pt x="5144095" y="1662546"/>
                </a:cubicBezTo>
                <a:cubicBezTo>
                  <a:pt x="5138851" y="1606609"/>
                  <a:pt x="5121977" y="1552195"/>
                  <a:pt x="5116386" y="1496291"/>
                </a:cubicBezTo>
                <a:cubicBezTo>
                  <a:pt x="5100874" y="1341177"/>
                  <a:pt x="5128276" y="1396363"/>
                  <a:pt x="5074822" y="1316182"/>
                </a:cubicBezTo>
                <a:lnTo>
                  <a:pt x="5033259" y="1191491"/>
                </a:lnTo>
                <a:cubicBezTo>
                  <a:pt x="5028641" y="1177637"/>
                  <a:pt x="5033258" y="1154546"/>
                  <a:pt x="5019404" y="1149928"/>
                </a:cubicBezTo>
                <a:lnTo>
                  <a:pt x="4977841" y="1136073"/>
                </a:lnTo>
                <a:cubicBezTo>
                  <a:pt x="4951163" y="1109395"/>
                  <a:pt x="4898334" y="1052946"/>
                  <a:pt x="4867004" y="1052946"/>
                </a:cubicBezTo>
                <a:lnTo>
                  <a:pt x="4839295" y="1011382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2577" y="3340657"/>
            <a:ext cx="153234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2. Searching </a:t>
            </a:r>
          </a:p>
        </p:txBody>
      </p:sp>
      <p:cxnSp>
        <p:nvCxnSpPr>
          <p:cNvPr id="31" name="Straight Arrow Connector 30"/>
          <p:cNvCxnSpPr>
            <a:stCxn id="21" idx="2"/>
            <a:endCxn id="16" idx="121"/>
          </p:cNvCxnSpPr>
          <p:nvPr/>
        </p:nvCxnSpPr>
        <p:spPr>
          <a:xfrm flipH="1">
            <a:off x="10778836" y="3740767"/>
            <a:ext cx="599913" cy="4987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51" y="2914236"/>
            <a:ext cx="21531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b="1" dirty="0"/>
              <a:t>text</a:t>
            </a:r>
            <a:r>
              <a:rPr lang="en-US" dirty="0"/>
              <a:t> into </a:t>
            </a:r>
          </a:p>
          <a:p>
            <a:r>
              <a:rPr lang="en-US" b="1" dirty="0"/>
              <a:t>tokens</a:t>
            </a:r>
          </a:p>
        </p:txBody>
      </p:sp>
      <p:cxnSp>
        <p:nvCxnSpPr>
          <p:cNvPr id="39" name="Straight Arrow Connector 38"/>
          <p:cNvCxnSpPr>
            <a:stCxn id="36" idx="3"/>
            <a:endCxn id="8" idx="1"/>
          </p:cNvCxnSpPr>
          <p:nvPr/>
        </p:nvCxnSpPr>
        <p:spPr>
          <a:xfrm flipV="1">
            <a:off x="2175405" y="3042493"/>
            <a:ext cx="454687" cy="1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266" y="1822005"/>
            <a:ext cx="21166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map the </a:t>
            </a:r>
            <a:r>
              <a:rPr lang="en-US" b="1" dirty="0"/>
              <a:t>tokens</a:t>
            </a:r>
            <a:r>
              <a:rPr lang="en-US" dirty="0"/>
              <a:t> into </a:t>
            </a:r>
          </a:p>
          <a:p>
            <a:r>
              <a:rPr lang="en-US" b="1" dirty="0"/>
              <a:t>indexes</a:t>
            </a:r>
          </a:p>
        </p:txBody>
      </p:sp>
      <p:cxnSp>
        <p:nvCxnSpPr>
          <p:cNvPr id="46" name="Straight Arrow Connector 45"/>
          <p:cNvCxnSpPr>
            <a:stCxn id="44" idx="3"/>
            <a:endCxn id="9" idx="1"/>
          </p:cNvCxnSpPr>
          <p:nvPr/>
        </p:nvCxnSpPr>
        <p:spPr>
          <a:xfrm flipV="1">
            <a:off x="2185936" y="2129834"/>
            <a:ext cx="444156" cy="15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84610" y="5725559"/>
            <a:ext cx="2516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Indexes storage: files, DB</a:t>
            </a:r>
          </a:p>
        </p:txBody>
      </p:sp>
      <p:cxnSp>
        <p:nvCxnSpPr>
          <p:cNvPr id="49" name="Straight Arrow Connector 48"/>
          <p:cNvCxnSpPr>
            <a:stCxn id="47" idx="0"/>
          </p:cNvCxnSpPr>
          <p:nvPr/>
        </p:nvCxnSpPr>
        <p:spPr>
          <a:xfrm flipV="1">
            <a:off x="6343032" y="4765440"/>
            <a:ext cx="79667" cy="96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9">
            <a:extLst>
              <a:ext uri="{FF2B5EF4-FFF2-40B4-BE49-F238E27FC236}">
                <a16:creationId xmlns:a16="http://schemas.microsoft.com/office/drawing/2014/main" id="{955D5C03-CA4D-4430-A02C-BCDE2DE181DB}"/>
              </a:ext>
            </a:extLst>
          </p:cNvPr>
          <p:cNvSpPr/>
          <p:nvPr/>
        </p:nvSpPr>
        <p:spPr>
          <a:xfrm>
            <a:off x="1955409" y="2568978"/>
            <a:ext cx="3084859" cy="3753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C5AB49-5625-41BC-B335-0BDA70E21AE8}"/>
              </a:ext>
            </a:extLst>
          </p:cNvPr>
          <p:cNvSpPr txBox="1"/>
          <p:nvPr/>
        </p:nvSpPr>
        <p:spPr>
          <a:xfrm>
            <a:off x="2336650" y="4669096"/>
            <a:ext cx="245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F84FED-FC9A-4A2F-9664-A1AC18BD1EF2}"/>
              </a:ext>
            </a:extLst>
          </p:cNvPr>
          <p:cNvSpPr txBox="1"/>
          <p:nvPr/>
        </p:nvSpPr>
        <p:spPr>
          <a:xfrm>
            <a:off x="2318342" y="3725161"/>
            <a:ext cx="26978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B8EC7-04DD-4108-9D1D-05506AC7DC37}"/>
              </a:ext>
            </a:extLst>
          </p:cNvPr>
          <p:cNvSpPr txBox="1"/>
          <p:nvPr/>
        </p:nvSpPr>
        <p:spPr>
          <a:xfrm>
            <a:off x="2310668" y="2854234"/>
            <a:ext cx="2774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263236" y="5910224"/>
            <a:ext cx="1634295" cy="850793"/>
          </a:xfrm>
          <a:prstGeom prst="wedgeEllipseCallout">
            <a:avLst>
              <a:gd name="adj1" fmla="val 55463"/>
              <a:gd name="adj2" fmla="val -925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Today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1304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1" grpId="0" animBg="1"/>
      <p:bldP spid="36" grpId="0" animBg="1"/>
      <p:bldP spid="44" grpId="0" animBg="1"/>
      <p:bldP spid="47" grpId="0" animBg="1"/>
      <p:bldP spid="41" grpId="0" animBg="1"/>
      <p:bldP spid="42" grpId="0" animBg="1"/>
      <p:bldP spid="45" grpId="0" animBg="1"/>
      <p:bldP spid="4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7D0C-3466-4E65-95A8-AE451EF8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Acquire Raw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3F8F-AD42-49BF-82E6-1E308B88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Acquire Raw Content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aims at </a:t>
            </a:r>
            <a:r>
              <a:rPr lang="en-US" b="1" dirty="0"/>
              <a:t>gathers</a:t>
            </a:r>
            <a:r>
              <a:rPr lang="en-US" dirty="0"/>
              <a:t> and </a:t>
            </a:r>
            <a:r>
              <a:rPr lang="en-US" b="1" dirty="0"/>
              <a:t>scopes</a:t>
            </a:r>
            <a:r>
              <a:rPr lang="en-US" dirty="0"/>
              <a:t> the </a:t>
            </a:r>
            <a:r>
              <a:rPr lang="en-US" b="1" dirty="0"/>
              <a:t>content</a:t>
            </a:r>
            <a:r>
              <a:rPr lang="en-US" dirty="0"/>
              <a:t> that needs to be indexed.</a:t>
            </a:r>
          </a:p>
          <a:p>
            <a:pPr lvl="1"/>
            <a:r>
              <a:rPr lang="en-US" dirty="0"/>
              <a:t>done by a </a:t>
            </a:r>
            <a:r>
              <a:rPr lang="en-US" b="1" dirty="0">
                <a:solidFill>
                  <a:srgbClr val="0070C0"/>
                </a:solidFill>
              </a:rPr>
              <a:t>crawler</a:t>
            </a:r>
            <a:r>
              <a:rPr lang="en-US" dirty="0"/>
              <a:t> (or spider or bot) because </a:t>
            </a:r>
            <a:r>
              <a:rPr lang="en-US" b="1" dirty="0"/>
              <a:t>Lucene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doesn’t support</a:t>
            </a:r>
            <a:r>
              <a:rPr lang="en-US" dirty="0"/>
              <a:t> it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Web crawler:</a:t>
            </a:r>
          </a:p>
          <a:p>
            <a:pPr lvl="1"/>
            <a:r>
              <a:rPr lang="en-US" dirty="0"/>
              <a:t>is a program that </a:t>
            </a:r>
            <a:r>
              <a:rPr lang="en-US" b="1" dirty="0"/>
              <a:t>visits</a:t>
            </a:r>
            <a:r>
              <a:rPr lang="en-US" dirty="0"/>
              <a:t> </a:t>
            </a:r>
            <a:r>
              <a:rPr lang="en-US" b="1" dirty="0"/>
              <a:t>Web sites </a:t>
            </a:r>
            <a:r>
              <a:rPr lang="en-US" dirty="0"/>
              <a:t>and </a:t>
            </a:r>
            <a:r>
              <a:rPr lang="en-US" b="1" dirty="0"/>
              <a:t>reads</a:t>
            </a:r>
            <a:r>
              <a:rPr lang="en-US" dirty="0"/>
              <a:t> their pages and other information in order to </a:t>
            </a:r>
            <a:r>
              <a:rPr lang="en-US" b="1" dirty="0"/>
              <a:t>create entries </a:t>
            </a:r>
            <a:r>
              <a:rPr lang="en-US" dirty="0"/>
              <a:t>for a search engine index. </a:t>
            </a:r>
          </a:p>
          <a:p>
            <a:pPr lvl="2"/>
            <a:r>
              <a:rPr lang="en-US" sz="1200" dirty="0"/>
              <a:t>Secured data </a:t>
            </a:r>
          </a:p>
          <a:p>
            <a:pPr lvl="2"/>
            <a:r>
              <a:rPr lang="en-US" sz="1200" dirty="0"/>
              <a:t>New or updated data </a:t>
            </a:r>
          </a:p>
          <a:p>
            <a:pPr lvl="1"/>
            <a:r>
              <a:rPr lang="en-US" dirty="0"/>
              <a:t>A number of </a:t>
            </a:r>
            <a:r>
              <a:rPr lang="en-US" b="1" dirty="0">
                <a:solidFill>
                  <a:srgbClr val="0070C0"/>
                </a:solidFill>
              </a:rPr>
              <a:t>open source crawlers </a:t>
            </a:r>
            <a:r>
              <a:rPr lang="en-US" dirty="0"/>
              <a:t>are available: </a:t>
            </a:r>
          </a:p>
          <a:p>
            <a:pPr lvl="2"/>
            <a:r>
              <a:rPr lang="en-US" sz="2400" b="1" dirty="0" err="1"/>
              <a:t>Solr</a:t>
            </a:r>
            <a:r>
              <a:rPr lang="en-US" sz="2400" dirty="0"/>
              <a:t> (based on Lucene) </a:t>
            </a:r>
          </a:p>
          <a:p>
            <a:pPr lvl="2"/>
            <a:r>
              <a:rPr lang="en-US" sz="2400" b="1" dirty="0" err="1"/>
              <a:t>Nutch</a:t>
            </a:r>
            <a:r>
              <a:rPr lang="en-US" sz="2400" dirty="0"/>
              <a:t> (based on Lucene) </a:t>
            </a:r>
          </a:p>
          <a:p>
            <a:pPr lvl="2"/>
            <a:r>
              <a:rPr lang="en-US" sz="2400" b="1" dirty="0"/>
              <a:t>Droids</a:t>
            </a:r>
            <a:r>
              <a:rPr lang="en-US" sz="2400" dirty="0"/>
              <a:t> (based on Lucene) </a:t>
            </a:r>
          </a:p>
          <a:p>
            <a:pPr lvl="2"/>
            <a:r>
              <a:rPr lang="en-US" sz="2400" b="1" dirty="0"/>
              <a:t>Grub</a:t>
            </a:r>
            <a:r>
              <a:rPr lang="en-US" sz="2400" dirty="0"/>
              <a:t> </a:t>
            </a:r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79B14DF7-2C74-4394-B1B2-165957CB54B6}"/>
              </a:ext>
            </a:extLst>
          </p:cNvPr>
          <p:cNvSpPr/>
          <p:nvPr/>
        </p:nvSpPr>
        <p:spPr>
          <a:xfrm>
            <a:off x="9235989" y="731695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Content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EFB18C8E-0484-448F-B43D-552BBD088FA2}"/>
              </a:ext>
            </a:extLst>
          </p:cNvPr>
          <p:cNvSpPr/>
          <p:nvPr/>
        </p:nvSpPr>
        <p:spPr>
          <a:xfrm>
            <a:off x="9167712" y="103565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Acquire content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13E6F1-CCA2-4A68-9C4E-DA5D3330E1F8}"/>
              </a:ext>
            </a:extLst>
          </p:cNvPr>
          <p:cNvCxnSpPr/>
          <p:nvPr/>
        </p:nvCxnSpPr>
        <p:spPr>
          <a:xfrm flipV="1">
            <a:off x="10079358" y="62345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65124" y="88493"/>
            <a:ext cx="579005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218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D03-9E05-4526-9C38-5DC6E49A3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it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0BBA-5BEE-424B-A3B9-72D70A72D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Purpose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Lucene example that: (1) </a:t>
            </a:r>
            <a:r>
              <a:rPr lang="en-US" b="1" dirty="0"/>
              <a:t>index</a:t>
            </a:r>
            <a:r>
              <a:rPr lang="en-US" dirty="0"/>
              <a:t> a </a:t>
            </a:r>
            <a:r>
              <a:rPr lang="en-US" b="1" dirty="0"/>
              <a:t>set of text files in a directory and</a:t>
            </a:r>
          </a:p>
          <a:p>
            <a:pPr marL="914400" lvl="1" indent="-457200">
              <a:buAutoNum type="arabicParenBoth" startAt="2"/>
            </a:pPr>
            <a:r>
              <a:rPr lang="en-US" dirty="0"/>
              <a:t>search on </a:t>
            </a:r>
            <a:r>
              <a:rPr lang="en-US" b="1" dirty="0"/>
              <a:t>them</a:t>
            </a:r>
            <a:r>
              <a:rPr lang="en-US" dirty="0"/>
              <a:t> </a:t>
            </a:r>
          </a:p>
          <a:p>
            <a:pPr marL="914400" lvl="1" indent="-457200">
              <a:buAutoNum type="arabicParenBoth" startAt="2"/>
            </a:pPr>
            <a:endParaRPr lang="en-US" dirty="0"/>
          </a:p>
          <a:p>
            <a:r>
              <a:rPr lang="en-US" dirty="0"/>
              <a:t>For complete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/>
              <a:t>lucene_sec2/</a:t>
            </a:r>
            <a:r>
              <a:rPr lang="en-US" b="1" i="1" dirty="0" err="1"/>
              <a:t>src</a:t>
            </a:r>
            <a:r>
              <a:rPr lang="en-US" b="1" i="1" dirty="0"/>
              <a:t>/</a:t>
            </a:r>
            <a:r>
              <a:rPr lang="en-US" b="1" i="1" dirty="0" err="1"/>
              <a:t>lucene_for_txt_files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939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27E4-D3B9-4CD0-A8D2-44AEF85E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Remember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5069-9DFF-4B47-BB77-8AE6FED3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Lucene Implementation </a:t>
            </a:r>
            <a:r>
              <a:rPr lang="en-US" b="1" dirty="0"/>
              <a:t>steps</a:t>
            </a:r>
            <a:r>
              <a:rPr lang="en-US" dirty="0"/>
              <a:t>: </a:t>
            </a:r>
          </a:p>
          <a:p>
            <a:pPr lvl="1">
              <a:buFontTx/>
              <a:buAutoNum type="arabicPeriod"/>
            </a:pPr>
            <a:r>
              <a:rPr lang="en-US" altLang="en-US" b="1" dirty="0"/>
              <a:t>Get</a:t>
            </a:r>
            <a:r>
              <a:rPr lang="en-US" altLang="en-US" dirty="0"/>
              <a:t> Lucene jar file (library) &amp; </a:t>
            </a:r>
            <a:r>
              <a:rPr lang="en-US" altLang="en-US" b="1" dirty="0"/>
              <a:t>add</a:t>
            </a:r>
            <a:r>
              <a:rPr lang="en-US" altLang="en-US" dirty="0"/>
              <a:t> it to you Java project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Write </a:t>
            </a:r>
            <a:r>
              <a:rPr lang="en-US" altLang="en-US" b="1" dirty="0"/>
              <a:t>indexing</a:t>
            </a:r>
            <a:r>
              <a:rPr lang="en-US" altLang="en-US" dirty="0"/>
              <a:t> code </a:t>
            </a:r>
          </a:p>
          <a:p>
            <a:pPr lvl="1">
              <a:buFontTx/>
              <a:buAutoNum type="arabicPeriod"/>
            </a:pPr>
            <a:r>
              <a:rPr lang="en-US" altLang="en-US" dirty="0"/>
              <a:t>Write </a:t>
            </a:r>
            <a:r>
              <a:rPr lang="en-US" altLang="en-US" b="1" dirty="0"/>
              <a:t>searching</a:t>
            </a:r>
            <a:r>
              <a:rPr lang="en-US" altLang="en-US" dirty="0"/>
              <a:t> code</a:t>
            </a:r>
            <a:endParaRPr lang="en-US" altLang="en-US" b="1" dirty="0"/>
          </a:p>
          <a:p>
            <a:pPr lvl="1">
              <a:buFontTx/>
              <a:buAutoNum type="arabicPeriod"/>
            </a:pPr>
            <a:r>
              <a:rPr lang="en-US" altLang="en-US" dirty="0"/>
              <a:t>Write code to use/display </a:t>
            </a:r>
            <a:r>
              <a:rPr lang="en-US" altLang="en-US" b="1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0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2114" y="799681"/>
            <a:ext cx="8183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create</a:t>
            </a:r>
            <a:r>
              <a:rPr lang="en-US" sz="2400" dirty="0"/>
              <a:t> a new class: inside this class, we will create two classes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" y="1557076"/>
            <a:ext cx="10058400" cy="31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1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5969" y="197564"/>
            <a:ext cx="461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Implement the </a:t>
            </a:r>
            <a:r>
              <a:rPr lang="en-US" sz="2400" b="1" dirty="0"/>
              <a:t>Indexing</a:t>
            </a:r>
            <a:r>
              <a:rPr lang="en-US" sz="2400" dirty="0"/>
              <a:t> function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94288"/>
            <a:ext cx="10058400" cy="2879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2" y="769593"/>
            <a:ext cx="10058400" cy="4513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4" y="5320824"/>
            <a:ext cx="10058400" cy="15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1722</Words>
  <Application>Microsoft Office PowerPoint</Application>
  <PresentationFormat>Widescreen</PresentationFormat>
  <Paragraphs>254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Wingdings</vt:lpstr>
      <vt:lpstr>Office Theme</vt:lpstr>
      <vt:lpstr>Lucene </vt:lpstr>
      <vt:lpstr>Remember: Lucene in a search system</vt:lpstr>
      <vt:lpstr>PowerPoint Presentation</vt:lpstr>
      <vt:lpstr>Remember: Lucene in a search system</vt:lpstr>
      <vt:lpstr> Acquire Raw Content </vt:lpstr>
      <vt:lpstr>Lets code it </vt:lpstr>
      <vt:lpstr>Remember </vt:lpstr>
      <vt:lpstr>PowerPoint Presentation</vt:lpstr>
      <vt:lpstr>PowerPoint Presentation</vt:lpstr>
      <vt:lpstr>PowerPoint Presentation</vt:lpstr>
      <vt:lpstr>Build document</vt:lpstr>
      <vt:lpstr>More on Lucene Fields </vt:lpstr>
      <vt:lpstr>More on Lucene Fields: options </vt:lpstr>
      <vt:lpstr>More on Lucene Fields: Multi-valued</vt:lpstr>
      <vt:lpstr> Analyze the document </vt:lpstr>
      <vt:lpstr>Analyzers – example 1  </vt:lpstr>
      <vt:lpstr>Analyzers – example 2   </vt:lpstr>
      <vt:lpstr>Analyzers – more </vt:lpstr>
      <vt:lpstr>Lets code it </vt:lpstr>
      <vt:lpstr>Index Management</vt:lpstr>
      <vt:lpstr>Index Management </vt:lpstr>
      <vt:lpstr>Index Management</vt:lpstr>
      <vt:lpstr>Lets code it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 </dc:title>
  <dc:creator>Nesma Mahmoud</dc:creator>
  <cp:lastModifiedBy>NESMA.1115</cp:lastModifiedBy>
  <cp:revision>535</cp:revision>
  <dcterms:created xsi:type="dcterms:W3CDTF">2019-02-13T19:05:46Z</dcterms:created>
  <dcterms:modified xsi:type="dcterms:W3CDTF">2023-02-23T15:59:17Z</dcterms:modified>
</cp:coreProperties>
</file>