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08" r:id="rId2"/>
    <p:sldId id="307" r:id="rId3"/>
    <p:sldId id="276" r:id="rId4"/>
    <p:sldId id="275" r:id="rId5"/>
    <p:sldId id="280" r:id="rId6"/>
    <p:sldId id="277" r:id="rId7"/>
    <p:sldId id="278" r:id="rId8"/>
    <p:sldId id="279" r:id="rId9"/>
    <p:sldId id="282" r:id="rId10"/>
    <p:sldId id="782" r:id="rId11"/>
    <p:sldId id="286" r:id="rId12"/>
    <p:sldId id="309" r:id="rId13"/>
    <p:sldId id="268" r:id="rId14"/>
    <p:sldId id="269" r:id="rId15"/>
    <p:sldId id="270" r:id="rId16"/>
    <p:sldId id="271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FF00"/>
    <a:srgbClr val="000099"/>
    <a:srgbClr val="CCECFF"/>
    <a:srgbClr val="00CC00"/>
    <a:srgbClr val="CCFFCC"/>
    <a:srgbClr val="76319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529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974"/>
    </p:cViewPr>
  </p:sorterViewPr>
  <p:notesViewPr>
    <p:cSldViewPr>
      <p:cViewPr varScale="1">
        <p:scale>
          <a:sx n="38" d="100"/>
          <a:sy n="38" d="100"/>
        </p:scale>
        <p:origin x="-156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EBA97E9D-AB8D-472F-9D96-19BD96F218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A58FEE8C-98D7-40A9-B143-016E5DB248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0" name="Rectangle 4">
            <a:extLst>
              <a:ext uri="{FF2B5EF4-FFF2-40B4-BE49-F238E27FC236}">
                <a16:creationId xmlns:a16="http://schemas.microsoft.com/office/drawing/2014/main" id="{8101C0B4-455E-472E-9743-29E5588F32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70FB59DA-C390-40E6-97C6-3BE0482AEB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A250600D-55C9-4F48-A6DD-371D2EE76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FB22B521-3161-488D-B8AE-C41F29FA62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05C24DEA-3319-4E9B-90C4-553C1E399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A068BF8-2CEB-49BC-9A00-A93D540CCF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32CD901B-75AE-40A1-96D5-2B3A0D20BF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EC8A9F9A-9B21-4E73-91FD-BA674072EF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3AE69FEA-D297-49B6-8C53-FBE089883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76568E3B-5B25-4C87-BC6E-0565981527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32A3718-F106-4200-AB95-838776F3A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53268-B63B-4B7E-B9DA-85025705E37A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EB175D5-441E-4EA5-98C2-BC72B7DC2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9EA0BFA-14CC-48FC-8EF5-D1FF6CE7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4532313"/>
            <a:ext cx="6246813" cy="4262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A3EB2B7-9F6D-4B24-B6CE-A5547617E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79CFDE-AE3D-42F2-81B2-977FDCB928E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7841821-8EB7-4622-95CE-F74C7B4B8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10C55C2-F0EE-4D99-AA33-38680246F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Most of you should have used all of these DS.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1C4584B-EB76-4E07-85D2-83CC8E475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9E679959-14EB-474D-857A-87313C8FA34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68E41A5-F558-48CB-9C84-3F9FD582F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98CE3A7-94B7-4A9F-8538-64AFEF5C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8C2AC4F-03CA-4F3E-B697-61BD0009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5285A3-B7C5-4BA9-BA8B-27A78AEEA11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18D8079-F25C-4DA5-B8E4-9751C44FB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D571642-DBAB-4442-BC5F-73EDB960E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Programs run on computers, and they interact via message passing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internet is a very large DS, consisting of many participants.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Governments, and large telcos operate the backbones that carry the bulk of the traffic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ISP’s provide connectivity between the backbones and smaller networks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Many services run, email, www, ftp, video/audio streaming etc.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62D5AD8-BC7E-4D01-A0D0-B58408E21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1AC696-8EFB-4C52-8315-CE95A47E49AB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F1A40B1-9A0B-4756-BA75-88BF76F11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101C29A-9877-4C91-8DA1-EC26731E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Intranet is a seperately administered DS, that has a boundary between intra and internet.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Intranet can be one small LAN or many interconnected private sites.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Firewall can be used to allow authorised users in &amp; out but keep unwanted / malicious users from causing harm.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Some intranets (e.g. Defence, Hospitals) may choose to keep them entirely separate from the internet to ensure security.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04F5F7-3CFB-4C34-9E37-810F8C228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D98889-EAC8-4A70-B5D9-F2DAF3089CA1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BBA82E7-CFD6-41E3-AC06-23A0844D3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01038BA-CA4E-4F4E-959C-67E389F23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 are at a point where many of our devices have short (BT) and medium range (WiFi) wireless - camera, PDA, mobile, laptop, etc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They are creating ad-hoc DS in our homes!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Bonjour / Zeroconf enable location aware, ad-hoc distributed computing - find local file servers, printers, other users via advertising messages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383E57C-F41C-491F-B939-BB9B00B4E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816780-FB7B-4FF7-9652-833A23051F5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456A4AB-D65B-4E11-8973-20E8775E6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2152C77-2B91-42FD-B292-CFC1E4661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>
                <a:latin typeface="Times New Roman" panose="02020603050405020304" pitchFamily="18" charset="0"/>
              </a:rPr>
              <a:t>User types in a URL into a web browser, and many things happen: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server that hosts the page is located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protocol is identified (in this case, HTTP)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relevant service is called upon (e.g. the webserver) to satsify request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particular page that is requested is located and returned to user</a:t>
            </a:r>
          </a:p>
          <a:p>
            <a:pPr marL="228600" indent="-228600" eaLnBrk="1" hangingPunct="1">
              <a:buFontTx/>
              <a:buAutoNum type="arabicPeriod"/>
            </a:pPr>
            <a:endParaRPr lang="en-US" altLang="en-US">
              <a:latin typeface="Times New Roman" panose="02020603050405020304" pitchFamily="18" charset="0"/>
            </a:endParaRPr>
          </a:p>
          <a:p>
            <a:pPr marL="228600" indent="-228600" eaLnBrk="1" hangingPunct="1">
              <a:buFontTx/>
              <a:buAutoNum type="arabicPeriod"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C280B58-FC9A-4FA3-8658-A225C5A7A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4DF4CA-3011-45CD-8BB1-EB9DA0EDCDA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D01385B-7FDA-4CDD-BFCA-C8769CFDB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7062E09-0084-4E4C-8441-4DA119567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Amazon.com is the biggest example of this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They would typically service tens of thousands of customers at a time.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Would one server be enough to handle this example? No!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Amazon.com is inherently distributed - Warehouses located across the country and globe, many international stores (US, UK, Germany, Japan). Well suited to a distributed approach, both physically and logically.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CDCE5D3-5432-4759-9858-47A3EFA1A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B7CF92-2229-451D-B8E9-87A587D706C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0B83ADD-3B02-408C-9779-4F0244FD2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98089D1-0091-47BC-8859-57D03BEDC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As a business that uses a DS approach, they face many challenges: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Hardware: PC, Mac, Sun,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OS: Windows, Linux, MacOS, FreeBSD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Data: Different formats and ways of representing the same info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Move the business: Complex when infrastructure is distributed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Clients move: You need to make sure they are still well services, have the same experience no matter where they are (ie. Caching, Load Bal.)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13F0B94-58E5-4B46-A244-6BB7A68BE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A67E4A-DD8A-4DD8-9585-4C9B0B5BC293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BBCC7ED-6773-40F9-8A13-E88C89112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B313436-F6AB-48DC-A3C3-F8E9E802C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As DS designers you need to handle these common events - you cannot assume that they won’t happen!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Concurrency: Access to a shared resource must be synchronised so that data remains consistent (I.e. via semaphores/locks)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Faults/Failures: Independent failures shouldn’t cripple the whole system. Design to deal with failures as gracefully as you can.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E2982A4-E794-4ECF-AE5C-902ED48DD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B73844-4593-4354-97E3-9A3129665EC3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DA43501-0CA3-4CC6-A5C8-0CEA55AB1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0CC5B5-B0D5-4B9A-A59F-90CE9DD78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Security: Firewalls and other filtering methods can limit attackers ability to braek in.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Encryption can protect the integrity of data sent between clients and servers.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Non-repudiation techniques such as digital signitures can ensure customer cannot lie about their activities.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Scalability: How can we scale out. Does our DS design allow this?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400D589-4EC1-44B1-9873-5D1FCB88E1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396C9-1151-49F9-9C51-EF615ACFB48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49237F8-C3D8-4386-B25A-BDCEB0A39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73AEE62-CDF8-4846-B0F2-E2AE2859C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C94FE9A-D780-4766-9438-9684BAA98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A22FC4-9370-43D2-8619-68EBD6F00C1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9EF7029-0230-47D3-B279-1B365FD9B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DD481C5-39DC-4FF4-B545-86B6FC0C1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 don’t have to reinvent the wheel, there are many tools that can help: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E.g. Can implement online book store via LAMP stack or off the shelf system.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Can use J2EE to handle many key aspects of DS design (encryption, scalability, message passing, etc).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Reuse and open standards help us out a lot. E.g. Corba via C or Java.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835FEA0-65BC-48CF-BE9C-43E48521C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F53129-150F-43DC-84F2-FF07F61F3EF9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91A87A7-BD11-478B-B081-BAB88E06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83A00B1-71A8-4536-A594-2C9BF1FD7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Heterogeneity: Big</a:t>
            </a:r>
            <a:r>
              <a:rPr lang="en-US" altLang="en-US">
                <a:latin typeface="ヒラギノ明朝 ProN W3" pitchFamily="60" charset="-128"/>
              </a:rPr>
              <a:t>/Little Endian, other platform differences have mostly been solved thanks to new DS protocols, TCP/IP, WS, Corba etc</a:t>
            </a:r>
          </a:p>
          <a:p>
            <a:pPr eaLnBrk="1" hangingPunct="1"/>
            <a:r>
              <a:rPr lang="en-US" altLang="en-US">
                <a:latin typeface="ヒラギノ明朝 ProN W3" pitchFamily="60" charset="-128"/>
              </a:rPr>
              <a:t>Dist. Transparency: We can utilise services like DNS and Hyperlinks to mask the fact that many machines are involved in DS.</a:t>
            </a:r>
          </a:p>
          <a:p>
            <a:pPr eaLnBrk="1" hangingPunct="1"/>
            <a:r>
              <a:rPr lang="en-US" altLang="en-US">
                <a:latin typeface="ヒラギノ明朝 ProN W3" pitchFamily="60" charset="-128"/>
              </a:rPr>
              <a:t>Fault tolerance: Can be achieved via careful programming and assumptions, replicated (eg fall-over) servers for backup.</a:t>
            </a:r>
          </a:p>
          <a:p>
            <a:pPr eaLnBrk="1" hangingPunct="1"/>
            <a:r>
              <a:rPr lang="en-US" altLang="en-US">
                <a:latin typeface="ヒラギノ明朝 ProN W3" pitchFamily="60" charset="-128"/>
              </a:rPr>
              <a:t>Scalability: Smart load distribution / balancing, good scalable design.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F39D32B-210D-4FC9-9E0A-07998DFBC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CAF5D9-26C9-4167-AF19-B98736FF8CD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F7CD2C4-8F05-428B-A29A-01958EE3C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64689D-4CAA-49F1-809E-4B2F39412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Concurrency: Access to a shared resource must be synchronised so that data remains consistent (I.e. via semaphores/locks). Most modern programming languages (like Java) do the hard work for us, so no excuses!!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Openness: Open standards, open API’s, open message protocols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Security: Good secure design, combining encryption, authentication and access control.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F619F34-1A65-432C-BED7-544A5C472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F1F5E0-D1FE-452C-9D65-DC21C263E9C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0E8BE38-ABFF-4BD5-AC8C-8C5799D02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0CE1D9A-C49C-40AF-B518-80168042B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Different OS: Windows, MacOS, Linux, BSD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Hardware: Intel, PowerPC, Sparc, ARM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Comm. Arch’s: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Programming Languages: C/C++, Java, Perl, Python, Ruby, etc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Software interfaces: Common interfaces are needed (RPC, WS)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Security measures: Need to talk same language (3DES, Blowfish, etc)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6C0282E-AA00-4694-BAB9-382C35FFC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6C8F79-790C-4F46-BD73-6486B6E63A5B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C108379-B6D1-4779-82F1-B3F78A06B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AF4C0E1-EA40-4F95-9E51-B01E4122B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Access transparency: Most modern OS provide this for us. Once remote FS is mounted, we work with it like a local drive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Location transparency: DNS gives us this. If server moves and changes IP, DNS will always point to current location (with some limits)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Failure transparency: Can be solved by good design - message retransmission, hot spares, self healing architectures.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D9B849A-9DFD-4F0E-90F1-A3F0CEC00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196C0C-1FBA-4743-BF1C-4CA587654091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5A2B326-E44A-408F-8504-07DB12275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B233F95-F14B-4CA3-B337-D2CF5F151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Replication transparency: DNS can achieve this. Eg: google.com goes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{host1.google.com, host2.google.com, …hostn.google.com, etc}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User is unaware they have been redirected.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Migration: Server migration is well covered by DNS. DS Services should be created to not be confused when client rapidly changes location (e.g. 3g user, or wifi changing hotspots).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B496BBF-2398-4437-A551-8398F1E3D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1D2A35-FAD3-4495-B3FB-2C430AF1588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9CA10F6-9069-4F1C-9555-894CC53C6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EDD0578-5384-4A55-9630-6E3676FDE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 transparency: The fact that many users are competing for one resource can be hidden by good scheduling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Performance / Scaling transperency: Inter-related, DS should be agile enough to expand when load increases and contract during quiet times.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This requires careful initial design.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Application level: Persistance for end users, they should not need to login constantly. Transactions should happen without undue delay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56E6656-BF9F-4DF8-8621-3A170B200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EA7F1C-2AB8-411B-9F3A-5BF8CA8F9295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0908ECA-B8DC-4A01-9685-07998AB90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9F5DE31-78FA-48EE-AC87-945EB830C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Failure: service can be no longer available, or be so slow as to be unusable.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Fault: the component that is not functioning correctly.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Fault tolerence: programmed to handle failures if and when they happen, in a graceful way that hides them from users.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71FAEF0E-68F4-46CC-BD51-06418543B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E30FD7-ECC9-4C13-93BC-EE586DC09F7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492B45A-225A-4529-A79F-5D63BA037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D23D8A9-6443-4491-A4B3-164A2B9C5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Detection: Checksum, check integrity of messages (Hash, md5).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Masking: TCP handles retransmission, we can add our own application level fault masking for better reliability.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Toleration: Handle faults, delays gracefully.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Recovery: If something bad DOES happen, hopefully we know about it (!!) and we can roll back to a known good state.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76C6259-0AD4-4C73-9AD4-685D304AA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BA0308-D7B1-4C9F-AA62-5192F48DDC9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852E858-156C-4EC2-8F46-89BB143C6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67E657F-CF13-49A0-B4F0-50A77B11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Scalability can be difficult to achieve depending on application domain.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Services can receive huge increases in traffic (e.g. when featured on slashdot/digg, etc).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 want to be able to add commodity (cheap) servers to increase cap.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Static file serving: Add more servers, adjust DNS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Dynamic web page serving: Add more servers, replicate and synchronise (cluster) back-end DB, adjust DNS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FC15AEA-F818-4A68-93F4-34FFBA268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1B76A8-1FE8-46F3-A2D7-C5A92E672040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B54C2DF-8C47-41C5-8859-5411BCDE0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A30DA7B-EF8E-4C4E-92BE-E85838753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Mobile - GSM/3G networks, cell towers connect to backbones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Corporate - LAN, consisting of PC’s, laptops, servers, storage, printing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Factory - Machines (drills, stamps, robots) communicate over network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Campus - Like CSSE Dept / Unimelb. Wired/wireless, clients, servers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Home - Laptops, PC’s, Xbox/Playstation, Set top boxes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In-car - Network of sensors (monitoring engine, breaks, tires etc)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F0BCE7D-E78F-4CFE-AD4C-A6D671E56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0EC2B8-8579-4042-9011-6DDE2B0E51E0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D0CAF4B-9071-4E99-A2BC-24981A454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FC942CD-C2D2-46FA-9DA0-862F0343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Fair scheduling ensures everyone gets a turn on a popular resource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Dependencies occur for transactions. Eg. Buy a book with Credit Card, check that user has sufficient funds before finalising the transaction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Deadlocks can occur when two users hold a resource, and they are waiting for each other to release their respective resource.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05E8E33-B95D-4D1D-AE54-88CE3C2F0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024433-7385-4F11-92F4-96441F2F3871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3016F29-D318-47FC-985F-936CA2440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371CC62-FA03-41C8-A5D0-FFF7AE5AC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ANSI C - standard, portable way of programming 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W3C - defines key protocols like HTML, Web Services, SOAP, CSS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IEEE - defines standards like 802.1a/b/g/n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Standards are important or we’d never get anything done.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19009E2-3A33-4421-A3BB-BBAD05D65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FA663D-4517-4F20-B9AF-12BCA73CA17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FBDDDA1-9BB8-487A-A70E-54F65D3B6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CD292FB-1AEF-42DD-9B3A-CD73CF5BC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Confidentiality: Ensure that user’s information is not comprised or exposed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ACL ensures that only certain people can access service, and can be restricted to certain locations (e.g. IP’s, subnets)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Integrity: We can encrypt data transferred, and/or perform checksums/hash to verify integrity of message.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A496F91-07F0-4B62-87F4-F36E5BBF7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B97932-444A-4984-A2C7-1931673006A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84ABCC3-96B2-4F81-8FAF-B124DEC29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710DAC5-5FD1-416C-B2CC-F1C210C86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Availability: Maintaining uptime is crucial to given end-users confidence in your service. Study has shown uses wait only a few seconds before giving up on a loading webpage. That can cost $$$$$$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Need to protect against DoS/DDoS… attack that imitates normal access of the service/.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Non-repudiation: Proof that a user sent a particular message or made transaction - they cannot deny doing so after the fact.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FA72C52-DAD7-46E6-94D5-E197599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866543-E391-4D87-B6B3-358407191C8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CC0CE25-C9A3-4596-B8DC-8AD0BDE41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5CC4635-DEFD-4855-A16D-55C83BB42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Blowfish is a general-purpose encryption algorithm, intended as a replacement for the aging DES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RSA is a public key encryption algorithm that is suitable for signing as well as encryption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Authentication can be via standard user/pass or public key auth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Access Control Lists can control who can access a service, which parts of the service they can use and where they access it from.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2F24474A-87C3-4AA5-B2E2-017853EB7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764AE4-466A-44D5-B6E2-06AABC6ABB25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F81165F-A690-4969-9B9D-518A6BF52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CA2585D-44AD-4EC9-8ABC-6A5F2105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6FDC99E-026C-4D4E-BA9D-AD86D62C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4791D3-B188-4AAF-8CC8-C4EF8E918806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D21E270-03D9-4DFE-81BD-58519C1F5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AD03BBE-D5B5-4F96-AE39-24E767F90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Top definition is from CDK book - I would expand the definition to include sensors as well, although sensors could be considered computers.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Second definition encapsulates a key aspect of DS, transparency!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Cluster is typically many machines located in the one place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Grid can consist of many clusters interconnected and shared.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49D07BD-06DC-492A-8169-642B2D1AA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2B4F50-68EA-41DF-BED8-4FEE22DF359A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0FC2A4-D5BB-4EBE-B22F-A72738738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278B02B-582F-4750-AB28-729E544E3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This is very true….. We depend on networked computers every day, for email, messaging, file storage, websites, etc etc.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E.g. Example of DHCP failure.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Come into the office and the DHCP server is down. As a result, I do not have a correct IP address, I don’t know DNS servers, can’t do any work! Thankfully this doesn’t happen to often.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FD0B1C0-CDCC-499C-9514-5B3208DFB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BE523C-6CD2-4B2F-AAB4-9E9C9AD06DF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F1A463-D393-4196-90DF-7EC479327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BBE5D8E-BABE-473A-9852-F2860A66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These protocols are generally ‘well defined’, such as TCP/UDP over IP, IPX, NETBIOS.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DS, much of the complexity is handled by the network layer, however we cannot assume everything is 100% reliable.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DS, we operate at a higher level, but we must be mindful of the failures that can and will occur on Computer Networks.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B2EA7C4-7A44-4785-BD10-083FE5F38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7E82B1-B651-47CC-8B9F-42106D2F398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2C9B250-3341-4F71-9199-B17BADEAE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BAB48DA-23C9-4910-B514-DCF3A2A1D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There are many practical reasons to utilise DS: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Functional Separation: Beneficial to separate collection from processing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Inherent dist: The process/activity is naturally distributed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Power/ load: We are forced to use DS as one system cannot handle!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Reliability: Government reg. may force us to retain data for 10 years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Economies: Share resources, statistical multiplexing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C95151E-DC5F-448C-A501-91E67F572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83F05E-36CE-4BB4-A179-C4AA66467CE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D65B990-7497-4816-9CC4-B9EC5DB3F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00B4898-B926-4C20-8D62-FA6BA098F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Concurrency: Tasks happen independently, but periodically </a:t>
            </a:r>
            <a:r>
              <a:rPr lang="en-US" altLang="en-US" dirty="0" err="1">
                <a:latin typeface="Times New Roman" panose="02020603050405020304" pitchFamily="18" charset="0"/>
              </a:rPr>
              <a:t>convenve</a:t>
            </a:r>
            <a:r>
              <a:rPr lang="en-US" altLang="en-US" dirty="0">
                <a:latin typeface="Times New Roman" panose="02020603050405020304" pitchFamily="18" charset="0"/>
              </a:rPr>
              <a:t> to exchange status update or other information. We need to deal with it.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Heterogeneity: Different hardware, different software, different protocols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No global clock: We cannot assume correctness of timing given.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Ind. Failures: Many components working together (</a:t>
            </a:r>
            <a:r>
              <a:rPr lang="en-US" altLang="en-US" dirty="0" err="1">
                <a:latin typeface="Times New Roman" panose="02020603050405020304" pitchFamily="18" charset="0"/>
              </a:rPr>
              <a:t>ie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goog</a:t>
            </a:r>
            <a:r>
              <a:rPr lang="en-US" altLang="en-US" dirty="0">
                <a:latin typeface="Times New Roman" panose="02020603050405020304" pitchFamily="18" charset="0"/>
              </a:rPr>
              <a:t>), any can fail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4A50736-A396-4684-BD3E-27238761B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AA8A58-66B6-4164-95DC-6647E4131174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244769F-4BC9-4851-8369-455A4D2F8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DBDC8AE-FC1D-4F50-AA28-40B1519AA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Parallel: Participants can execute their own tasks in parallel, with little or no synchronisation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Comms: With wide scale DS, there is no shared memory space to use as a ‘blackboard’. Instead, messages must be passed 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Resource sharing: We need to give ‘fair’ access to many users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 global state: See message passing, can’t know all like on single PC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 global clock: Can assume millesecond accuracy at best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B863201-15CC-4F4D-8902-A105CC39D002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2012950"/>
            <a:ext cx="711200" cy="474663"/>
            <a:chOff x="720" y="336"/>
            <a:chExt cx="624" cy="4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353C65-E4D9-4AE7-8BE1-5FBA3819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BC64F3-3844-47A1-8000-02FE2657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A7C25DDC-B96F-4D1A-8F35-60048DF0A70D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2435225"/>
            <a:ext cx="738187" cy="474663"/>
            <a:chOff x="912" y="2640"/>
            <a:chExt cx="672" cy="4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A074C2-783D-49AB-A686-2E003142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83D25A-2F20-4AA2-B9C7-6C3E62D4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60FDA3-0E16-4D55-ABF1-47C8C26F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AU" alt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0D547D3A-AFAA-46A7-A32D-0156768DAC7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7CB53D2C-A0DD-468E-A5EB-16AA6EC5B31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9144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9B4116B8-CF5E-4122-AAF0-53802836E7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074B57-51B6-463B-A757-BB7FBEA8730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62618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99DD568-D0A4-4AD2-8E63-798BAB24A0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D9E716-7C28-43D9-A4AA-8504473C4C7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3843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52400"/>
            <a:ext cx="21971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420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9B81DC5-9467-4C98-AF69-5EA11636AE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422DD-E6DE-4407-B84A-4877A1897EC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096714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BF33922-9D50-4413-9935-BE08498907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8DBDD3-ECC5-42EF-BA80-45B893B5CB6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1526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772F98F-4279-4A1D-AB85-BA3694CAF7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F669DD-2D7A-4F09-B71C-011772BCC994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50288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40767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76400"/>
            <a:ext cx="40767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A3EF3-5F34-4D76-AB2D-4F26C12E0C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0FC23-5537-4626-BF26-A63167C312C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50529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1A87C2-FCD0-4771-8082-9FBA5D740A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147276-99F9-4698-AAB2-080575CB0B5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684572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C462A87-FF83-4FAB-B0B6-E3518ED23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A4934-F7F2-418C-ABEE-D3D9AC0F55C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29022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6D3025ED-9613-4952-907F-940D4C431C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C9DB22-BFB6-4EF7-AF0D-A9B23B36C6C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44498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BF1C1C-1595-4F35-A409-B36FF8A67B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CA82DA-C052-49BB-8E51-A733C0FDE4F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52560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3583CF4-0637-48AC-A1B6-66BD1BAA0B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8AE14-9D9C-485E-B29A-565E92EDF8A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01118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id="{0601CD47-3C16-4F70-9B75-E6FEC14A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AU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35E1DEC-7980-472B-86C1-8050D5EC0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91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D1E0D30D-FDDE-406A-B4BF-AEE15B21D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305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795BCAB-6A4B-4066-9E51-84177AD8D8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1DADA38-17FD-4841-A852-BCCCC578ECB0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30" name="Text Box 16">
            <a:extLst>
              <a:ext uri="{FF2B5EF4-FFF2-40B4-BE49-F238E27FC236}">
                <a16:creationId xmlns:a16="http://schemas.microsoft.com/office/drawing/2014/main" id="{0B6D294F-6271-4141-B4E5-F129EBE1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648335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fld id="{9D1BBD39-2B28-4A7A-ABE8-41B747C310A9}" type="slidenum">
              <a:rPr lang="en-US" altLang="en-US"/>
              <a:pPr algn="ctr" eaLnBrk="1" hangingPunct="1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txStyles>
    <p:titleStyle>
      <a:lvl1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SimSun" panose="02010600030101010101" pitchFamily="2" charset="-122"/>
          <a:cs typeface="+mj-cs"/>
        </a:defRPr>
      </a:lvl1pPr>
      <a:lvl2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2pPr>
      <a:lvl3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3pPr>
      <a:lvl4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4pPr>
      <a:lvl5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5pPr>
      <a:lvl6pPr marL="4572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6pPr>
      <a:lvl7pPr marL="9144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7pPr>
      <a:lvl8pPr marL="13716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8pPr>
      <a:lvl9pPr marL="18288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3000">
          <a:solidFill>
            <a:srgbClr val="0000FF"/>
          </a:solidFill>
          <a:latin typeface="+mn-lt"/>
          <a:ea typeface="SimSun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14912B0-1BFF-4ED8-BA31-856E4DF7AD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76200" y="1524000"/>
            <a:ext cx="9220200" cy="762000"/>
          </a:xfrm>
        </p:spPr>
        <p:txBody>
          <a:bodyPr/>
          <a:lstStyle/>
          <a:p>
            <a:pPr eaLnBrk="1" hangingPunct="1"/>
            <a:r>
              <a:rPr lang="en-GB" altLang="en-US" sz="4400" dirty="0"/>
              <a:t>Introduction to Distributed Systems and Characterisation</a:t>
            </a:r>
            <a:br>
              <a:rPr lang="en-GB" altLang="zh-CN" b="1" dirty="0"/>
            </a:br>
            <a:endParaRPr lang="en-US" altLang="zh-CN" b="1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B2610CC-E21B-4193-AED4-4E883DD31B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76400" y="2895600"/>
            <a:ext cx="5867400" cy="685800"/>
          </a:xfrm>
          <a:noFill/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Presented by </a:t>
            </a:r>
            <a:r>
              <a:rPr lang="en-US" altLang="zh-CN" dirty="0">
                <a:solidFill>
                  <a:srgbClr val="FF0000"/>
                </a:solidFill>
              </a:rPr>
              <a:t>Dr. Anas Youssef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D529C849-7F06-49E9-9813-4462E466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50" y="5289550"/>
            <a:ext cx="192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Most concepts are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drawn from Chapter 1</a:t>
            </a: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783C78E4-D9B9-41BC-9871-73D90AB1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419475"/>
            <a:ext cx="14620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1FED7FD-8480-452F-927C-64316A08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2" y="3644900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None/>
              <a:defRPr sz="3000">
                <a:solidFill>
                  <a:srgbClr val="0000FF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folHlink"/>
                </a:solidFill>
              </a:rPr>
              <a:t>Lectures made by Dr. Rajkumar </a:t>
            </a:r>
            <a:r>
              <a:rPr lang="en-US" altLang="zh-CN" kern="0" dirty="0" err="1">
                <a:solidFill>
                  <a:schemeClr val="folHlink"/>
                </a:solidFill>
              </a:rPr>
              <a:t>Buyya</a:t>
            </a:r>
            <a:endParaRPr lang="zh-CN" altLang="en-US" kern="0" dirty="0">
              <a:solidFill>
                <a:schemeClr val="folHlin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71B934-A892-4764-A73E-0044BAA3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77724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66FF"/>
              </a:buClr>
              <a:buSzTx/>
              <a:buFont typeface="Wingdings" panose="05000000000000000000" pitchFamily="2" charset="2"/>
              <a:buNone/>
            </a:pPr>
            <a:br>
              <a:rPr kumimoji="1" lang="en-US" altLang="en-US" sz="2000" b="1" dirty="0">
                <a:latin typeface="Tahoma" panose="020B0604030504040204" pitchFamily="34" charset="0"/>
              </a:rPr>
            </a:br>
            <a:r>
              <a:rPr kumimoji="1" lang="en-US" altLang="en-US" sz="2000" b="1" dirty="0">
                <a:latin typeface="Tahoma" panose="020B0604030504040204" pitchFamily="34" charset="0"/>
              </a:rPr>
              <a:t>Clou</a:t>
            </a:r>
            <a:r>
              <a:rPr kumimoji="1" lang="en-US" altLang="en-US" sz="2000" dirty="0">
                <a:latin typeface="Tahoma" panose="020B0604030504040204" pitchFamily="34" charset="0"/>
              </a:rPr>
              <a:t>d Computing and </a:t>
            </a:r>
            <a:r>
              <a:rPr kumimoji="1" lang="en-US" altLang="en-US" sz="2000" b="1" dirty="0">
                <a:latin typeface="Tahoma" panose="020B0604030504040204" pitchFamily="34" charset="0"/>
              </a:rPr>
              <a:t>D</a:t>
            </a:r>
            <a:r>
              <a:rPr kumimoji="1" lang="en-US" altLang="en-US" sz="2000" dirty="0">
                <a:latin typeface="Tahoma" panose="020B0604030504040204" pitchFamily="34" charset="0"/>
              </a:rPr>
              <a:t>istributed </a:t>
            </a:r>
            <a:r>
              <a:rPr kumimoji="1" lang="en-US" altLang="en-US" sz="2000" b="1" dirty="0">
                <a:latin typeface="Tahoma" panose="020B0604030504040204" pitchFamily="34" charset="0"/>
              </a:rPr>
              <a:t>S</a:t>
            </a:r>
            <a:r>
              <a:rPr kumimoji="1" lang="en-US" altLang="en-US" sz="2000" dirty="0">
                <a:latin typeface="Tahoma" panose="020B0604030504040204" pitchFamily="34" charset="0"/>
              </a:rPr>
              <a:t>ystems (CLOUDS) Laboratory </a:t>
            </a:r>
            <a:br>
              <a:rPr kumimoji="1" lang="en-US" altLang="en-US" sz="2000" dirty="0">
                <a:latin typeface="Tahoma" panose="020B0604030504040204" pitchFamily="34" charset="0"/>
              </a:rPr>
            </a:br>
            <a:r>
              <a:rPr kumimoji="1" lang="en-US" altLang="en-US" sz="2000" dirty="0">
                <a:latin typeface="Tahoma" panose="020B0604030504040204" pitchFamily="34" charset="0"/>
              </a:rPr>
              <a:t>School of Computing and Information Systems</a:t>
            </a:r>
            <a:br>
              <a:rPr kumimoji="1" lang="en-US" altLang="en-US" sz="2000" dirty="0">
                <a:latin typeface="Tahoma" panose="020B0604030504040204" pitchFamily="34" charset="0"/>
              </a:rPr>
            </a:br>
            <a:r>
              <a:rPr kumimoji="1" lang="en-US" altLang="en-US" sz="2000" dirty="0">
                <a:latin typeface="Tahoma" panose="020B0604030504040204" pitchFamily="34" charset="0"/>
              </a:rPr>
              <a:t>The University of Melbourne, Australia</a:t>
            </a:r>
            <a:br>
              <a:rPr kumimoji="1" lang="en-US" altLang="en-US" sz="2000" dirty="0">
                <a:latin typeface="Tahoma" panose="020B0604030504040204" pitchFamily="34" charset="0"/>
              </a:rPr>
            </a:br>
            <a:endParaRPr kumimoji="1" lang="en-US" altLang="en-US" sz="28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97295"/>
              </p:ext>
            </p:extLst>
          </p:nvPr>
        </p:nvGraphicFramePr>
        <p:xfrm>
          <a:off x="539552" y="1700808"/>
          <a:ext cx="8208912" cy="435152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43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Parallel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Distributed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013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Hardware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Identical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Regular interconnection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Different types of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Networks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Memory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Shared memory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Distributed memory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Control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Synchronized (global clock)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Synchronized execution of tasks (no global clock)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0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Main focus or goals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Performance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Information/Resource</a:t>
                      </a:r>
                      <a:r>
                        <a:rPr lang="en-US" altLang="en-US" sz="1800" baseline="0" dirty="0"/>
                        <a:t> sharing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Reliability/Availability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Security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….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192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Task Homogeneity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Tasks perform similar functions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Heterogeneous, tasks perform different functions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 bwMode="auto">
          <a:xfrm>
            <a:off x="6556323" y="6345326"/>
            <a:ext cx="2128320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tabLst>
                <a:tab pos="656514" algn="l"/>
                <a:tab pos="1313025" algn="l"/>
                <a:tab pos="1969541" algn="l"/>
              </a:tabLst>
              <a:defRPr sz="1300" b="1" kern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209E653-5F71-42D0-A15C-24EE50CB6F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76672"/>
            <a:ext cx="6426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>
                <a:solidFill>
                  <a:srgbClr val="FFFF00"/>
                </a:solidFill>
                <a:latin typeface="+mj-lt"/>
              </a:rPr>
              <a:t>Parallel versus Distributed System</a:t>
            </a:r>
            <a:endParaRPr lang="en-US" sz="32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8427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D460BE9-C941-406B-A208-D918E64DD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Distributed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56DB392-F8B7-4DA7-8415-6BEF8F5F3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456113"/>
          </a:xfrm>
        </p:spPr>
        <p:txBody>
          <a:bodyPr/>
          <a:lstStyle/>
          <a:p>
            <a:pPr eaLnBrk="1" hangingPunct="1"/>
            <a:r>
              <a:rPr lang="en-US" altLang="en-US" dirty="0"/>
              <a:t>DSs are based on familiar and widely used computer networks:</a:t>
            </a:r>
          </a:p>
          <a:p>
            <a:pPr lvl="1" eaLnBrk="1" hangingPunct="1"/>
            <a:r>
              <a:rPr lang="en-US" altLang="en-US" dirty="0"/>
              <a:t>Internet</a:t>
            </a:r>
          </a:p>
          <a:p>
            <a:pPr lvl="1" eaLnBrk="1" hangingPunct="1"/>
            <a:r>
              <a:rPr lang="en-US" altLang="en-US" dirty="0"/>
              <a:t>Intranets, and</a:t>
            </a:r>
          </a:p>
          <a:p>
            <a:pPr lvl="1" eaLnBrk="1" hangingPunct="1"/>
            <a:r>
              <a:rPr lang="en-US" altLang="en-US" dirty="0"/>
              <a:t>Wireless networks</a:t>
            </a:r>
          </a:p>
          <a:p>
            <a:pPr eaLnBrk="1" hangingPunct="1"/>
            <a:r>
              <a:rPr lang="en-US" altLang="en-US" dirty="0"/>
              <a:t>Example DS and its Applications:</a:t>
            </a:r>
          </a:p>
          <a:p>
            <a:pPr lvl="1" eaLnBrk="1" hangingPunct="1"/>
            <a:r>
              <a:rPr lang="en-US" altLang="en-US" sz="2000" dirty="0"/>
              <a:t>Web (and many of its applications like Online bookshop) </a:t>
            </a:r>
          </a:p>
          <a:p>
            <a:pPr lvl="1" eaLnBrk="1" hangingPunct="1"/>
            <a:r>
              <a:rPr lang="en-US" altLang="en-US" sz="2000" dirty="0"/>
              <a:t>Data Centers and Clouds</a:t>
            </a:r>
          </a:p>
          <a:p>
            <a:pPr lvl="1" eaLnBrk="1" hangingPunct="1"/>
            <a:r>
              <a:rPr lang="en-US" altLang="en-US" sz="2000" dirty="0"/>
              <a:t>Wide area storage systems</a:t>
            </a:r>
          </a:p>
          <a:p>
            <a:pPr lvl="1" eaLnBrk="1" hangingPunct="1"/>
            <a:r>
              <a:rPr lang="en-US" altLang="en-US" sz="2000" dirty="0"/>
              <a:t>Banking Systems</a:t>
            </a:r>
          </a:p>
          <a:p>
            <a:pPr lvl="1" eaLnBrk="1" hangingPunct="1"/>
            <a:r>
              <a:rPr lang="en-US" altLang="en-US" sz="2000" dirty="0"/>
              <a:t>User-level communication (Facebook, Skype)</a:t>
            </a:r>
          </a:p>
          <a:p>
            <a:pPr lvl="1" eaLnBrk="1" hangingPunct="1"/>
            <a:endParaRPr lang="en-US" altLang="en-US" sz="2000" dirty="0"/>
          </a:p>
        </p:txBody>
      </p:sp>
      <p:pic>
        <p:nvPicPr>
          <p:cNvPr id="39940" name="Picture 5" descr="https://encrypted-tbn1.gstatic.com/images?q=tbn:ANd9GcT1AFQNh-j1oUtThtIwFj2UqFQyyAMEdiYoS1dxFzggZinCqzv3U3pGh-xX">
            <a:extLst>
              <a:ext uri="{FF2B5EF4-FFF2-40B4-BE49-F238E27FC236}">
                <a16:creationId xmlns:a16="http://schemas.microsoft.com/office/drawing/2014/main" id="{4B8A5B3F-8DA6-468B-BC73-0D31A933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9812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https://encrypted-tbn1.gstatic.com/images?q=tbn:ANd9GcTeFGDMLxdVjQd7Ovu0mTYyZ-s88sDAUAb49kITJct8rsj7guc8">
            <a:extLst>
              <a:ext uri="{FF2B5EF4-FFF2-40B4-BE49-F238E27FC236}">
                <a16:creationId xmlns:a16="http://schemas.microsoft.com/office/drawing/2014/main" id="{E1FFF842-FB7F-45A6-9AE3-16B4EFE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53000"/>
            <a:ext cx="99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http://www.bitcurrent.com/wp-content/uploads/2008/06/cloud36.jpg">
            <a:extLst>
              <a:ext uri="{FF2B5EF4-FFF2-40B4-BE49-F238E27FC236}">
                <a16:creationId xmlns:a16="http://schemas.microsoft.com/office/drawing/2014/main" id="{3E98BFD8-5D4A-45AE-87FE-B774D328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4588"/>
            <a:ext cx="21336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6">
            <a:extLst>
              <a:ext uri="{FF2B5EF4-FFF2-40B4-BE49-F238E27FC236}">
                <a16:creationId xmlns:a16="http://schemas.microsoft.com/office/drawing/2014/main" id="{DFF42947-2A63-493C-B39B-975CB0816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33528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7">
            <a:extLst>
              <a:ext uri="{FF2B5EF4-FFF2-40B4-BE49-F238E27FC236}">
                <a16:creationId xmlns:a16="http://schemas.microsoft.com/office/drawing/2014/main" id="{04BA7A33-67BE-45D2-A233-39B64B6AF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616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8">
            <a:extLst>
              <a:ext uri="{FF2B5EF4-FFF2-40B4-BE49-F238E27FC236}">
                <a16:creationId xmlns:a16="http://schemas.microsoft.com/office/drawing/2014/main" id="{8AB97BFC-1A37-4726-A5BA-A4D5B5496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402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D6BE4FBC-118D-4DAE-8FBF-867C2BFF9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387C2-E9EE-436C-89F4-07E53ABB91F7}" type="slidenum"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E423EAD-72A1-4D26-B6D0-8ED4053C0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21920"/>
          <a:lstStyle/>
          <a:p>
            <a:r>
              <a:rPr lang="en-US" altLang="en-US"/>
              <a:t>Selected application domains and associated networked applications</a:t>
            </a:r>
          </a:p>
        </p:txBody>
      </p:sp>
      <p:graphicFrame>
        <p:nvGraphicFramePr>
          <p:cNvPr id="4164" name="Group 68">
            <a:extLst>
              <a:ext uri="{FF2B5EF4-FFF2-40B4-BE49-F238E27FC236}">
                <a16:creationId xmlns:a16="http://schemas.microsoft.com/office/drawing/2014/main" id="{DC5C19CF-19E4-4944-921B-8F4419F4BD9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47800"/>
          <a:ext cx="8482013" cy="5127627"/>
        </p:xfrm>
        <a:graphic>
          <a:graphicData uri="http://schemas.openxmlformats.org/drawingml/2006/table">
            <a:tbl>
              <a:tblPr/>
              <a:tblGrid>
                <a:gridCol w="296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Finance and commerce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eCommerce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 e.g. Amazon and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eBay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PayPal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,  online banking and trading 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2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The information society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Web information and search engines, </a:t>
                      </a:r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ebooks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, Wikipedia; social networking: 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Facebook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 and 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Twitter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.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Creative industries and entertainment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Online gaming,  music and film in the home, user-generated content, e.g.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YouTube, Flickr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3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Healthcare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Health informatics, on online patient records, monitoring patients</a:t>
                      </a:r>
                      <a:r>
                        <a:rPr kumimoji="0" lang="en-US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 (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Metro South Health hospital trial in Queensland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panose="020B0604020202020204" pitchFamily="34" charset="0"/>
                        <a:ea typeface="ヒラギノ角ゴ ProN W3" pitchFamily="60" charset="-128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Education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e-learning,  virtual learning environments; distance </a:t>
                      </a:r>
                      <a:r>
                        <a:rPr kumimoji="0" lang="en-US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learning. e.g., 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Coursera</a:t>
                      </a:r>
                      <a:endParaRPr kumimoji="0" lang="en-US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panose="020B0604020202020204" pitchFamily="34" charset="0"/>
                        <a:ea typeface="ヒラギノ角ゴ ProN W3" pitchFamily="60" charset="-128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Transport and logistics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GPS in route finding systems, map services: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Google Maps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, Google Earth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Science and Engineering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Cloud computing as an enabling technology for collaboration between scientists (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LHC, LIGO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Environmental management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Sensor networks to monitor earthquakes, floods or </a:t>
                      </a:r>
                      <a:r>
                        <a:rPr kumimoji="0" lang="en-US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tsunamis (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Bureau of Meteorology flood warning system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panose="020B0604020202020204" pitchFamily="34" charset="0"/>
                        <a:ea typeface="ヒラギノ角ゴ ProN W3" pitchFamily="60" charset="-128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06">
            <a:extLst>
              <a:ext uri="{FF2B5EF4-FFF2-40B4-BE49-F238E27FC236}">
                <a16:creationId xmlns:a16="http://schemas.microsoft.com/office/drawing/2014/main" id="{827E7DE7-98CD-45AF-95A0-E1A69A13C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typical portion of the Internet and its services:</a:t>
            </a:r>
            <a:br>
              <a:rPr lang="en-GB" altLang="en-US"/>
            </a:br>
            <a:r>
              <a:rPr lang="en-GB" altLang="en-US" sz="2400"/>
              <a:t>Multimedia services providing access to music, radio, TV channels, and video conferencing supporting several users.</a:t>
            </a:r>
          </a:p>
        </p:txBody>
      </p:sp>
      <p:sp>
        <p:nvSpPr>
          <p:cNvPr id="44035" name="Rectangle 508">
            <a:extLst>
              <a:ext uri="{FF2B5EF4-FFF2-40B4-BE49-F238E27FC236}">
                <a16:creationId xmlns:a16="http://schemas.microsoft.com/office/drawing/2014/main" id="{7B6991C0-92C1-4B2E-9461-A6F421694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6019800"/>
            <a:ext cx="83058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The Internet is a vast collection of computer networks of many different types and hosts various types of services.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8D2C8C34-4C9B-42A0-84E1-1BA672C22C9B}"/>
              </a:ext>
            </a:extLst>
          </p:cNvPr>
          <p:cNvSpPr/>
          <p:nvPr/>
        </p:nvSpPr>
        <p:spPr>
          <a:xfrm rot="1820081">
            <a:off x="1590675" y="2889250"/>
            <a:ext cx="895350" cy="96838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48FEF051-1AEE-46CD-B7C1-3AF704159A3F}"/>
              </a:ext>
            </a:extLst>
          </p:cNvPr>
          <p:cNvSpPr/>
          <p:nvPr/>
        </p:nvSpPr>
        <p:spPr>
          <a:xfrm rot="2611268">
            <a:off x="2871788" y="2287588"/>
            <a:ext cx="458787" cy="106362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0" name="Cloud">
            <a:extLst>
              <a:ext uri="{FF2B5EF4-FFF2-40B4-BE49-F238E27FC236}">
                <a16:creationId xmlns:a16="http://schemas.microsoft.com/office/drawing/2014/main" id="{C82E68E9-4FB5-4B31-8618-C578B949CAF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856426" y="1605756"/>
            <a:ext cx="1371600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05F1874-AD30-4360-AE3F-16E487CDF296}"/>
              </a:ext>
            </a:extLst>
          </p:cNvPr>
          <p:cNvSpPr/>
          <p:nvPr/>
        </p:nvSpPr>
        <p:spPr>
          <a:xfrm rot="2611268">
            <a:off x="2898775" y="3805238"/>
            <a:ext cx="460375" cy="1143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" name="Cloud">
            <a:extLst>
              <a:ext uri="{FF2B5EF4-FFF2-40B4-BE49-F238E27FC236}">
                <a16:creationId xmlns:a16="http://schemas.microsoft.com/office/drawing/2014/main" id="{DC2C7342-51AE-4BC8-BE61-851834C6D71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856426" y="3053556"/>
            <a:ext cx="1371600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3" name="Cloud">
            <a:extLst>
              <a:ext uri="{FF2B5EF4-FFF2-40B4-BE49-F238E27FC236}">
                <a16:creationId xmlns:a16="http://schemas.microsoft.com/office/drawing/2014/main" id="{07B31BAD-56E6-49E0-B86C-E804CBEC04D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999426" y="2367756"/>
            <a:ext cx="1136017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4" name="Cloud">
            <a:extLst>
              <a:ext uri="{FF2B5EF4-FFF2-40B4-BE49-F238E27FC236}">
                <a16:creationId xmlns:a16="http://schemas.microsoft.com/office/drawing/2014/main" id="{D00D4271-B6B9-47AD-AC7B-847390F729A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733226" y="3510756"/>
            <a:ext cx="1136017" cy="609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5" name="Cloud">
            <a:extLst>
              <a:ext uri="{FF2B5EF4-FFF2-40B4-BE49-F238E27FC236}">
                <a16:creationId xmlns:a16="http://schemas.microsoft.com/office/drawing/2014/main" id="{DAD1E957-FA5C-4023-B6D1-F9BEC9E4444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437826" y="1300956"/>
            <a:ext cx="19082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6" name="Cloud">
            <a:extLst>
              <a:ext uri="{FF2B5EF4-FFF2-40B4-BE49-F238E27FC236}">
                <a16:creationId xmlns:a16="http://schemas.microsoft.com/office/drawing/2014/main" id="{F365C35D-7FD9-4428-82D5-3AA82D8B482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577604" y="4196556"/>
            <a:ext cx="19082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44057" name="Freeform 4">
            <a:extLst>
              <a:ext uri="{FF2B5EF4-FFF2-40B4-BE49-F238E27FC236}">
                <a16:creationId xmlns:a16="http://schemas.microsoft.com/office/drawing/2014/main" id="{BFBC2CD4-2E42-4679-89A5-E0A0A3D91AC1}"/>
              </a:ext>
            </a:extLst>
          </p:cNvPr>
          <p:cNvSpPr>
            <a:spLocks/>
          </p:cNvSpPr>
          <p:nvPr/>
        </p:nvSpPr>
        <p:spPr bwMode="auto">
          <a:xfrm>
            <a:off x="601663" y="2554288"/>
            <a:ext cx="527050" cy="330200"/>
          </a:xfrm>
          <a:custGeom>
            <a:avLst/>
            <a:gdLst>
              <a:gd name="T0" fmla="*/ 2147483646 w 359"/>
              <a:gd name="T1" fmla="*/ 0 h 207"/>
              <a:gd name="T2" fmla="*/ 2147483646 w 359"/>
              <a:gd name="T3" fmla="*/ 2147483646 h 207"/>
              <a:gd name="T4" fmla="*/ 2147483646 w 359"/>
              <a:gd name="T5" fmla="*/ 2147483646 h 207"/>
              <a:gd name="T6" fmla="*/ 2147483646 w 359"/>
              <a:gd name="T7" fmla="*/ 2147483646 h 207"/>
              <a:gd name="T8" fmla="*/ 2147483646 w 359"/>
              <a:gd name="T9" fmla="*/ 2147483646 h 207"/>
              <a:gd name="T10" fmla="*/ 0 w 359"/>
              <a:gd name="T11" fmla="*/ 214748364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9"/>
              <a:gd name="T19" fmla="*/ 0 h 207"/>
              <a:gd name="T20" fmla="*/ 359 w 359"/>
              <a:gd name="T21" fmla="*/ 207 h 2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9" h="207">
                <a:moveTo>
                  <a:pt x="359" y="0"/>
                </a:moveTo>
                <a:lnTo>
                  <a:pt x="345" y="41"/>
                </a:lnTo>
                <a:lnTo>
                  <a:pt x="290" y="83"/>
                </a:lnTo>
                <a:lnTo>
                  <a:pt x="165" y="138"/>
                </a:lnTo>
                <a:lnTo>
                  <a:pt x="69" y="193"/>
                </a:lnTo>
                <a:lnTo>
                  <a:pt x="0" y="207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5">
            <a:extLst>
              <a:ext uri="{FF2B5EF4-FFF2-40B4-BE49-F238E27FC236}">
                <a16:creationId xmlns:a16="http://schemas.microsoft.com/office/drawing/2014/main" id="{697426CD-0B92-4538-80A0-7C883C9D53A3}"/>
              </a:ext>
            </a:extLst>
          </p:cNvPr>
          <p:cNvSpPr>
            <a:spLocks/>
          </p:cNvSpPr>
          <p:nvPr/>
        </p:nvSpPr>
        <p:spPr bwMode="auto">
          <a:xfrm>
            <a:off x="844550" y="2643188"/>
            <a:ext cx="344488" cy="701675"/>
          </a:xfrm>
          <a:custGeom>
            <a:avLst/>
            <a:gdLst>
              <a:gd name="T0" fmla="*/ 2147483646 w 235"/>
              <a:gd name="T1" fmla="*/ 0 h 442"/>
              <a:gd name="T2" fmla="*/ 2147483646 w 235"/>
              <a:gd name="T3" fmla="*/ 2147483646 h 442"/>
              <a:gd name="T4" fmla="*/ 2147483646 w 235"/>
              <a:gd name="T5" fmla="*/ 2147483646 h 442"/>
              <a:gd name="T6" fmla="*/ 2147483646 w 235"/>
              <a:gd name="T7" fmla="*/ 2147483646 h 442"/>
              <a:gd name="T8" fmla="*/ 2147483646 w 235"/>
              <a:gd name="T9" fmla="*/ 2147483646 h 442"/>
              <a:gd name="T10" fmla="*/ 0 w 235"/>
              <a:gd name="T11" fmla="*/ 2147483646 h 4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442"/>
              <a:gd name="T20" fmla="*/ 235 w 235"/>
              <a:gd name="T21" fmla="*/ 442 h 4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442">
                <a:moveTo>
                  <a:pt x="235" y="0"/>
                </a:moveTo>
                <a:lnTo>
                  <a:pt x="194" y="166"/>
                </a:lnTo>
                <a:lnTo>
                  <a:pt x="111" y="290"/>
                </a:lnTo>
                <a:lnTo>
                  <a:pt x="42" y="400"/>
                </a:lnTo>
                <a:lnTo>
                  <a:pt x="28" y="442"/>
                </a:lnTo>
                <a:lnTo>
                  <a:pt x="0" y="414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6">
            <a:extLst>
              <a:ext uri="{FF2B5EF4-FFF2-40B4-BE49-F238E27FC236}">
                <a16:creationId xmlns:a16="http://schemas.microsoft.com/office/drawing/2014/main" id="{9AB75667-6E54-45E9-93A1-35A30C241BF7}"/>
              </a:ext>
            </a:extLst>
          </p:cNvPr>
          <p:cNvSpPr>
            <a:spLocks/>
          </p:cNvSpPr>
          <p:nvPr/>
        </p:nvSpPr>
        <p:spPr bwMode="auto">
          <a:xfrm>
            <a:off x="1512888" y="2490788"/>
            <a:ext cx="100012" cy="787400"/>
          </a:xfrm>
          <a:custGeom>
            <a:avLst/>
            <a:gdLst>
              <a:gd name="T0" fmla="*/ 0 w 69"/>
              <a:gd name="T1" fmla="*/ 0 h 496"/>
              <a:gd name="T2" fmla="*/ 2147483646 w 69"/>
              <a:gd name="T3" fmla="*/ 2147483646 h 496"/>
              <a:gd name="T4" fmla="*/ 2147483646 w 69"/>
              <a:gd name="T5" fmla="*/ 2147483646 h 496"/>
              <a:gd name="T6" fmla="*/ 2147483646 w 69"/>
              <a:gd name="T7" fmla="*/ 2147483646 h 496"/>
              <a:gd name="T8" fmla="*/ 2147483646 w 69"/>
              <a:gd name="T9" fmla="*/ 2147483646 h 496"/>
              <a:gd name="T10" fmla="*/ 2147483646 w 69"/>
              <a:gd name="T11" fmla="*/ 2147483646 h 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496"/>
              <a:gd name="T20" fmla="*/ 69 w 69"/>
              <a:gd name="T21" fmla="*/ 496 h 4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496">
                <a:moveTo>
                  <a:pt x="0" y="0"/>
                </a:moveTo>
                <a:lnTo>
                  <a:pt x="13" y="193"/>
                </a:lnTo>
                <a:lnTo>
                  <a:pt x="41" y="331"/>
                </a:lnTo>
                <a:lnTo>
                  <a:pt x="55" y="455"/>
                </a:lnTo>
                <a:lnTo>
                  <a:pt x="69" y="496"/>
                </a:lnTo>
                <a:lnTo>
                  <a:pt x="69" y="4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7">
            <a:extLst>
              <a:ext uri="{FF2B5EF4-FFF2-40B4-BE49-F238E27FC236}">
                <a16:creationId xmlns:a16="http://schemas.microsoft.com/office/drawing/2014/main" id="{D4B44AB5-5BBE-4215-A23C-E9D521E2C093}"/>
              </a:ext>
            </a:extLst>
          </p:cNvPr>
          <p:cNvSpPr>
            <a:spLocks/>
          </p:cNvSpPr>
          <p:nvPr/>
        </p:nvSpPr>
        <p:spPr bwMode="auto">
          <a:xfrm>
            <a:off x="1247775" y="2598738"/>
            <a:ext cx="142875" cy="766762"/>
          </a:xfrm>
          <a:custGeom>
            <a:avLst/>
            <a:gdLst>
              <a:gd name="T0" fmla="*/ 2147483646 w 97"/>
              <a:gd name="T1" fmla="*/ 0 h 483"/>
              <a:gd name="T2" fmla="*/ 2147483646 w 97"/>
              <a:gd name="T3" fmla="*/ 2147483646 h 483"/>
              <a:gd name="T4" fmla="*/ 2147483646 w 97"/>
              <a:gd name="T5" fmla="*/ 2147483646 h 483"/>
              <a:gd name="T6" fmla="*/ 2147483646 w 97"/>
              <a:gd name="T7" fmla="*/ 2147483646 h 483"/>
              <a:gd name="T8" fmla="*/ 2147483646 w 97"/>
              <a:gd name="T9" fmla="*/ 2147483646 h 483"/>
              <a:gd name="T10" fmla="*/ 0 w 97"/>
              <a:gd name="T11" fmla="*/ 2147483646 h 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483"/>
              <a:gd name="T20" fmla="*/ 97 w 97"/>
              <a:gd name="T21" fmla="*/ 483 h 4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483">
                <a:moveTo>
                  <a:pt x="97" y="0"/>
                </a:moveTo>
                <a:lnTo>
                  <a:pt x="69" y="180"/>
                </a:lnTo>
                <a:lnTo>
                  <a:pt x="42" y="318"/>
                </a:lnTo>
                <a:lnTo>
                  <a:pt x="14" y="442"/>
                </a:lnTo>
                <a:lnTo>
                  <a:pt x="14" y="483"/>
                </a:lnTo>
                <a:lnTo>
                  <a:pt x="0" y="456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8">
            <a:extLst>
              <a:ext uri="{FF2B5EF4-FFF2-40B4-BE49-F238E27FC236}">
                <a16:creationId xmlns:a16="http://schemas.microsoft.com/office/drawing/2014/main" id="{61C79222-A7CE-4F93-953D-0CC07EA3EAE9}"/>
              </a:ext>
            </a:extLst>
          </p:cNvPr>
          <p:cNvSpPr>
            <a:spLocks/>
          </p:cNvSpPr>
          <p:nvPr/>
        </p:nvSpPr>
        <p:spPr bwMode="auto">
          <a:xfrm>
            <a:off x="3230563" y="2052638"/>
            <a:ext cx="242887" cy="787400"/>
          </a:xfrm>
          <a:custGeom>
            <a:avLst/>
            <a:gdLst>
              <a:gd name="T0" fmla="*/ 2147483646 w 165"/>
              <a:gd name="T1" fmla="*/ 0 h 496"/>
              <a:gd name="T2" fmla="*/ 2147483646 w 165"/>
              <a:gd name="T3" fmla="*/ 2147483646 h 496"/>
              <a:gd name="T4" fmla="*/ 2147483646 w 165"/>
              <a:gd name="T5" fmla="*/ 2147483646 h 496"/>
              <a:gd name="T6" fmla="*/ 2147483646 w 165"/>
              <a:gd name="T7" fmla="*/ 2147483646 h 496"/>
              <a:gd name="T8" fmla="*/ 2147483646 w 165"/>
              <a:gd name="T9" fmla="*/ 2147483646 h 496"/>
              <a:gd name="T10" fmla="*/ 0 w 165"/>
              <a:gd name="T11" fmla="*/ 2147483646 h 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"/>
              <a:gd name="T19" fmla="*/ 0 h 496"/>
              <a:gd name="T20" fmla="*/ 165 w 165"/>
              <a:gd name="T21" fmla="*/ 496 h 4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" h="496">
                <a:moveTo>
                  <a:pt x="165" y="0"/>
                </a:moveTo>
                <a:lnTo>
                  <a:pt x="137" y="193"/>
                </a:lnTo>
                <a:lnTo>
                  <a:pt x="82" y="331"/>
                </a:lnTo>
                <a:lnTo>
                  <a:pt x="27" y="455"/>
                </a:lnTo>
                <a:lnTo>
                  <a:pt x="13" y="496"/>
                </a:lnTo>
                <a:lnTo>
                  <a:pt x="0" y="4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9">
            <a:extLst>
              <a:ext uri="{FF2B5EF4-FFF2-40B4-BE49-F238E27FC236}">
                <a16:creationId xmlns:a16="http://schemas.microsoft.com/office/drawing/2014/main" id="{7AAD9E97-121D-4B2B-84D7-D18466DDD2EF}"/>
              </a:ext>
            </a:extLst>
          </p:cNvPr>
          <p:cNvSpPr>
            <a:spLocks/>
          </p:cNvSpPr>
          <p:nvPr/>
        </p:nvSpPr>
        <p:spPr bwMode="auto">
          <a:xfrm>
            <a:off x="3716338" y="2071688"/>
            <a:ext cx="241300" cy="790575"/>
          </a:xfrm>
          <a:custGeom>
            <a:avLst/>
            <a:gdLst>
              <a:gd name="T0" fmla="*/ 2147483646 w 165"/>
              <a:gd name="T1" fmla="*/ 0 h 497"/>
              <a:gd name="T2" fmla="*/ 2147483646 w 165"/>
              <a:gd name="T3" fmla="*/ 2147483646 h 497"/>
              <a:gd name="T4" fmla="*/ 2147483646 w 165"/>
              <a:gd name="T5" fmla="*/ 2147483646 h 497"/>
              <a:gd name="T6" fmla="*/ 2147483646 w 165"/>
              <a:gd name="T7" fmla="*/ 2147483646 h 497"/>
              <a:gd name="T8" fmla="*/ 2147483646 w 165"/>
              <a:gd name="T9" fmla="*/ 2147483646 h 497"/>
              <a:gd name="T10" fmla="*/ 0 w 165"/>
              <a:gd name="T11" fmla="*/ 2147483646 h 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"/>
              <a:gd name="T19" fmla="*/ 0 h 497"/>
              <a:gd name="T20" fmla="*/ 165 w 165"/>
              <a:gd name="T21" fmla="*/ 497 h 4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" h="497">
                <a:moveTo>
                  <a:pt x="165" y="0"/>
                </a:moveTo>
                <a:lnTo>
                  <a:pt x="138" y="194"/>
                </a:lnTo>
                <a:lnTo>
                  <a:pt x="82" y="345"/>
                </a:lnTo>
                <a:lnTo>
                  <a:pt x="27" y="469"/>
                </a:lnTo>
                <a:lnTo>
                  <a:pt x="13" y="497"/>
                </a:lnTo>
                <a:lnTo>
                  <a:pt x="0" y="483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Freeform 10">
            <a:extLst>
              <a:ext uri="{FF2B5EF4-FFF2-40B4-BE49-F238E27FC236}">
                <a16:creationId xmlns:a16="http://schemas.microsoft.com/office/drawing/2014/main" id="{E094B63F-BBFC-4A35-96CA-9ABA73EE2B5E}"/>
              </a:ext>
            </a:extLst>
          </p:cNvPr>
          <p:cNvSpPr>
            <a:spLocks/>
          </p:cNvSpPr>
          <p:nvPr/>
        </p:nvSpPr>
        <p:spPr bwMode="auto">
          <a:xfrm>
            <a:off x="7435850" y="3541713"/>
            <a:ext cx="546100" cy="109537"/>
          </a:xfrm>
          <a:custGeom>
            <a:avLst/>
            <a:gdLst>
              <a:gd name="T0" fmla="*/ 2147483646 w 373"/>
              <a:gd name="T1" fmla="*/ 0 h 69"/>
              <a:gd name="T2" fmla="*/ 2147483646 w 373"/>
              <a:gd name="T3" fmla="*/ 2147483646 h 69"/>
              <a:gd name="T4" fmla="*/ 2147483646 w 373"/>
              <a:gd name="T5" fmla="*/ 2147483646 h 69"/>
              <a:gd name="T6" fmla="*/ 2147483646 w 373"/>
              <a:gd name="T7" fmla="*/ 2147483646 h 69"/>
              <a:gd name="T8" fmla="*/ 0 w 373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"/>
              <a:gd name="T16" fmla="*/ 0 h 69"/>
              <a:gd name="T17" fmla="*/ 373 w 373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" h="69">
                <a:moveTo>
                  <a:pt x="373" y="0"/>
                </a:moveTo>
                <a:lnTo>
                  <a:pt x="290" y="27"/>
                </a:lnTo>
                <a:lnTo>
                  <a:pt x="152" y="55"/>
                </a:lnTo>
                <a:lnTo>
                  <a:pt x="56" y="69"/>
                </a:lnTo>
                <a:lnTo>
                  <a:pt x="0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Freeform 11">
            <a:extLst>
              <a:ext uri="{FF2B5EF4-FFF2-40B4-BE49-F238E27FC236}">
                <a16:creationId xmlns:a16="http://schemas.microsoft.com/office/drawing/2014/main" id="{1252C437-38A3-46F2-984A-22A0483E8464}"/>
              </a:ext>
            </a:extLst>
          </p:cNvPr>
          <p:cNvSpPr>
            <a:spLocks/>
          </p:cNvSpPr>
          <p:nvPr/>
        </p:nvSpPr>
        <p:spPr bwMode="auto">
          <a:xfrm>
            <a:off x="7435850" y="3036888"/>
            <a:ext cx="546100" cy="504825"/>
          </a:xfrm>
          <a:custGeom>
            <a:avLst/>
            <a:gdLst>
              <a:gd name="T0" fmla="*/ 2147483646 w 373"/>
              <a:gd name="T1" fmla="*/ 0 h 318"/>
              <a:gd name="T2" fmla="*/ 2147483646 w 373"/>
              <a:gd name="T3" fmla="*/ 2147483646 h 318"/>
              <a:gd name="T4" fmla="*/ 2147483646 w 373"/>
              <a:gd name="T5" fmla="*/ 2147483646 h 318"/>
              <a:gd name="T6" fmla="*/ 2147483646 w 373"/>
              <a:gd name="T7" fmla="*/ 2147483646 h 318"/>
              <a:gd name="T8" fmla="*/ 2147483646 w 373"/>
              <a:gd name="T9" fmla="*/ 2147483646 h 318"/>
              <a:gd name="T10" fmla="*/ 2147483646 w 373"/>
              <a:gd name="T11" fmla="*/ 2147483646 h 318"/>
              <a:gd name="T12" fmla="*/ 0 w 373"/>
              <a:gd name="T13" fmla="*/ 2147483646 h 3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"/>
              <a:gd name="T22" fmla="*/ 0 h 318"/>
              <a:gd name="T23" fmla="*/ 373 w 373"/>
              <a:gd name="T24" fmla="*/ 318 h 3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" h="318">
                <a:moveTo>
                  <a:pt x="373" y="0"/>
                </a:moveTo>
                <a:lnTo>
                  <a:pt x="345" y="56"/>
                </a:lnTo>
                <a:lnTo>
                  <a:pt x="304" y="125"/>
                </a:lnTo>
                <a:lnTo>
                  <a:pt x="166" y="207"/>
                </a:lnTo>
                <a:lnTo>
                  <a:pt x="69" y="290"/>
                </a:lnTo>
                <a:lnTo>
                  <a:pt x="28" y="318"/>
                </a:lnTo>
                <a:lnTo>
                  <a:pt x="0" y="304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12">
            <a:extLst>
              <a:ext uri="{FF2B5EF4-FFF2-40B4-BE49-F238E27FC236}">
                <a16:creationId xmlns:a16="http://schemas.microsoft.com/office/drawing/2014/main" id="{42379BA4-B7CF-42C1-A17B-C0B6DF695FD7}"/>
              </a:ext>
            </a:extLst>
          </p:cNvPr>
          <p:cNvSpPr>
            <a:spLocks/>
          </p:cNvSpPr>
          <p:nvPr/>
        </p:nvSpPr>
        <p:spPr bwMode="auto">
          <a:xfrm>
            <a:off x="7194550" y="2884488"/>
            <a:ext cx="241300" cy="788987"/>
          </a:xfrm>
          <a:custGeom>
            <a:avLst/>
            <a:gdLst>
              <a:gd name="T0" fmla="*/ 2147483646 w 165"/>
              <a:gd name="T1" fmla="*/ 0 h 497"/>
              <a:gd name="T2" fmla="*/ 2147483646 w 165"/>
              <a:gd name="T3" fmla="*/ 2147483646 h 497"/>
              <a:gd name="T4" fmla="*/ 2147483646 w 165"/>
              <a:gd name="T5" fmla="*/ 2147483646 h 497"/>
              <a:gd name="T6" fmla="*/ 2147483646 w 165"/>
              <a:gd name="T7" fmla="*/ 2147483646 h 497"/>
              <a:gd name="T8" fmla="*/ 2147483646 w 165"/>
              <a:gd name="T9" fmla="*/ 2147483646 h 497"/>
              <a:gd name="T10" fmla="*/ 0 w 165"/>
              <a:gd name="T11" fmla="*/ 2147483646 h 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"/>
              <a:gd name="T19" fmla="*/ 0 h 497"/>
              <a:gd name="T20" fmla="*/ 165 w 165"/>
              <a:gd name="T21" fmla="*/ 497 h 4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" h="497">
                <a:moveTo>
                  <a:pt x="165" y="0"/>
                </a:moveTo>
                <a:lnTo>
                  <a:pt x="138" y="193"/>
                </a:lnTo>
                <a:lnTo>
                  <a:pt x="83" y="331"/>
                </a:lnTo>
                <a:lnTo>
                  <a:pt x="28" y="455"/>
                </a:lnTo>
                <a:lnTo>
                  <a:pt x="14" y="497"/>
                </a:lnTo>
                <a:lnTo>
                  <a:pt x="0" y="4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Rectangle 14">
            <a:extLst>
              <a:ext uri="{FF2B5EF4-FFF2-40B4-BE49-F238E27FC236}">
                <a16:creationId xmlns:a16="http://schemas.microsoft.com/office/drawing/2014/main" id="{26747709-1E52-47F1-A25E-3AB6ABBB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125663"/>
            <a:ext cx="60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Intranet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067" name="Rectangle 31">
            <a:extLst>
              <a:ext uri="{FF2B5EF4-FFF2-40B4-BE49-F238E27FC236}">
                <a16:creationId xmlns:a16="http://schemas.microsoft.com/office/drawing/2014/main" id="{87376D2D-33D9-416B-A0F6-A4D6C660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951413"/>
            <a:ext cx="1458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desktop computer: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068" name="Freeform 32">
            <a:extLst>
              <a:ext uri="{FF2B5EF4-FFF2-40B4-BE49-F238E27FC236}">
                <a16:creationId xmlns:a16="http://schemas.microsoft.com/office/drawing/2014/main" id="{67B130C4-2DF3-4DB2-9B85-AF8408946881}"/>
              </a:ext>
            </a:extLst>
          </p:cNvPr>
          <p:cNvSpPr>
            <a:spLocks/>
          </p:cNvSpPr>
          <p:nvPr/>
        </p:nvSpPr>
        <p:spPr bwMode="auto">
          <a:xfrm>
            <a:off x="723900" y="29067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3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AutoShape 33">
            <a:extLst>
              <a:ext uri="{FF2B5EF4-FFF2-40B4-BE49-F238E27FC236}">
                <a16:creationId xmlns:a16="http://schemas.microsoft.com/office/drawing/2014/main" id="{C541DAE8-14B5-4E8C-9A07-2E942E4DC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751138"/>
            <a:ext cx="161925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0" name="AutoShape 34">
            <a:extLst>
              <a:ext uri="{FF2B5EF4-FFF2-40B4-BE49-F238E27FC236}">
                <a16:creationId xmlns:a16="http://schemas.microsoft.com/office/drawing/2014/main" id="{B2D19D3A-5A15-4646-BEDE-270AD68F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2728913"/>
            <a:ext cx="203200" cy="177800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1" name="Rectangle 35">
            <a:extLst>
              <a:ext uri="{FF2B5EF4-FFF2-40B4-BE49-F238E27FC236}">
                <a16:creationId xmlns:a16="http://schemas.microsoft.com/office/drawing/2014/main" id="{CEEEAAF3-BBD5-4676-BEC9-B2B5CA8E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795588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2" name="Rectangle 36">
            <a:extLst>
              <a:ext uri="{FF2B5EF4-FFF2-40B4-BE49-F238E27FC236}">
                <a16:creationId xmlns:a16="http://schemas.microsoft.com/office/drawing/2014/main" id="{0620DAEE-8BCE-4040-A2F0-F394B6A9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795588"/>
            <a:ext cx="141287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3" name="Freeform 37">
            <a:extLst>
              <a:ext uri="{FF2B5EF4-FFF2-40B4-BE49-F238E27FC236}">
                <a16:creationId xmlns:a16="http://schemas.microsoft.com/office/drawing/2014/main" id="{0EA8EAEC-9E46-4427-9A13-E6BBC415EAEC}"/>
              </a:ext>
            </a:extLst>
          </p:cNvPr>
          <p:cNvSpPr>
            <a:spLocks/>
          </p:cNvSpPr>
          <p:nvPr/>
        </p:nvSpPr>
        <p:spPr bwMode="auto">
          <a:xfrm>
            <a:off x="763588" y="2992438"/>
            <a:ext cx="41275" cy="44450"/>
          </a:xfrm>
          <a:custGeom>
            <a:avLst/>
            <a:gdLst>
              <a:gd name="T0" fmla="*/ 2147483646 w 28"/>
              <a:gd name="T1" fmla="*/ 0 h 27"/>
              <a:gd name="T2" fmla="*/ 2147483646 w 28"/>
              <a:gd name="T3" fmla="*/ 0 h 27"/>
              <a:gd name="T4" fmla="*/ 2147483646 w 28"/>
              <a:gd name="T5" fmla="*/ 2147483646 h 27"/>
              <a:gd name="T6" fmla="*/ 2147483646 w 28"/>
              <a:gd name="T7" fmla="*/ 2147483646 h 27"/>
              <a:gd name="T8" fmla="*/ 2147483646 w 28"/>
              <a:gd name="T9" fmla="*/ 2147483646 h 27"/>
              <a:gd name="T10" fmla="*/ 2147483646 w 28"/>
              <a:gd name="T11" fmla="*/ 2147483646 h 27"/>
              <a:gd name="T12" fmla="*/ 0 w 28"/>
              <a:gd name="T13" fmla="*/ 2147483646 h 27"/>
              <a:gd name="T14" fmla="*/ 0 w 28"/>
              <a:gd name="T15" fmla="*/ 2147483646 h 27"/>
              <a:gd name="T16" fmla="*/ 0 w 28"/>
              <a:gd name="T17" fmla="*/ 0 h 27"/>
              <a:gd name="T18" fmla="*/ 2147483646 w 2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7"/>
              <a:gd name="T32" fmla="*/ 28 w 28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7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27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074" name="Picture 38">
            <a:extLst>
              <a:ext uri="{FF2B5EF4-FFF2-40B4-BE49-F238E27FC236}">
                <a16:creationId xmlns:a16="http://schemas.microsoft.com/office/drawing/2014/main" id="{9F1A4022-B5A2-4564-B04D-BEF3BAFA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795588"/>
            <a:ext cx="122237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5" name="Freeform 39">
            <a:extLst>
              <a:ext uri="{FF2B5EF4-FFF2-40B4-BE49-F238E27FC236}">
                <a16:creationId xmlns:a16="http://schemas.microsoft.com/office/drawing/2014/main" id="{6E3FC2F3-6C6B-428D-9ED5-26CC6A031898}"/>
              </a:ext>
            </a:extLst>
          </p:cNvPr>
          <p:cNvSpPr>
            <a:spLocks/>
          </p:cNvSpPr>
          <p:nvPr/>
        </p:nvSpPr>
        <p:spPr bwMode="auto">
          <a:xfrm>
            <a:off x="784225" y="3014663"/>
            <a:ext cx="1588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Line 40">
            <a:extLst>
              <a:ext uri="{FF2B5EF4-FFF2-40B4-BE49-F238E27FC236}">
                <a16:creationId xmlns:a16="http://schemas.microsoft.com/office/drawing/2014/main" id="{311A4DAD-5C0B-436B-BA1E-32F23E17E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01466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Rectangle 41">
            <a:extLst>
              <a:ext uri="{FF2B5EF4-FFF2-40B4-BE49-F238E27FC236}">
                <a16:creationId xmlns:a16="http://schemas.microsoft.com/office/drawing/2014/main" id="{66DD705F-9429-416C-9B43-7FD3A4C3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884488"/>
            <a:ext cx="142875" cy="42862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8" name="Freeform 42">
            <a:extLst>
              <a:ext uri="{FF2B5EF4-FFF2-40B4-BE49-F238E27FC236}">
                <a16:creationId xmlns:a16="http://schemas.microsoft.com/office/drawing/2014/main" id="{2D7B5E35-C094-47D1-A767-064B115FAFD6}"/>
              </a:ext>
            </a:extLst>
          </p:cNvPr>
          <p:cNvSpPr>
            <a:spLocks/>
          </p:cNvSpPr>
          <p:nvPr/>
        </p:nvSpPr>
        <p:spPr bwMode="auto">
          <a:xfrm>
            <a:off x="560388" y="2925763"/>
            <a:ext cx="203200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43">
            <a:extLst>
              <a:ext uri="{FF2B5EF4-FFF2-40B4-BE49-F238E27FC236}">
                <a16:creationId xmlns:a16="http://schemas.microsoft.com/office/drawing/2014/main" id="{95E81BCE-806B-403B-80F7-530337FB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947988"/>
            <a:ext cx="41275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44">
            <a:extLst>
              <a:ext uri="{FF2B5EF4-FFF2-40B4-BE49-F238E27FC236}">
                <a16:creationId xmlns:a16="http://schemas.microsoft.com/office/drawing/2014/main" id="{A0EB91DA-F822-403B-B5DA-C022394E9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3" y="2925763"/>
            <a:ext cx="12223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Line 45">
            <a:extLst>
              <a:ext uri="{FF2B5EF4-FFF2-40B4-BE49-F238E27FC236}">
                <a16:creationId xmlns:a16="http://schemas.microsoft.com/office/drawing/2014/main" id="{6B8565AF-4624-4D16-9689-F133678F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925763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Line 46">
            <a:extLst>
              <a:ext uri="{FF2B5EF4-FFF2-40B4-BE49-F238E27FC236}">
                <a16:creationId xmlns:a16="http://schemas.microsoft.com/office/drawing/2014/main" id="{86027DAA-2290-40DE-A28F-5362C225F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" y="2947988"/>
            <a:ext cx="80963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47">
            <a:extLst>
              <a:ext uri="{FF2B5EF4-FFF2-40B4-BE49-F238E27FC236}">
                <a16:creationId xmlns:a16="http://schemas.microsoft.com/office/drawing/2014/main" id="{FB878228-1AD7-4140-BEAC-1C7152217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3" y="2925763"/>
            <a:ext cx="396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48">
            <a:extLst>
              <a:ext uri="{FF2B5EF4-FFF2-40B4-BE49-F238E27FC236}">
                <a16:creationId xmlns:a16="http://schemas.microsoft.com/office/drawing/2014/main" id="{7FFA1D0E-AAED-4E3A-8B80-EE53CA4C8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947988"/>
            <a:ext cx="190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Rectangle 49">
            <a:extLst>
              <a:ext uri="{FF2B5EF4-FFF2-40B4-BE49-F238E27FC236}">
                <a16:creationId xmlns:a16="http://schemas.microsoft.com/office/drawing/2014/main" id="{6AC35D38-9CA8-4190-A259-0D21846C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2773363"/>
            <a:ext cx="61913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86" name="Rectangle 50">
            <a:extLst>
              <a:ext uri="{FF2B5EF4-FFF2-40B4-BE49-F238E27FC236}">
                <a16:creationId xmlns:a16="http://schemas.microsoft.com/office/drawing/2014/main" id="{D4D3AFF3-04D6-46A1-A5A3-8DD34BAB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2773363"/>
            <a:ext cx="82550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87" name="Freeform 55">
            <a:extLst>
              <a:ext uri="{FF2B5EF4-FFF2-40B4-BE49-F238E27FC236}">
                <a16:creationId xmlns:a16="http://schemas.microsoft.com/office/drawing/2014/main" id="{1C52400C-5925-4EAA-824F-8FFBC580DDF6}"/>
              </a:ext>
            </a:extLst>
          </p:cNvPr>
          <p:cNvSpPr>
            <a:spLocks/>
          </p:cNvSpPr>
          <p:nvPr/>
        </p:nvSpPr>
        <p:spPr bwMode="auto">
          <a:xfrm>
            <a:off x="944563" y="3278188"/>
            <a:ext cx="61912" cy="109537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AutoShape 56">
            <a:extLst>
              <a:ext uri="{FF2B5EF4-FFF2-40B4-BE49-F238E27FC236}">
                <a16:creationId xmlns:a16="http://schemas.microsoft.com/office/drawing/2014/main" id="{3F4B94D0-B9FD-4066-A3BD-99C32C93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144838"/>
            <a:ext cx="160338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89" name="AutoShape 57">
            <a:extLst>
              <a:ext uri="{FF2B5EF4-FFF2-40B4-BE49-F238E27FC236}">
                <a16:creationId xmlns:a16="http://schemas.microsoft.com/office/drawing/2014/main" id="{B6375E5B-BE5E-4348-8760-04E7C59D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125788"/>
            <a:ext cx="201612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0" name="Rectangle 58">
            <a:extLst>
              <a:ext uri="{FF2B5EF4-FFF2-40B4-BE49-F238E27FC236}">
                <a16:creationId xmlns:a16="http://schemas.microsoft.com/office/drawing/2014/main" id="{4A548C52-EA29-4D67-8A5F-B85447A5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1670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1" name="Rectangle 59">
            <a:extLst>
              <a:ext uri="{FF2B5EF4-FFF2-40B4-BE49-F238E27FC236}">
                <a16:creationId xmlns:a16="http://schemas.microsoft.com/office/drawing/2014/main" id="{7A9E768D-1B90-4A9F-A16B-C72BC520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167063"/>
            <a:ext cx="139700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2" name="Freeform 60">
            <a:extLst>
              <a:ext uri="{FF2B5EF4-FFF2-40B4-BE49-F238E27FC236}">
                <a16:creationId xmlns:a16="http://schemas.microsoft.com/office/drawing/2014/main" id="{2401FE3A-2445-4FC6-860C-E0AB2DEBA2EA}"/>
              </a:ext>
            </a:extLst>
          </p:cNvPr>
          <p:cNvSpPr>
            <a:spLocks/>
          </p:cNvSpPr>
          <p:nvPr/>
        </p:nvSpPr>
        <p:spPr bwMode="auto">
          <a:xfrm>
            <a:off x="985838" y="3363913"/>
            <a:ext cx="41275" cy="66675"/>
          </a:xfrm>
          <a:custGeom>
            <a:avLst/>
            <a:gdLst>
              <a:gd name="T0" fmla="*/ 2147483646 w 28"/>
              <a:gd name="T1" fmla="*/ 0 h 42"/>
              <a:gd name="T2" fmla="*/ 2147483646 w 28"/>
              <a:gd name="T3" fmla="*/ 0 h 42"/>
              <a:gd name="T4" fmla="*/ 2147483646 w 28"/>
              <a:gd name="T5" fmla="*/ 2147483646 h 42"/>
              <a:gd name="T6" fmla="*/ 2147483646 w 28"/>
              <a:gd name="T7" fmla="*/ 2147483646 h 42"/>
              <a:gd name="T8" fmla="*/ 2147483646 w 28"/>
              <a:gd name="T9" fmla="*/ 2147483646 h 42"/>
              <a:gd name="T10" fmla="*/ 2147483646 w 28"/>
              <a:gd name="T11" fmla="*/ 2147483646 h 42"/>
              <a:gd name="T12" fmla="*/ 0 w 28"/>
              <a:gd name="T13" fmla="*/ 2147483646 h 42"/>
              <a:gd name="T14" fmla="*/ 0 w 28"/>
              <a:gd name="T15" fmla="*/ 2147483646 h 42"/>
              <a:gd name="T16" fmla="*/ 0 w 28"/>
              <a:gd name="T17" fmla="*/ 0 h 42"/>
              <a:gd name="T18" fmla="*/ 2147483646 w 28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2"/>
              <a:gd name="T32" fmla="*/ 28 w 28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2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093" name="Picture 61">
            <a:extLst>
              <a:ext uri="{FF2B5EF4-FFF2-40B4-BE49-F238E27FC236}">
                <a16:creationId xmlns:a16="http://schemas.microsoft.com/office/drawing/2014/main" id="{FE95F17E-38A4-42E3-929A-88413FCC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89288"/>
            <a:ext cx="100013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94" name="Line 62">
            <a:extLst>
              <a:ext uri="{FF2B5EF4-FFF2-40B4-BE49-F238E27FC236}">
                <a16:creationId xmlns:a16="http://schemas.microsoft.com/office/drawing/2014/main" id="{6FCBDE73-F122-4A60-823E-0372270A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33861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Line 63">
            <a:extLst>
              <a:ext uri="{FF2B5EF4-FFF2-40B4-BE49-F238E27FC236}">
                <a16:creationId xmlns:a16="http://schemas.microsoft.com/office/drawing/2014/main" id="{D39D6CA1-9E23-471C-93BF-96AEC9188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33861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Line 64">
            <a:extLst>
              <a:ext uri="{FF2B5EF4-FFF2-40B4-BE49-F238E27FC236}">
                <a16:creationId xmlns:a16="http://schemas.microsoft.com/office/drawing/2014/main" id="{995F7583-E687-4979-A788-58B0019CC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33861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Rectangle 65">
            <a:extLst>
              <a:ext uri="{FF2B5EF4-FFF2-40B4-BE49-F238E27FC236}">
                <a16:creationId xmlns:a16="http://schemas.microsoft.com/office/drawing/2014/main" id="{F8ED2E91-B2C7-4BAA-B126-4B2A4B96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278188"/>
            <a:ext cx="139700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8" name="Freeform 66">
            <a:extLst>
              <a:ext uri="{FF2B5EF4-FFF2-40B4-BE49-F238E27FC236}">
                <a16:creationId xmlns:a16="http://schemas.microsoft.com/office/drawing/2014/main" id="{6C43E659-6FE3-4B10-A2CD-6DD4CC765A61}"/>
              </a:ext>
            </a:extLst>
          </p:cNvPr>
          <p:cNvSpPr>
            <a:spLocks/>
          </p:cNvSpPr>
          <p:nvPr/>
        </p:nvSpPr>
        <p:spPr bwMode="auto">
          <a:xfrm>
            <a:off x="784225" y="3300413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10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9" name="Line 67">
            <a:extLst>
              <a:ext uri="{FF2B5EF4-FFF2-40B4-BE49-F238E27FC236}">
                <a16:creationId xmlns:a16="http://schemas.microsoft.com/office/drawing/2014/main" id="{75BBCC83-2001-4027-9417-F33283A80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322638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0" name="Line 68">
            <a:extLst>
              <a:ext uri="{FF2B5EF4-FFF2-40B4-BE49-F238E27FC236}">
                <a16:creationId xmlns:a16="http://schemas.microsoft.com/office/drawing/2014/main" id="{6D89CF2E-118F-4564-B36B-1D5B1AA08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300413"/>
            <a:ext cx="1397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1" name="Line 69">
            <a:extLst>
              <a:ext uri="{FF2B5EF4-FFF2-40B4-BE49-F238E27FC236}">
                <a16:creationId xmlns:a16="http://schemas.microsoft.com/office/drawing/2014/main" id="{AA93A3C3-1220-4D79-9401-8E08F1E8D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322638"/>
            <a:ext cx="793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2" name="Line 70">
            <a:extLst>
              <a:ext uri="{FF2B5EF4-FFF2-40B4-BE49-F238E27FC236}">
                <a16:creationId xmlns:a16="http://schemas.microsoft.com/office/drawing/2014/main" id="{C227EF8E-2D2C-43C3-9146-A358A476C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3322638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3" name="Line 71">
            <a:extLst>
              <a:ext uri="{FF2B5EF4-FFF2-40B4-BE49-F238E27FC236}">
                <a16:creationId xmlns:a16="http://schemas.microsoft.com/office/drawing/2014/main" id="{7BF54B58-5749-407A-9735-41E6AAB83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3322638"/>
            <a:ext cx="396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4" name="Line 72">
            <a:extLst>
              <a:ext uri="{FF2B5EF4-FFF2-40B4-BE49-F238E27FC236}">
                <a16:creationId xmlns:a16="http://schemas.microsoft.com/office/drawing/2014/main" id="{61340806-1A6C-4F1F-8252-A6C215974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513" y="3322638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5" name="Rectangle 73">
            <a:extLst>
              <a:ext uri="{FF2B5EF4-FFF2-40B4-BE49-F238E27FC236}">
                <a16:creationId xmlns:a16="http://schemas.microsoft.com/office/drawing/2014/main" id="{00A2930D-0927-4CF2-A914-80A51FE3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144838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06" name="Rectangle 74">
            <a:extLst>
              <a:ext uri="{FF2B5EF4-FFF2-40B4-BE49-F238E27FC236}">
                <a16:creationId xmlns:a16="http://schemas.microsoft.com/office/drawing/2014/main" id="{7C802635-A8DD-4842-A298-20AF0CC8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144838"/>
            <a:ext cx="61913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07" name="Freeform 75">
            <a:extLst>
              <a:ext uri="{FF2B5EF4-FFF2-40B4-BE49-F238E27FC236}">
                <a16:creationId xmlns:a16="http://schemas.microsoft.com/office/drawing/2014/main" id="{4A2A018A-CAFD-4C98-BE3E-0D5851B100C5}"/>
              </a:ext>
            </a:extLst>
          </p:cNvPr>
          <p:cNvSpPr>
            <a:spLocks/>
          </p:cNvSpPr>
          <p:nvPr/>
        </p:nvSpPr>
        <p:spPr bwMode="auto">
          <a:xfrm>
            <a:off x="1754188" y="3233738"/>
            <a:ext cx="61912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8" name="AutoShape 76">
            <a:extLst>
              <a:ext uri="{FF2B5EF4-FFF2-40B4-BE49-F238E27FC236}">
                <a16:creationId xmlns:a16="http://schemas.microsoft.com/office/drawing/2014/main" id="{9D2C93F6-198B-4C83-BC49-0B88B02C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3103563"/>
            <a:ext cx="161925" cy="1317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09" name="AutoShape 77">
            <a:extLst>
              <a:ext uri="{FF2B5EF4-FFF2-40B4-BE49-F238E27FC236}">
                <a16:creationId xmlns:a16="http://schemas.microsoft.com/office/drawing/2014/main" id="{E847D2FB-98A8-4A3F-AADE-D5804FD4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081338"/>
            <a:ext cx="20320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0" name="Rectangle 78">
            <a:extLst>
              <a:ext uri="{FF2B5EF4-FFF2-40B4-BE49-F238E27FC236}">
                <a16:creationId xmlns:a16="http://schemas.microsoft.com/office/drawing/2014/main" id="{1AC89F81-BBC1-49D2-86B7-3E93CF89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3125788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1" name="Rectangle 79">
            <a:extLst>
              <a:ext uri="{FF2B5EF4-FFF2-40B4-BE49-F238E27FC236}">
                <a16:creationId xmlns:a16="http://schemas.microsoft.com/office/drawing/2014/main" id="{A544A85D-BB1C-4786-AB91-ED12291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3125788"/>
            <a:ext cx="141288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2" name="Freeform 80">
            <a:extLst>
              <a:ext uri="{FF2B5EF4-FFF2-40B4-BE49-F238E27FC236}">
                <a16:creationId xmlns:a16="http://schemas.microsoft.com/office/drawing/2014/main" id="{2DC50CC2-3813-442A-914E-63CD9E567544}"/>
              </a:ext>
            </a:extLst>
          </p:cNvPr>
          <p:cNvSpPr>
            <a:spLocks/>
          </p:cNvSpPr>
          <p:nvPr/>
        </p:nvSpPr>
        <p:spPr bwMode="auto">
          <a:xfrm>
            <a:off x="1795463" y="3322638"/>
            <a:ext cx="39687" cy="65087"/>
          </a:xfrm>
          <a:custGeom>
            <a:avLst/>
            <a:gdLst>
              <a:gd name="T0" fmla="*/ 2147483646 w 27"/>
              <a:gd name="T1" fmla="*/ 0 h 41"/>
              <a:gd name="T2" fmla="*/ 2147483646 w 27"/>
              <a:gd name="T3" fmla="*/ 0 h 41"/>
              <a:gd name="T4" fmla="*/ 2147483646 w 27"/>
              <a:gd name="T5" fmla="*/ 2147483646 h 41"/>
              <a:gd name="T6" fmla="*/ 2147483646 w 27"/>
              <a:gd name="T7" fmla="*/ 2147483646 h 41"/>
              <a:gd name="T8" fmla="*/ 2147483646 w 27"/>
              <a:gd name="T9" fmla="*/ 2147483646 h 41"/>
              <a:gd name="T10" fmla="*/ 2147483646 w 27"/>
              <a:gd name="T11" fmla="*/ 2147483646 h 41"/>
              <a:gd name="T12" fmla="*/ 0 w 27"/>
              <a:gd name="T13" fmla="*/ 2147483646 h 41"/>
              <a:gd name="T14" fmla="*/ 0 w 27"/>
              <a:gd name="T15" fmla="*/ 2147483646 h 41"/>
              <a:gd name="T16" fmla="*/ 0 w 27"/>
              <a:gd name="T17" fmla="*/ 0 h 41"/>
              <a:gd name="T18" fmla="*/ 2147483646 w 2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1"/>
              <a:gd name="T32" fmla="*/ 27 w 27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1">
                <a:moveTo>
                  <a:pt x="14" y="0"/>
                </a:moveTo>
                <a:lnTo>
                  <a:pt x="14" y="0"/>
                </a:lnTo>
                <a:lnTo>
                  <a:pt x="27" y="14"/>
                </a:lnTo>
                <a:lnTo>
                  <a:pt x="27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13" name="Picture 81">
            <a:extLst>
              <a:ext uri="{FF2B5EF4-FFF2-40B4-BE49-F238E27FC236}">
                <a16:creationId xmlns:a16="http://schemas.microsoft.com/office/drawing/2014/main" id="{A63E790E-E576-450F-9DAA-3983CDB5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144838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14" name="Line 82">
            <a:extLst>
              <a:ext uri="{FF2B5EF4-FFF2-40B4-BE49-F238E27FC236}">
                <a16:creationId xmlns:a16="http://schemas.microsoft.com/office/drawing/2014/main" id="{6B00CE4B-32A4-4341-A96B-8F0F33976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463" y="3344863"/>
            <a:ext cx="1587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5" name="Line 83">
            <a:extLst>
              <a:ext uri="{FF2B5EF4-FFF2-40B4-BE49-F238E27FC236}">
                <a16:creationId xmlns:a16="http://schemas.microsoft.com/office/drawing/2014/main" id="{EF6ECC39-D30E-4558-A57B-65881C670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344863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6" name="Line 84">
            <a:extLst>
              <a:ext uri="{FF2B5EF4-FFF2-40B4-BE49-F238E27FC236}">
                <a16:creationId xmlns:a16="http://schemas.microsoft.com/office/drawing/2014/main" id="{FF8E281B-7658-49D3-BDCE-59B3AFD41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344863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7" name="Rectangle 85">
            <a:extLst>
              <a:ext uri="{FF2B5EF4-FFF2-40B4-BE49-F238E27FC236}">
                <a16:creationId xmlns:a16="http://schemas.microsoft.com/office/drawing/2014/main" id="{0AE971F5-9CEB-431B-8B1D-FC74092D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3233738"/>
            <a:ext cx="141288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8" name="Freeform 86">
            <a:extLst>
              <a:ext uri="{FF2B5EF4-FFF2-40B4-BE49-F238E27FC236}">
                <a16:creationId xmlns:a16="http://schemas.microsoft.com/office/drawing/2014/main" id="{D2F94EAC-2AAF-48CB-BA79-A85DF0AA0D63}"/>
              </a:ext>
            </a:extLst>
          </p:cNvPr>
          <p:cNvSpPr>
            <a:spLocks/>
          </p:cNvSpPr>
          <p:nvPr/>
        </p:nvSpPr>
        <p:spPr bwMode="auto">
          <a:xfrm>
            <a:off x="1592263" y="3255963"/>
            <a:ext cx="182562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10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9" name="Line 87">
            <a:extLst>
              <a:ext uri="{FF2B5EF4-FFF2-40B4-BE49-F238E27FC236}">
                <a16:creationId xmlns:a16="http://schemas.microsoft.com/office/drawing/2014/main" id="{C92BAC28-6B13-4082-A560-242EF956B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27818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0" name="Line 88">
            <a:extLst>
              <a:ext uri="{FF2B5EF4-FFF2-40B4-BE49-F238E27FC236}">
                <a16:creationId xmlns:a16="http://schemas.microsoft.com/office/drawing/2014/main" id="{40FE8E23-77D8-44BE-8554-6385EC363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255963"/>
            <a:ext cx="1412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1" name="Line 89">
            <a:extLst>
              <a:ext uri="{FF2B5EF4-FFF2-40B4-BE49-F238E27FC236}">
                <a16:creationId xmlns:a16="http://schemas.microsoft.com/office/drawing/2014/main" id="{CA20FF67-705A-4030-A9F3-7038C716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278188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2" name="Line 90">
            <a:extLst>
              <a:ext uri="{FF2B5EF4-FFF2-40B4-BE49-F238E27FC236}">
                <a16:creationId xmlns:a16="http://schemas.microsoft.com/office/drawing/2014/main" id="{A1FBCB7F-322C-4922-AE72-1D0CCE024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3278188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3" name="Line 91">
            <a:extLst>
              <a:ext uri="{FF2B5EF4-FFF2-40B4-BE49-F238E27FC236}">
                <a16:creationId xmlns:a16="http://schemas.microsoft.com/office/drawing/2014/main" id="{AFC86194-D32F-4FA5-B487-038220C18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278188"/>
            <a:ext cx="396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4" name="Line 92">
            <a:extLst>
              <a:ext uri="{FF2B5EF4-FFF2-40B4-BE49-F238E27FC236}">
                <a16:creationId xmlns:a16="http://schemas.microsoft.com/office/drawing/2014/main" id="{F893890D-3C58-4B44-8A04-854CAB606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550" y="3278188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5" name="Rectangle 93">
            <a:extLst>
              <a:ext uri="{FF2B5EF4-FFF2-40B4-BE49-F238E27FC236}">
                <a16:creationId xmlns:a16="http://schemas.microsoft.com/office/drawing/2014/main" id="{B4B9F779-BAB2-4D47-AB42-BA74C1E9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3103563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189B267B-B4D9-498E-A85A-4926A0DC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3103563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27" name="Freeform 95">
            <a:extLst>
              <a:ext uri="{FF2B5EF4-FFF2-40B4-BE49-F238E27FC236}">
                <a16:creationId xmlns:a16="http://schemas.microsoft.com/office/drawing/2014/main" id="{36E8862E-7ECB-4707-86EA-15932FB01938}"/>
              </a:ext>
            </a:extLst>
          </p:cNvPr>
          <p:cNvSpPr>
            <a:spLocks/>
          </p:cNvSpPr>
          <p:nvPr/>
        </p:nvSpPr>
        <p:spPr bwMode="auto">
          <a:xfrm>
            <a:off x="1349375" y="3363913"/>
            <a:ext cx="82550" cy="111125"/>
          </a:xfrm>
          <a:custGeom>
            <a:avLst/>
            <a:gdLst>
              <a:gd name="T0" fmla="*/ 0 w 56"/>
              <a:gd name="T1" fmla="*/ 0 h 69"/>
              <a:gd name="T2" fmla="*/ 2147483646 w 56"/>
              <a:gd name="T3" fmla="*/ 2147483646 h 69"/>
              <a:gd name="T4" fmla="*/ 2147483646 w 56"/>
              <a:gd name="T5" fmla="*/ 2147483646 h 69"/>
              <a:gd name="T6" fmla="*/ 0 60000 65536"/>
              <a:gd name="T7" fmla="*/ 0 60000 65536"/>
              <a:gd name="T8" fmla="*/ 0 60000 65536"/>
              <a:gd name="T9" fmla="*/ 0 w 56"/>
              <a:gd name="T10" fmla="*/ 0 h 69"/>
              <a:gd name="T11" fmla="*/ 56 w 56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9">
                <a:moveTo>
                  <a:pt x="0" y="0"/>
                </a:moveTo>
                <a:lnTo>
                  <a:pt x="42" y="14"/>
                </a:lnTo>
                <a:lnTo>
                  <a:pt x="56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AutoShape 96">
            <a:extLst>
              <a:ext uri="{FF2B5EF4-FFF2-40B4-BE49-F238E27FC236}">
                <a16:creationId xmlns:a16="http://schemas.microsoft.com/office/drawing/2014/main" id="{5DF9D3CD-3DFC-4A1E-AA2E-2D2C1ED2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233738"/>
            <a:ext cx="161925" cy="1301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29" name="AutoShape 97">
            <a:extLst>
              <a:ext uri="{FF2B5EF4-FFF2-40B4-BE49-F238E27FC236}">
                <a16:creationId xmlns:a16="http://schemas.microsoft.com/office/drawing/2014/main" id="{C275FFED-B701-452A-9B80-F95D6427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211513"/>
            <a:ext cx="201612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0" name="Rectangle 98">
            <a:extLst>
              <a:ext uri="{FF2B5EF4-FFF2-40B4-BE49-F238E27FC236}">
                <a16:creationId xmlns:a16="http://schemas.microsoft.com/office/drawing/2014/main" id="{12C1C227-0A0C-431D-9ACE-17AE38B4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32559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1" name="Rectangle 99">
            <a:extLst>
              <a:ext uri="{FF2B5EF4-FFF2-40B4-BE49-F238E27FC236}">
                <a16:creationId xmlns:a16="http://schemas.microsoft.com/office/drawing/2014/main" id="{C7BFD23F-B0B0-473D-9B39-D9E64CF1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3255963"/>
            <a:ext cx="141288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2" name="Freeform 100">
            <a:extLst>
              <a:ext uri="{FF2B5EF4-FFF2-40B4-BE49-F238E27FC236}">
                <a16:creationId xmlns:a16="http://schemas.microsoft.com/office/drawing/2014/main" id="{DD9FEB6B-14FC-4A9C-8433-5467B78E7D1B}"/>
              </a:ext>
            </a:extLst>
          </p:cNvPr>
          <p:cNvSpPr>
            <a:spLocks/>
          </p:cNvSpPr>
          <p:nvPr/>
        </p:nvSpPr>
        <p:spPr bwMode="auto">
          <a:xfrm>
            <a:off x="1411288" y="3452813"/>
            <a:ext cx="20637" cy="66675"/>
          </a:xfrm>
          <a:custGeom>
            <a:avLst/>
            <a:gdLst>
              <a:gd name="T0" fmla="*/ 0 w 14"/>
              <a:gd name="T1" fmla="*/ 0 h 41"/>
              <a:gd name="T2" fmla="*/ 2147483646 w 14"/>
              <a:gd name="T3" fmla="*/ 0 h 41"/>
              <a:gd name="T4" fmla="*/ 2147483646 w 14"/>
              <a:gd name="T5" fmla="*/ 2147483646 h 41"/>
              <a:gd name="T6" fmla="*/ 2147483646 w 14"/>
              <a:gd name="T7" fmla="*/ 2147483646 h 41"/>
              <a:gd name="T8" fmla="*/ 2147483646 w 14"/>
              <a:gd name="T9" fmla="*/ 2147483646 h 41"/>
              <a:gd name="T10" fmla="*/ 0 w 14"/>
              <a:gd name="T11" fmla="*/ 2147483646 h 41"/>
              <a:gd name="T12" fmla="*/ 0 w 14"/>
              <a:gd name="T13" fmla="*/ 2147483646 h 41"/>
              <a:gd name="T14" fmla="*/ 0 w 14"/>
              <a:gd name="T15" fmla="*/ 2147483646 h 41"/>
              <a:gd name="T16" fmla="*/ 0 w 14"/>
              <a:gd name="T17" fmla="*/ 0 h 41"/>
              <a:gd name="T18" fmla="*/ 0 w 14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"/>
              <a:gd name="T31" fmla="*/ 0 h 41"/>
              <a:gd name="T32" fmla="*/ 14 w 14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13"/>
                </a:lnTo>
                <a:lnTo>
                  <a:pt x="14" y="27"/>
                </a:lnTo>
                <a:lnTo>
                  <a:pt x="14" y="41"/>
                </a:lnTo>
                <a:lnTo>
                  <a:pt x="0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33" name="Picture 101">
            <a:extLst>
              <a:ext uri="{FF2B5EF4-FFF2-40B4-BE49-F238E27FC236}">
                <a16:creationId xmlns:a16="http://schemas.microsoft.com/office/drawing/2014/main" id="{51E2F52C-5F34-414D-86DB-5F61325C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278188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" name="Line 102">
            <a:extLst>
              <a:ext uri="{FF2B5EF4-FFF2-40B4-BE49-F238E27FC236}">
                <a16:creationId xmlns:a16="http://schemas.microsoft.com/office/drawing/2014/main" id="{1327852A-BF0C-4ECD-9A92-D9EF6AA44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34750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5" name="Line 103">
            <a:extLst>
              <a:ext uri="{FF2B5EF4-FFF2-40B4-BE49-F238E27FC236}">
                <a16:creationId xmlns:a16="http://schemas.microsoft.com/office/drawing/2014/main" id="{B6DD42F0-AE53-4428-A227-B8FD2997C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34750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6" name="Line 104">
            <a:extLst>
              <a:ext uri="{FF2B5EF4-FFF2-40B4-BE49-F238E27FC236}">
                <a16:creationId xmlns:a16="http://schemas.microsoft.com/office/drawing/2014/main" id="{DF4454C1-AB14-4C5F-841B-9A2FF8C93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34750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" name="Rectangle 105">
            <a:extLst>
              <a:ext uri="{FF2B5EF4-FFF2-40B4-BE49-F238E27FC236}">
                <a16:creationId xmlns:a16="http://schemas.microsoft.com/office/drawing/2014/main" id="{C98E7142-431C-4C24-ACBE-357AEFA5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363913"/>
            <a:ext cx="161925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8" name="Freeform 106">
            <a:extLst>
              <a:ext uri="{FF2B5EF4-FFF2-40B4-BE49-F238E27FC236}">
                <a16:creationId xmlns:a16="http://schemas.microsoft.com/office/drawing/2014/main" id="{777C4F1D-6D79-458A-B6A0-ED4AFD76AEB0}"/>
              </a:ext>
            </a:extLst>
          </p:cNvPr>
          <p:cNvSpPr>
            <a:spLocks/>
          </p:cNvSpPr>
          <p:nvPr/>
        </p:nvSpPr>
        <p:spPr bwMode="auto">
          <a:xfrm>
            <a:off x="1189038" y="3386138"/>
            <a:ext cx="201612" cy="44450"/>
          </a:xfrm>
          <a:custGeom>
            <a:avLst/>
            <a:gdLst>
              <a:gd name="T0" fmla="*/ 2147483646 w 138"/>
              <a:gd name="T1" fmla="*/ 0 h 28"/>
              <a:gd name="T2" fmla="*/ 0 w 138"/>
              <a:gd name="T3" fmla="*/ 2147483646 h 28"/>
              <a:gd name="T4" fmla="*/ 2147483646 w 138"/>
              <a:gd name="T5" fmla="*/ 2147483646 h 28"/>
              <a:gd name="T6" fmla="*/ 2147483646 w 138"/>
              <a:gd name="T7" fmla="*/ 0 h 28"/>
              <a:gd name="T8" fmla="*/ 2147483646 w 13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8"/>
              <a:gd name="T17" fmla="*/ 138 w 13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8">
                <a:moveTo>
                  <a:pt x="14" y="0"/>
                </a:moveTo>
                <a:lnTo>
                  <a:pt x="0" y="28"/>
                </a:lnTo>
                <a:lnTo>
                  <a:pt x="138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9" name="Line 107">
            <a:extLst>
              <a:ext uri="{FF2B5EF4-FFF2-40B4-BE49-F238E27FC236}">
                <a16:creationId xmlns:a16="http://schemas.microsoft.com/office/drawing/2014/main" id="{3AF7A5B7-F7E7-46F1-8DBE-AFF1C065E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3408363"/>
            <a:ext cx="396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0" name="Line 108">
            <a:extLst>
              <a:ext uri="{FF2B5EF4-FFF2-40B4-BE49-F238E27FC236}">
                <a16:creationId xmlns:a16="http://schemas.microsoft.com/office/drawing/2014/main" id="{8E74B3EE-4AB4-4B13-99DA-9DD9281BA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3386138"/>
            <a:ext cx="1206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1" name="Line 109">
            <a:extLst>
              <a:ext uri="{FF2B5EF4-FFF2-40B4-BE49-F238E27FC236}">
                <a16:creationId xmlns:a16="http://schemas.microsoft.com/office/drawing/2014/main" id="{67C9078A-161D-4430-8F7F-2792C3596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3408363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2" name="Freeform 110">
            <a:extLst>
              <a:ext uri="{FF2B5EF4-FFF2-40B4-BE49-F238E27FC236}">
                <a16:creationId xmlns:a16="http://schemas.microsoft.com/office/drawing/2014/main" id="{FAC44784-67F5-45B4-B32F-96A6A95CBAB7}"/>
              </a:ext>
            </a:extLst>
          </p:cNvPr>
          <p:cNvSpPr>
            <a:spLocks/>
          </p:cNvSpPr>
          <p:nvPr/>
        </p:nvSpPr>
        <p:spPr bwMode="auto">
          <a:xfrm>
            <a:off x="1268413" y="3408363"/>
            <a:ext cx="101600" cy="3175"/>
          </a:xfrm>
          <a:custGeom>
            <a:avLst/>
            <a:gdLst>
              <a:gd name="T0" fmla="*/ 0 w 69"/>
              <a:gd name="T1" fmla="*/ 0 h 1588"/>
              <a:gd name="T2" fmla="*/ 2147483646 w 69"/>
              <a:gd name="T3" fmla="*/ 0 h 1588"/>
              <a:gd name="T4" fmla="*/ 2147483646 w 69"/>
              <a:gd name="T5" fmla="*/ 0 h 1588"/>
              <a:gd name="T6" fmla="*/ 0 60000 65536"/>
              <a:gd name="T7" fmla="*/ 0 60000 65536"/>
              <a:gd name="T8" fmla="*/ 0 60000 65536"/>
              <a:gd name="T9" fmla="*/ 0 w 69"/>
              <a:gd name="T10" fmla="*/ 0 h 1588"/>
              <a:gd name="T11" fmla="*/ 69 w 69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" h="1588">
                <a:moveTo>
                  <a:pt x="0" y="0"/>
                </a:moveTo>
                <a:lnTo>
                  <a:pt x="42" y="0"/>
                </a:lnTo>
                <a:lnTo>
                  <a:pt x="69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3" name="Line 111">
            <a:extLst>
              <a:ext uri="{FF2B5EF4-FFF2-40B4-BE49-F238E27FC236}">
                <a16:creationId xmlns:a16="http://schemas.microsoft.com/office/drawing/2014/main" id="{2B10DEC8-D9BF-4E86-8684-41E253FE0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375" y="3408363"/>
            <a:ext cx="2063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4" name="Rectangle 112">
            <a:extLst>
              <a:ext uri="{FF2B5EF4-FFF2-40B4-BE49-F238E27FC236}">
                <a16:creationId xmlns:a16="http://schemas.microsoft.com/office/drawing/2014/main" id="{316E74F7-DAD3-4D16-A408-5767BE14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33738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5" name="Rectangle 113">
            <a:extLst>
              <a:ext uri="{FF2B5EF4-FFF2-40B4-BE49-F238E27FC236}">
                <a16:creationId xmlns:a16="http://schemas.microsoft.com/office/drawing/2014/main" id="{90D65C83-1395-4AB7-B9CB-887A2BD8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33738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6" name="Freeform 114">
            <a:extLst>
              <a:ext uri="{FF2B5EF4-FFF2-40B4-BE49-F238E27FC236}">
                <a16:creationId xmlns:a16="http://schemas.microsoft.com/office/drawing/2014/main" id="{88896757-8433-4CB4-A9E2-08933774B2A8}"/>
              </a:ext>
            </a:extLst>
          </p:cNvPr>
          <p:cNvSpPr>
            <a:spLocks/>
          </p:cNvSpPr>
          <p:nvPr/>
        </p:nvSpPr>
        <p:spPr bwMode="auto">
          <a:xfrm>
            <a:off x="3552825" y="2052638"/>
            <a:ext cx="61913" cy="87312"/>
          </a:xfrm>
          <a:custGeom>
            <a:avLst/>
            <a:gdLst>
              <a:gd name="T0" fmla="*/ 0 w 42"/>
              <a:gd name="T1" fmla="*/ 0 h 55"/>
              <a:gd name="T2" fmla="*/ 2147483646 w 42"/>
              <a:gd name="T3" fmla="*/ 0 h 55"/>
              <a:gd name="T4" fmla="*/ 2147483646 w 42"/>
              <a:gd name="T5" fmla="*/ 2147483646 h 55"/>
              <a:gd name="T6" fmla="*/ 0 60000 65536"/>
              <a:gd name="T7" fmla="*/ 0 60000 65536"/>
              <a:gd name="T8" fmla="*/ 0 60000 65536"/>
              <a:gd name="T9" fmla="*/ 0 w 42"/>
              <a:gd name="T10" fmla="*/ 0 h 55"/>
              <a:gd name="T11" fmla="*/ 42 w 42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55">
                <a:moveTo>
                  <a:pt x="0" y="0"/>
                </a:moveTo>
                <a:lnTo>
                  <a:pt x="42" y="0"/>
                </a:lnTo>
                <a:lnTo>
                  <a:pt x="42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7" name="AutoShape 115">
            <a:extLst>
              <a:ext uri="{FF2B5EF4-FFF2-40B4-BE49-F238E27FC236}">
                <a16:creationId xmlns:a16="http://schemas.microsoft.com/office/drawing/2014/main" id="{5C8CCA84-CBBC-484D-86F7-2501DDE0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1897063"/>
            <a:ext cx="160338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8" name="AutoShape 116">
            <a:extLst>
              <a:ext uri="{FF2B5EF4-FFF2-40B4-BE49-F238E27FC236}">
                <a16:creationId xmlns:a16="http://schemas.microsoft.com/office/drawing/2014/main" id="{347A3593-8FED-4D89-9791-B843A2AB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1874838"/>
            <a:ext cx="201612" cy="177800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9" name="Rectangle 117">
            <a:extLst>
              <a:ext uri="{FF2B5EF4-FFF2-40B4-BE49-F238E27FC236}">
                <a16:creationId xmlns:a16="http://schemas.microsoft.com/office/drawing/2014/main" id="{E4F2DF25-6373-4F41-AC54-17AB81BF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4151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50" name="Rectangle 118">
            <a:extLst>
              <a:ext uri="{FF2B5EF4-FFF2-40B4-BE49-F238E27FC236}">
                <a16:creationId xmlns:a16="http://schemas.microsoft.com/office/drawing/2014/main" id="{6C5DAA55-6AAB-4522-B849-F33AFFBA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41513"/>
            <a:ext cx="141288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51" name="Freeform 119">
            <a:extLst>
              <a:ext uri="{FF2B5EF4-FFF2-40B4-BE49-F238E27FC236}">
                <a16:creationId xmlns:a16="http://schemas.microsoft.com/office/drawing/2014/main" id="{64765A95-2AB3-4044-9F85-90B2E0A1ACE2}"/>
              </a:ext>
            </a:extLst>
          </p:cNvPr>
          <p:cNvSpPr>
            <a:spLocks/>
          </p:cNvSpPr>
          <p:nvPr/>
        </p:nvSpPr>
        <p:spPr bwMode="auto">
          <a:xfrm>
            <a:off x="3594100" y="2138363"/>
            <a:ext cx="39688" cy="44450"/>
          </a:xfrm>
          <a:custGeom>
            <a:avLst/>
            <a:gdLst>
              <a:gd name="T0" fmla="*/ 2147483646 w 27"/>
              <a:gd name="T1" fmla="*/ 0 h 27"/>
              <a:gd name="T2" fmla="*/ 2147483646 w 27"/>
              <a:gd name="T3" fmla="*/ 0 h 27"/>
              <a:gd name="T4" fmla="*/ 2147483646 w 27"/>
              <a:gd name="T5" fmla="*/ 0 h 27"/>
              <a:gd name="T6" fmla="*/ 2147483646 w 27"/>
              <a:gd name="T7" fmla="*/ 2147483646 h 27"/>
              <a:gd name="T8" fmla="*/ 2147483646 w 27"/>
              <a:gd name="T9" fmla="*/ 2147483646 h 27"/>
              <a:gd name="T10" fmla="*/ 2147483646 w 27"/>
              <a:gd name="T11" fmla="*/ 2147483646 h 27"/>
              <a:gd name="T12" fmla="*/ 0 w 27"/>
              <a:gd name="T13" fmla="*/ 2147483646 h 27"/>
              <a:gd name="T14" fmla="*/ 0 w 27"/>
              <a:gd name="T15" fmla="*/ 0 h 27"/>
              <a:gd name="T16" fmla="*/ 0 w 27"/>
              <a:gd name="T17" fmla="*/ 0 h 27"/>
              <a:gd name="T18" fmla="*/ 2147483646 w 27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27"/>
              <a:gd name="T32" fmla="*/ 27 w 27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27">
                <a:moveTo>
                  <a:pt x="14" y="0"/>
                </a:moveTo>
                <a:lnTo>
                  <a:pt x="14" y="0"/>
                </a:lnTo>
                <a:lnTo>
                  <a:pt x="27" y="0"/>
                </a:lnTo>
                <a:lnTo>
                  <a:pt x="27" y="14"/>
                </a:lnTo>
                <a:lnTo>
                  <a:pt x="14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52" name="Picture 120">
            <a:extLst>
              <a:ext uri="{FF2B5EF4-FFF2-40B4-BE49-F238E27FC236}">
                <a16:creationId xmlns:a16="http://schemas.microsoft.com/office/drawing/2014/main" id="{A283DD6D-6F3B-4F5C-941A-00D65D0D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41513"/>
            <a:ext cx="1206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53" name="Line 121">
            <a:extLst>
              <a:ext uri="{FF2B5EF4-FFF2-40B4-BE49-F238E27FC236}">
                <a16:creationId xmlns:a16="http://schemas.microsoft.com/office/drawing/2014/main" id="{4B25D735-AEED-4750-84FA-73A3F71E8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21383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4" name="Line 122">
            <a:extLst>
              <a:ext uri="{FF2B5EF4-FFF2-40B4-BE49-F238E27FC236}">
                <a16:creationId xmlns:a16="http://schemas.microsoft.com/office/drawing/2014/main" id="{372E2621-8922-441A-B886-765531C19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21383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5" name="Line 123">
            <a:extLst>
              <a:ext uri="{FF2B5EF4-FFF2-40B4-BE49-F238E27FC236}">
                <a16:creationId xmlns:a16="http://schemas.microsoft.com/office/drawing/2014/main" id="{082802BD-B789-418D-8663-FD5BE0B3A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21383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6" name="Rectangle 124">
            <a:extLst>
              <a:ext uri="{FF2B5EF4-FFF2-40B4-BE49-F238E27FC236}">
                <a16:creationId xmlns:a16="http://schemas.microsoft.com/office/drawing/2014/main" id="{19241B20-63E5-4695-A5A2-F96B788C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030413"/>
            <a:ext cx="139700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57" name="Freeform 125">
            <a:extLst>
              <a:ext uri="{FF2B5EF4-FFF2-40B4-BE49-F238E27FC236}">
                <a16:creationId xmlns:a16="http://schemas.microsoft.com/office/drawing/2014/main" id="{162C4B19-36EB-44DB-BDD3-C3BA6A5D97ED}"/>
              </a:ext>
            </a:extLst>
          </p:cNvPr>
          <p:cNvSpPr>
            <a:spLocks/>
          </p:cNvSpPr>
          <p:nvPr/>
        </p:nvSpPr>
        <p:spPr bwMode="auto">
          <a:xfrm>
            <a:off x="3392488" y="2052638"/>
            <a:ext cx="201612" cy="42862"/>
          </a:xfrm>
          <a:custGeom>
            <a:avLst/>
            <a:gdLst>
              <a:gd name="T0" fmla="*/ 2147483646 w 138"/>
              <a:gd name="T1" fmla="*/ 0 h 27"/>
              <a:gd name="T2" fmla="*/ 0 w 138"/>
              <a:gd name="T3" fmla="*/ 2147483646 h 27"/>
              <a:gd name="T4" fmla="*/ 2147483646 w 138"/>
              <a:gd name="T5" fmla="*/ 2147483646 h 27"/>
              <a:gd name="T6" fmla="*/ 2147483646 w 138"/>
              <a:gd name="T7" fmla="*/ 0 h 27"/>
              <a:gd name="T8" fmla="*/ 2147483646 w 138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7"/>
              <a:gd name="T17" fmla="*/ 138 w 138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7">
                <a:moveTo>
                  <a:pt x="14" y="0"/>
                </a:moveTo>
                <a:lnTo>
                  <a:pt x="0" y="27"/>
                </a:lnTo>
                <a:lnTo>
                  <a:pt x="138" y="27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8" name="Line 126">
            <a:extLst>
              <a:ext uri="{FF2B5EF4-FFF2-40B4-BE49-F238E27FC236}">
                <a16:creationId xmlns:a16="http://schemas.microsoft.com/office/drawing/2014/main" id="{3BEC01B0-4453-4E17-AA9E-6C4342B4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2093913"/>
            <a:ext cx="3968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9" name="Line 127">
            <a:extLst>
              <a:ext uri="{FF2B5EF4-FFF2-40B4-BE49-F238E27FC236}">
                <a16:creationId xmlns:a16="http://schemas.microsoft.com/office/drawing/2014/main" id="{72B79CCF-52A7-45BB-B26F-67D360066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071688"/>
            <a:ext cx="1206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0" name="Line 128">
            <a:extLst>
              <a:ext uri="{FF2B5EF4-FFF2-40B4-BE49-F238E27FC236}">
                <a16:creationId xmlns:a16="http://schemas.microsoft.com/office/drawing/2014/main" id="{083A0AFC-774E-4F9E-AF9B-315BA876E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2071688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1" name="Freeform 129">
            <a:extLst>
              <a:ext uri="{FF2B5EF4-FFF2-40B4-BE49-F238E27FC236}">
                <a16:creationId xmlns:a16="http://schemas.microsoft.com/office/drawing/2014/main" id="{3B001265-D9EA-4DD0-B8DB-21B185FFA6A2}"/>
              </a:ext>
            </a:extLst>
          </p:cNvPr>
          <p:cNvSpPr>
            <a:spLocks/>
          </p:cNvSpPr>
          <p:nvPr/>
        </p:nvSpPr>
        <p:spPr bwMode="auto">
          <a:xfrm>
            <a:off x="3452813" y="2071688"/>
            <a:ext cx="120650" cy="3175"/>
          </a:xfrm>
          <a:custGeom>
            <a:avLst/>
            <a:gdLst>
              <a:gd name="T0" fmla="*/ 0 w 83"/>
              <a:gd name="T1" fmla="*/ 0 h 1588"/>
              <a:gd name="T2" fmla="*/ 2147483646 w 83"/>
              <a:gd name="T3" fmla="*/ 0 h 1588"/>
              <a:gd name="T4" fmla="*/ 2147483646 w 83"/>
              <a:gd name="T5" fmla="*/ 0 h 1588"/>
              <a:gd name="T6" fmla="*/ 0 60000 65536"/>
              <a:gd name="T7" fmla="*/ 0 60000 65536"/>
              <a:gd name="T8" fmla="*/ 0 60000 65536"/>
              <a:gd name="T9" fmla="*/ 0 w 83"/>
              <a:gd name="T10" fmla="*/ 0 h 1588"/>
              <a:gd name="T11" fmla="*/ 83 w 8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1588">
                <a:moveTo>
                  <a:pt x="0" y="0"/>
                </a:moveTo>
                <a:lnTo>
                  <a:pt x="55" y="0"/>
                </a:lnTo>
                <a:lnTo>
                  <a:pt x="83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2" name="Line 130">
            <a:extLst>
              <a:ext uri="{FF2B5EF4-FFF2-40B4-BE49-F238E27FC236}">
                <a16:creationId xmlns:a16="http://schemas.microsoft.com/office/drawing/2014/main" id="{63C53A2E-0AD0-48E2-9DD0-F4E6630EF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2071688"/>
            <a:ext cx="2063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3" name="Rectangle 131">
            <a:extLst>
              <a:ext uri="{FF2B5EF4-FFF2-40B4-BE49-F238E27FC236}">
                <a16:creationId xmlns:a16="http://schemas.microsoft.com/office/drawing/2014/main" id="{47E69B0A-0DEB-4597-B996-1FF70A5A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1919288"/>
            <a:ext cx="60325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4" name="Rectangle 132">
            <a:extLst>
              <a:ext uri="{FF2B5EF4-FFF2-40B4-BE49-F238E27FC236}">
                <a16:creationId xmlns:a16="http://schemas.microsoft.com/office/drawing/2014/main" id="{D22F1310-6A83-430E-99DF-D0015BF6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1919288"/>
            <a:ext cx="79375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5" name="Freeform 133">
            <a:extLst>
              <a:ext uri="{FF2B5EF4-FFF2-40B4-BE49-F238E27FC236}">
                <a16:creationId xmlns:a16="http://schemas.microsoft.com/office/drawing/2014/main" id="{4F2053B5-1A8A-48CF-A950-0D9D989D203B}"/>
              </a:ext>
            </a:extLst>
          </p:cNvPr>
          <p:cNvSpPr>
            <a:spLocks/>
          </p:cNvSpPr>
          <p:nvPr/>
        </p:nvSpPr>
        <p:spPr bwMode="auto">
          <a:xfrm>
            <a:off x="4038600" y="2160588"/>
            <a:ext cx="61913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6" name="AutoShape 134">
            <a:extLst>
              <a:ext uri="{FF2B5EF4-FFF2-40B4-BE49-F238E27FC236}">
                <a16:creationId xmlns:a16="http://schemas.microsoft.com/office/drawing/2014/main" id="{DEB3B324-F33B-4FA3-A570-07E1A7F8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008188"/>
            <a:ext cx="161925" cy="1317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7" name="AutoShape 135">
            <a:extLst>
              <a:ext uri="{FF2B5EF4-FFF2-40B4-BE49-F238E27FC236}">
                <a16:creationId xmlns:a16="http://schemas.microsoft.com/office/drawing/2014/main" id="{A6F798F9-9394-40B8-BBA8-C1447101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1985963"/>
            <a:ext cx="203200" cy="176212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8" name="Rectangle 136">
            <a:extLst>
              <a:ext uri="{FF2B5EF4-FFF2-40B4-BE49-F238E27FC236}">
                <a16:creationId xmlns:a16="http://schemas.microsoft.com/office/drawing/2014/main" id="{AE95726E-3E92-44CD-8216-468D5802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2638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9" name="Rectangle 137">
            <a:extLst>
              <a:ext uri="{FF2B5EF4-FFF2-40B4-BE49-F238E27FC236}">
                <a16:creationId xmlns:a16="http://schemas.microsoft.com/office/drawing/2014/main" id="{AF3990A1-7F4E-43CE-BE55-A915B689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2638"/>
            <a:ext cx="141288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70" name="Freeform 138">
            <a:extLst>
              <a:ext uri="{FF2B5EF4-FFF2-40B4-BE49-F238E27FC236}">
                <a16:creationId xmlns:a16="http://schemas.microsoft.com/office/drawing/2014/main" id="{816BA4A3-B21A-4AEA-A759-5CCBAEA539A4}"/>
              </a:ext>
            </a:extLst>
          </p:cNvPr>
          <p:cNvSpPr>
            <a:spLocks/>
          </p:cNvSpPr>
          <p:nvPr/>
        </p:nvSpPr>
        <p:spPr bwMode="auto">
          <a:xfrm>
            <a:off x="4079875" y="2249488"/>
            <a:ext cx="41275" cy="42862"/>
          </a:xfrm>
          <a:custGeom>
            <a:avLst/>
            <a:gdLst>
              <a:gd name="T0" fmla="*/ 2147483646 w 28"/>
              <a:gd name="T1" fmla="*/ 0 h 27"/>
              <a:gd name="T2" fmla="*/ 2147483646 w 28"/>
              <a:gd name="T3" fmla="*/ 0 h 27"/>
              <a:gd name="T4" fmla="*/ 2147483646 w 28"/>
              <a:gd name="T5" fmla="*/ 2147483646 h 27"/>
              <a:gd name="T6" fmla="*/ 2147483646 w 28"/>
              <a:gd name="T7" fmla="*/ 2147483646 h 27"/>
              <a:gd name="T8" fmla="*/ 2147483646 w 28"/>
              <a:gd name="T9" fmla="*/ 2147483646 h 27"/>
              <a:gd name="T10" fmla="*/ 2147483646 w 28"/>
              <a:gd name="T11" fmla="*/ 2147483646 h 27"/>
              <a:gd name="T12" fmla="*/ 0 w 28"/>
              <a:gd name="T13" fmla="*/ 2147483646 h 27"/>
              <a:gd name="T14" fmla="*/ 0 w 28"/>
              <a:gd name="T15" fmla="*/ 2147483646 h 27"/>
              <a:gd name="T16" fmla="*/ 0 w 28"/>
              <a:gd name="T17" fmla="*/ 0 h 27"/>
              <a:gd name="T18" fmla="*/ 2147483646 w 2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7"/>
              <a:gd name="T32" fmla="*/ 28 w 28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7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27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71" name="Picture 139">
            <a:extLst>
              <a:ext uri="{FF2B5EF4-FFF2-40B4-BE49-F238E27FC236}">
                <a16:creationId xmlns:a16="http://schemas.microsoft.com/office/drawing/2014/main" id="{9B519019-7CAE-437A-AE47-AF88C002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052638"/>
            <a:ext cx="120650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72" name="Freeform 140">
            <a:extLst>
              <a:ext uri="{FF2B5EF4-FFF2-40B4-BE49-F238E27FC236}">
                <a16:creationId xmlns:a16="http://schemas.microsoft.com/office/drawing/2014/main" id="{B0227FCB-917D-4ABE-8807-D624ED0262A5}"/>
              </a:ext>
            </a:extLst>
          </p:cNvPr>
          <p:cNvSpPr>
            <a:spLocks/>
          </p:cNvSpPr>
          <p:nvPr/>
        </p:nvSpPr>
        <p:spPr bwMode="auto">
          <a:xfrm>
            <a:off x="4100513" y="2271713"/>
            <a:ext cx="1587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3" name="Line 141">
            <a:extLst>
              <a:ext uri="{FF2B5EF4-FFF2-40B4-BE49-F238E27FC236}">
                <a16:creationId xmlns:a16="http://schemas.microsoft.com/office/drawing/2014/main" id="{C52CF8BA-5EE3-4D44-B444-F4377ED6D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2271713"/>
            <a:ext cx="15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4" name="Rectangle 142">
            <a:extLst>
              <a:ext uri="{FF2B5EF4-FFF2-40B4-BE49-F238E27FC236}">
                <a16:creationId xmlns:a16="http://schemas.microsoft.com/office/drawing/2014/main" id="{6EC52577-C87E-4A98-88D5-88EE54BA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138363"/>
            <a:ext cx="141287" cy="44450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75" name="Freeform 143">
            <a:extLst>
              <a:ext uri="{FF2B5EF4-FFF2-40B4-BE49-F238E27FC236}">
                <a16:creationId xmlns:a16="http://schemas.microsoft.com/office/drawing/2014/main" id="{9F98A8DC-9AB7-46BE-B3A6-03B41AEF090F}"/>
              </a:ext>
            </a:extLst>
          </p:cNvPr>
          <p:cNvSpPr>
            <a:spLocks/>
          </p:cNvSpPr>
          <p:nvPr/>
        </p:nvSpPr>
        <p:spPr bwMode="auto">
          <a:xfrm>
            <a:off x="3876675" y="2182813"/>
            <a:ext cx="203200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6" name="Line 144">
            <a:extLst>
              <a:ext uri="{FF2B5EF4-FFF2-40B4-BE49-F238E27FC236}">
                <a16:creationId xmlns:a16="http://schemas.microsoft.com/office/drawing/2014/main" id="{7197E17F-1C99-4E14-91CB-2BCC3D3E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2205038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7" name="Line 145">
            <a:extLst>
              <a:ext uri="{FF2B5EF4-FFF2-40B4-BE49-F238E27FC236}">
                <a16:creationId xmlns:a16="http://schemas.microsoft.com/office/drawing/2014/main" id="{E848B053-1AB6-4301-94BB-7EDDA7210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182813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8" name="Line 146">
            <a:extLst>
              <a:ext uri="{FF2B5EF4-FFF2-40B4-BE49-F238E27FC236}">
                <a16:creationId xmlns:a16="http://schemas.microsoft.com/office/drawing/2014/main" id="{1E0B7A7F-906B-4749-A102-927D68678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218281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9" name="Line 147">
            <a:extLst>
              <a:ext uri="{FF2B5EF4-FFF2-40B4-BE49-F238E27FC236}">
                <a16:creationId xmlns:a16="http://schemas.microsoft.com/office/drawing/2014/main" id="{B9AA4C5B-D2CE-45A4-9926-ED77AE081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205038"/>
            <a:ext cx="825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0" name="Line 148">
            <a:extLst>
              <a:ext uri="{FF2B5EF4-FFF2-40B4-BE49-F238E27FC236}">
                <a16:creationId xmlns:a16="http://schemas.microsoft.com/office/drawing/2014/main" id="{82F8F7C0-E85F-456A-A408-4062280AF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2182813"/>
            <a:ext cx="396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1" name="Line 149">
            <a:extLst>
              <a:ext uri="{FF2B5EF4-FFF2-40B4-BE49-F238E27FC236}">
                <a16:creationId xmlns:a16="http://schemas.microsoft.com/office/drawing/2014/main" id="{21517590-675A-4A54-BEAF-90523170D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50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2" name="Rectangle 150">
            <a:extLst>
              <a:ext uri="{FF2B5EF4-FFF2-40B4-BE49-F238E27FC236}">
                <a16:creationId xmlns:a16="http://schemas.microsoft.com/office/drawing/2014/main" id="{94F01E8F-27B4-4D66-8097-D62366D6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2030413"/>
            <a:ext cx="61912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3" name="Rectangle 151">
            <a:extLst>
              <a:ext uri="{FF2B5EF4-FFF2-40B4-BE49-F238E27FC236}">
                <a16:creationId xmlns:a16="http://schemas.microsoft.com/office/drawing/2014/main" id="{60E8F624-55BF-4FEC-B6BE-1051A0EE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2030413"/>
            <a:ext cx="80962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4" name="Rectangle 152">
            <a:extLst>
              <a:ext uri="{FF2B5EF4-FFF2-40B4-BE49-F238E27FC236}">
                <a16:creationId xmlns:a16="http://schemas.microsoft.com/office/drawing/2014/main" id="{EFDDF174-13AD-40BF-B863-4684D7AF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614738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backbone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185" name="Rectangle 153">
            <a:extLst>
              <a:ext uri="{FF2B5EF4-FFF2-40B4-BE49-F238E27FC236}">
                <a16:creationId xmlns:a16="http://schemas.microsoft.com/office/drawing/2014/main" id="{8FB57FAE-9285-4B32-8689-22AC7F20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4535488"/>
            <a:ext cx="917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satellite link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186" name="Rectangle 154">
            <a:extLst>
              <a:ext uri="{FF2B5EF4-FFF2-40B4-BE49-F238E27FC236}">
                <a16:creationId xmlns:a16="http://schemas.microsoft.com/office/drawing/2014/main" id="{D3892BFC-8899-46DD-B114-AA6917B4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2728913"/>
            <a:ext cx="120650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7" name="Rectangle 155">
            <a:extLst>
              <a:ext uri="{FF2B5EF4-FFF2-40B4-BE49-F238E27FC236}">
                <a16:creationId xmlns:a16="http://schemas.microsoft.com/office/drawing/2014/main" id="{8BA883AE-667D-4488-9F61-78E6B1AF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2728913"/>
            <a:ext cx="141287" cy="13335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8" name="Rectangle 156">
            <a:extLst>
              <a:ext uri="{FF2B5EF4-FFF2-40B4-BE49-F238E27FC236}">
                <a16:creationId xmlns:a16="http://schemas.microsoft.com/office/drawing/2014/main" id="{F108FAB8-DFB1-42ED-BC66-E91E9617B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925763"/>
            <a:ext cx="122237" cy="133350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9" name="Rectangle 157">
            <a:extLst>
              <a:ext uri="{FF2B5EF4-FFF2-40B4-BE49-F238E27FC236}">
                <a16:creationId xmlns:a16="http://schemas.microsoft.com/office/drawing/2014/main" id="{70FCEC99-5A77-40C5-9F2B-CFF98D21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925763"/>
            <a:ext cx="142875" cy="1555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0" name="Rectangle 158">
            <a:extLst>
              <a:ext uri="{FF2B5EF4-FFF2-40B4-BE49-F238E27FC236}">
                <a16:creationId xmlns:a16="http://schemas.microsoft.com/office/drawing/2014/main" id="{B8323C40-DF56-4A51-B01D-5D322B37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2925763"/>
            <a:ext cx="120650" cy="133350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1" name="Rectangle 159">
            <a:extLst>
              <a:ext uri="{FF2B5EF4-FFF2-40B4-BE49-F238E27FC236}">
                <a16:creationId xmlns:a16="http://schemas.microsoft.com/office/drawing/2014/main" id="{7B55040C-031C-4AE9-9892-E9C52E71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2925763"/>
            <a:ext cx="141288" cy="1555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2" name="Rectangle 160">
            <a:extLst>
              <a:ext uri="{FF2B5EF4-FFF2-40B4-BE49-F238E27FC236}">
                <a16:creationId xmlns:a16="http://schemas.microsoft.com/office/drawing/2014/main" id="{D7ACB2B4-8515-4EE5-9484-7E0AE6C2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312988"/>
            <a:ext cx="122238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3" name="Rectangle 161">
            <a:extLst>
              <a:ext uri="{FF2B5EF4-FFF2-40B4-BE49-F238E27FC236}">
                <a16:creationId xmlns:a16="http://schemas.microsoft.com/office/drawing/2014/main" id="{7FD6EC15-4CA4-4759-A3B9-75691117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312988"/>
            <a:ext cx="142875" cy="13335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4" name="Rectangle 162">
            <a:extLst>
              <a:ext uri="{FF2B5EF4-FFF2-40B4-BE49-F238E27FC236}">
                <a16:creationId xmlns:a16="http://schemas.microsoft.com/office/drawing/2014/main" id="{1A13057C-06B6-4D0F-AA35-A1B5A73D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312988"/>
            <a:ext cx="122238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5" name="Rectangle 163">
            <a:extLst>
              <a:ext uri="{FF2B5EF4-FFF2-40B4-BE49-F238E27FC236}">
                <a16:creationId xmlns:a16="http://schemas.microsoft.com/office/drawing/2014/main" id="{2B41B602-CE40-40BD-9784-8A7973A8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312988"/>
            <a:ext cx="141288" cy="13335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6" name="Freeform 164">
            <a:extLst>
              <a:ext uri="{FF2B5EF4-FFF2-40B4-BE49-F238E27FC236}">
                <a16:creationId xmlns:a16="http://schemas.microsoft.com/office/drawing/2014/main" id="{1840FD21-B66B-406F-B111-784DE68AA48E}"/>
              </a:ext>
            </a:extLst>
          </p:cNvPr>
          <p:cNvSpPr>
            <a:spLocks/>
          </p:cNvSpPr>
          <p:nvPr/>
        </p:nvSpPr>
        <p:spPr bwMode="auto">
          <a:xfrm>
            <a:off x="7537450" y="2862263"/>
            <a:ext cx="80963" cy="109537"/>
          </a:xfrm>
          <a:custGeom>
            <a:avLst/>
            <a:gdLst>
              <a:gd name="T0" fmla="*/ 0 w 56"/>
              <a:gd name="T1" fmla="*/ 0 h 69"/>
              <a:gd name="T2" fmla="*/ 2147483646 w 56"/>
              <a:gd name="T3" fmla="*/ 2147483646 h 69"/>
              <a:gd name="T4" fmla="*/ 2147483646 w 56"/>
              <a:gd name="T5" fmla="*/ 2147483646 h 69"/>
              <a:gd name="T6" fmla="*/ 0 60000 65536"/>
              <a:gd name="T7" fmla="*/ 0 60000 65536"/>
              <a:gd name="T8" fmla="*/ 0 60000 65536"/>
              <a:gd name="T9" fmla="*/ 0 w 56"/>
              <a:gd name="T10" fmla="*/ 0 h 69"/>
              <a:gd name="T11" fmla="*/ 56 w 56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9">
                <a:moveTo>
                  <a:pt x="0" y="0"/>
                </a:moveTo>
                <a:lnTo>
                  <a:pt x="42" y="14"/>
                </a:lnTo>
                <a:lnTo>
                  <a:pt x="56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7" name="AutoShape 165">
            <a:extLst>
              <a:ext uri="{FF2B5EF4-FFF2-40B4-BE49-F238E27FC236}">
                <a16:creationId xmlns:a16="http://schemas.microsoft.com/office/drawing/2014/main" id="{AD5F77B2-0694-469C-B1B9-DFD2EB16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2706688"/>
            <a:ext cx="160337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8" name="AutoShape 166">
            <a:extLst>
              <a:ext uri="{FF2B5EF4-FFF2-40B4-BE49-F238E27FC236}">
                <a16:creationId xmlns:a16="http://schemas.microsoft.com/office/drawing/2014/main" id="{5E7F8D56-D051-4358-85E6-EA5AB39E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687638"/>
            <a:ext cx="201613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9" name="Rectangle 167">
            <a:extLst>
              <a:ext uri="{FF2B5EF4-FFF2-40B4-BE49-F238E27FC236}">
                <a16:creationId xmlns:a16="http://schemas.microsoft.com/office/drawing/2014/main" id="{15BC06B3-0F1A-4A90-B5D4-D1E2A554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751138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00" name="Rectangle 168">
            <a:extLst>
              <a:ext uri="{FF2B5EF4-FFF2-40B4-BE49-F238E27FC236}">
                <a16:creationId xmlns:a16="http://schemas.microsoft.com/office/drawing/2014/main" id="{B134285A-A867-47FD-964C-334A4722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751138"/>
            <a:ext cx="139700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01" name="Freeform 169">
            <a:extLst>
              <a:ext uri="{FF2B5EF4-FFF2-40B4-BE49-F238E27FC236}">
                <a16:creationId xmlns:a16="http://schemas.microsoft.com/office/drawing/2014/main" id="{DDAE379F-CE98-4302-A36B-94E52414A13B}"/>
              </a:ext>
            </a:extLst>
          </p:cNvPr>
          <p:cNvSpPr>
            <a:spLocks/>
          </p:cNvSpPr>
          <p:nvPr/>
        </p:nvSpPr>
        <p:spPr bwMode="auto">
          <a:xfrm>
            <a:off x="7597775" y="2947988"/>
            <a:ext cx="20638" cy="44450"/>
          </a:xfrm>
          <a:custGeom>
            <a:avLst/>
            <a:gdLst>
              <a:gd name="T0" fmla="*/ 0 w 14"/>
              <a:gd name="T1" fmla="*/ 0 h 28"/>
              <a:gd name="T2" fmla="*/ 2147483646 w 14"/>
              <a:gd name="T3" fmla="*/ 0 h 28"/>
              <a:gd name="T4" fmla="*/ 2147483646 w 14"/>
              <a:gd name="T5" fmla="*/ 2147483646 h 28"/>
              <a:gd name="T6" fmla="*/ 2147483646 w 14"/>
              <a:gd name="T7" fmla="*/ 2147483646 h 28"/>
              <a:gd name="T8" fmla="*/ 2147483646 w 14"/>
              <a:gd name="T9" fmla="*/ 2147483646 h 28"/>
              <a:gd name="T10" fmla="*/ 0 w 14"/>
              <a:gd name="T11" fmla="*/ 2147483646 h 28"/>
              <a:gd name="T12" fmla="*/ 0 w 14"/>
              <a:gd name="T13" fmla="*/ 2147483646 h 28"/>
              <a:gd name="T14" fmla="*/ 0 w 14"/>
              <a:gd name="T15" fmla="*/ 2147483646 h 28"/>
              <a:gd name="T16" fmla="*/ 0 w 14"/>
              <a:gd name="T17" fmla="*/ 0 h 28"/>
              <a:gd name="T18" fmla="*/ 0 w 14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"/>
              <a:gd name="T31" fmla="*/ 0 h 28"/>
              <a:gd name="T32" fmla="*/ 14 w 14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" h="28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14" y="28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02" name="Picture 170">
            <a:extLst>
              <a:ext uri="{FF2B5EF4-FFF2-40B4-BE49-F238E27FC236}">
                <a16:creationId xmlns:a16="http://schemas.microsoft.com/office/drawing/2014/main" id="{16B48AFA-3F70-40D1-B898-663C4CD9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275113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03" name="Freeform 171">
            <a:extLst>
              <a:ext uri="{FF2B5EF4-FFF2-40B4-BE49-F238E27FC236}">
                <a16:creationId xmlns:a16="http://schemas.microsoft.com/office/drawing/2014/main" id="{ADFFB3F7-465A-4C80-A8FC-1FEE7F154879}"/>
              </a:ext>
            </a:extLst>
          </p:cNvPr>
          <p:cNvSpPr>
            <a:spLocks/>
          </p:cNvSpPr>
          <p:nvPr/>
        </p:nvSpPr>
        <p:spPr bwMode="auto">
          <a:xfrm>
            <a:off x="7597775" y="2970213"/>
            <a:ext cx="1588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4" name="Line 172">
            <a:extLst>
              <a:ext uri="{FF2B5EF4-FFF2-40B4-BE49-F238E27FC236}">
                <a16:creationId xmlns:a16="http://schemas.microsoft.com/office/drawing/2014/main" id="{EAB20E10-A294-48FD-BBFF-B2CE85796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8413" y="297021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5" name="Rectangle 173">
            <a:extLst>
              <a:ext uri="{FF2B5EF4-FFF2-40B4-BE49-F238E27FC236}">
                <a16:creationId xmlns:a16="http://schemas.microsoft.com/office/drawing/2014/main" id="{3D2B9995-D5FC-433F-B530-12F089CC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2840038"/>
            <a:ext cx="160337" cy="44450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06" name="Freeform 174">
            <a:extLst>
              <a:ext uri="{FF2B5EF4-FFF2-40B4-BE49-F238E27FC236}">
                <a16:creationId xmlns:a16="http://schemas.microsoft.com/office/drawing/2014/main" id="{C34BD55E-EEC1-4CA1-800B-0128BBC4464C}"/>
              </a:ext>
            </a:extLst>
          </p:cNvPr>
          <p:cNvSpPr>
            <a:spLocks/>
          </p:cNvSpPr>
          <p:nvPr/>
        </p:nvSpPr>
        <p:spPr bwMode="auto">
          <a:xfrm>
            <a:off x="7375525" y="2884488"/>
            <a:ext cx="201613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7" name="Line 175">
            <a:extLst>
              <a:ext uri="{FF2B5EF4-FFF2-40B4-BE49-F238E27FC236}">
                <a16:creationId xmlns:a16="http://schemas.microsoft.com/office/drawing/2014/main" id="{513DCAAB-6C2D-4F9C-B055-E49B6561C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2906713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8" name="Line 176">
            <a:extLst>
              <a:ext uri="{FF2B5EF4-FFF2-40B4-BE49-F238E27FC236}">
                <a16:creationId xmlns:a16="http://schemas.microsoft.com/office/drawing/2014/main" id="{E3324677-2078-4380-9FE3-43C45D981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800" y="288448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9" name="Line 177">
            <a:extLst>
              <a:ext uri="{FF2B5EF4-FFF2-40B4-BE49-F238E27FC236}">
                <a16:creationId xmlns:a16="http://schemas.microsoft.com/office/drawing/2014/main" id="{5254F548-9FF4-45AD-A064-2369C17B7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2884488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0" name="Line 178">
            <a:extLst>
              <a:ext uri="{FF2B5EF4-FFF2-40B4-BE49-F238E27FC236}">
                <a16:creationId xmlns:a16="http://schemas.microsoft.com/office/drawing/2014/main" id="{F39542C7-2391-41A7-ABC1-65A641A77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8" y="2906713"/>
            <a:ext cx="6191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1" name="Line 179">
            <a:extLst>
              <a:ext uri="{FF2B5EF4-FFF2-40B4-BE49-F238E27FC236}">
                <a16:creationId xmlns:a16="http://schemas.microsoft.com/office/drawing/2014/main" id="{A92D154E-C9DB-4A1E-A9E7-E77557518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2884488"/>
            <a:ext cx="381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2" name="Line 180">
            <a:extLst>
              <a:ext uri="{FF2B5EF4-FFF2-40B4-BE49-F238E27FC236}">
                <a16:creationId xmlns:a16="http://schemas.microsoft.com/office/drawing/2014/main" id="{1789B307-204D-4AFC-8D7F-D7BB24211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450" y="2906713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3" name="Rectangle 181">
            <a:extLst>
              <a:ext uri="{FF2B5EF4-FFF2-40B4-BE49-F238E27FC236}">
                <a16:creationId xmlns:a16="http://schemas.microsoft.com/office/drawing/2014/main" id="{F0B96ADD-E3F4-4626-B257-F7E0AA7F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2728913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4" name="Rectangle 182">
            <a:extLst>
              <a:ext uri="{FF2B5EF4-FFF2-40B4-BE49-F238E27FC236}">
                <a16:creationId xmlns:a16="http://schemas.microsoft.com/office/drawing/2014/main" id="{6DA1E0C7-27E0-406F-BE24-F490B4BD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2728913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5" name="Freeform 183">
            <a:extLst>
              <a:ext uri="{FF2B5EF4-FFF2-40B4-BE49-F238E27FC236}">
                <a16:creationId xmlns:a16="http://schemas.microsoft.com/office/drawing/2014/main" id="{2609884E-CB3F-4B8E-80E2-1965CB57340F}"/>
              </a:ext>
            </a:extLst>
          </p:cNvPr>
          <p:cNvSpPr>
            <a:spLocks/>
          </p:cNvSpPr>
          <p:nvPr/>
        </p:nvSpPr>
        <p:spPr bwMode="auto">
          <a:xfrm>
            <a:off x="8104188" y="30591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6" name="AutoShape 184">
            <a:extLst>
              <a:ext uri="{FF2B5EF4-FFF2-40B4-BE49-F238E27FC236}">
                <a16:creationId xmlns:a16="http://schemas.microsoft.com/office/drawing/2014/main" id="{FB7F585C-C8DD-466E-990B-76DA92C1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2925763"/>
            <a:ext cx="163513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7" name="AutoShape 185">
            <a:extLst>
              <a:ext uri="{FF2B5EF4-FFF2-40B4-BE49-F238E27FC236}">
                <a16:creationId xmlns:a16="http://schemas.microsoft.com/office/drawing/2014/main" id="{13C09812-D517-4879-9106-680EED00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2906713"/>
            <a:ext cx="20320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8" name="Rectangle 186">
            <a:extLst>
              <a:ext uri="{FF2B5EF4-FFF2-40B4-BE49-F238E27FC236}">
                <a16:creationId xmlns:a16="http://schemas.microsoft.com/office/drawing/2014/main" id="{65F0157E-F90D-401E-BFDE-3FB5A340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2947988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9" name="Rectangle 187">
            <a:extLst>
              <a:ext uri="{FF2B5EF4-FFF2-40B4-BE49-F238E27FC236}">
                <a16:creationId xmlns:a16="http://schemas.microsoft.com/office/drawing/2014/main" id="{08C83AFC-55DA-4881-B2CF-9BA898D1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2947988"/>
            <a:ext cx="14287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20" name="Freeform 188">
            <a:extLst>
              <a:ext uri="{FF2B5EF4-FFF2-40B4-BE49-F238E27FC236}">
                <a16:creationId xmlns:a16="http://schemas.microsoft.com/office/drawing/2014/main" id="{FF5BAC07-00E7-4008-9A1D-5AD9248553E6}"/>
              </a:ext>
            </a:extLst>
          </p:cNvPr>
          <p:cNvSpPr>
            <a:spLocks/>
          </p:cNvSpPr>
          <p:nvPr/>
        </p:nvSpPr>
        <p:spPr bwMode="auto">
          <a:xfrm>
            <a:off x="8143875" y="3144838"/>
            <a:ext cx="41275" cy="66675"/>
          </a:xfrm>
          <a:custGeom>
            <a:avLst/>
            <a:gdLst>
              <a:gd name="T0" fmla="*/ 2147483646 w 28"/>
              <a:gd name="T1" fmla="*/ 0 h 42"/>
              <a:gd name="T2" fmla="*/ 2147483646 w 28"/>
              <a:gd name="T3" fmla="*/ 0 h 42"/>
              <a:gd name="T4" fmla="*/ 2147483646 w 28"/>
              <a:gd name="T5" fmla="*/ 2147483646 h 42"/>
              <a:gd name="T6" fmla="*/ 2147483646 w 28"/>
              <a:gd name="T7" fmla="*/ 2147483646 h 42"/>
              <a:gd name="T8" fmla="*/ 2147483646 w 28"/>
              <a:gd name="T9" fmla="*/ 2147483646 h 42"/>
              <a:gd name="T10" fmla="*/ 2147483646 w 28"/>
              <a:gd name="T11" fmla="*/ 2147483646 h 42"/>
              <a:gd name="T12" fmla="*/ 0 w 28"/>
              <a:gd name="T13" fmla="*/ 2147483646 h 42"/>
              <a:gd name="T14" fmla="*/ 0 w 28"/>
              <a:gd name="T15" fmla="*/ 2147483646 h 42"/>
              <a:gd name="T16" fmla="*/ 0 w 28"/>
              <a:gd name="T17" fmla="*/ 0 h 42"/>
              <a:gd name="T18" fmla="*/ 2147483646 w 28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2"/>
              <a:gd name="T32" fmla="*/ 28 w 28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2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21" name="Picture 189">
            <a:extLst>
              <a:ext uri="{FF2B5EF4-FFF2-40B4-BE49-F238E27FC236}">
                <a16:creationId xmlns:a16="http://schemas.microsoft.com/office/drawing/2014/main" id="{9971BECB-9194-4B85-A57C-A7B062621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970213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22" name="Line 190">
            <a:extLst>
              <a:ext uri="{FF2B5EF4-FFF2-40B4-BE49-F238E27FC236}">
                <a16:creationId xmlns:a16="http://schemas.microsoft.com/office/drawing/2014/main" id="{ADBB692C-D13A-42C2-9A2E-2361FBCF9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316706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3" name="Line 191">
            <a:extLst>
              <a:ext uri="{FF2B5EF4-FFF2-40B4-BE49-F238E27FC236}">
                <a16:creationId xmlns:a16="http://schemas.microsoft.com/office/drawing/2014/main" id="{C88432EC-6BD7-48F2-8A0E-5C51DA89F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31670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4" name="Line 192">
            <a:extLst>
              <a:ext uri="{FF2B5EF4-FFF2-40B4-BE49-F238E27FC236}">
                <a16:creationId xmlns:a16="http://schemas.microsoft.com/office/drawing/2014/main" id="{871204EC-47D0-41A3-8C1C-4FAB24C8B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31670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5" name="Rectangle 193">
            <a:extLst>
              <a:ext uri="{FF2B5EF4-FFF2-40B4-BE49-F238E27FC236}">
                <a16:creationId xmlns:a16="http://schemas.microsoft.com/office/drawing/2014/main" id="{D5034076-1931-4BE9-BE83-E8F9139B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3059113"/>
            <a:ext cx="142875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26" name="Freeform 194">
            <a:extLst>
              <a:ext uri="{FF2B5EF4-FFF2-40B4-BE49-F238E27FC236}">
                <a16:creationId xmlns:a16="http://schemas.microsoft.com/office/drawing/2014/main" id="{B454383E-70AD-4F47-91A3-6FAC69418F3D}"/>
              </a:ext>
            </a:extLst>
          </p:cNvPr>
          <p:cNvSpPr>
            <a:spLocks/>
          </p:cNvSpPr>
          <p:nvPr/>
        </p:nvSpPr>
        <p:spPr bwMode="auto">
          <a:xfrm>
            <a:off x="7940675" y="3081338"/>
            <a:ext cx="184150" cy="44450"/>
          </a:xfrm>
          <a:custGeom>
            <a:avLst/>
            <a:gdLst>
              <a:gd name="T0" fmla="*/ 2147483646 w 125"/>
              <a:gd name="T1" fmla="*/ 0 h 28"/>
              <a:gd name="T2" fmla="*/ 0 w 125"/>
              <a:gd name="T3" fmla="*/ 2147483646 h 28"/>
              <a:gd name="T4" fmla="*/ 2147483646 w 125"/>
              <a:gd name="T5" fmla="*/ 2147483646 h 28"/>
              <a:gd name="T6" fmla="*/ 2147483646 w 125"/>
              <a:gd name="T7" fmla="*/ 0 h 28"/>
              <a:gd name="T8" fmla="*/ 2147483646 w 125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8"/>
              <a:gd name="T17" fmla="*/ 125 w 125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8">
                <a:moveTo>
                  <a:pt x="14" y="0"/>
                </a:moveTo>
                <a:lnTo>
                  <a:pt x="0" y="28"/>
                </a:lnTo>
                <a:lnTo>
                  <a:pt x="125" y="28"/>
                </a:lnTo>
                <a:lnTo>
                  <a:pt x="111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7" name="Line 195">
            <a:extLst>
              <a:ext uri="{FF2B5EF4-FFF2-40B4-BE49-F238E27FC236}">
                <a16:creationId xmlns:a16="http://schemas.microsoft.com/office/drawing/2014/main" id="{9D8A3065-3BD9-4C68-9A12-247CA0E28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3103563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8" name="Line 196">
            <a:extLst>
              <a:ext uri="{FF2B5EF4-FFF2-40B4-BE49-F238E27FC236}">
                <a16:creationId xmlns:a16="http://schemas.microsoft.com/office/drawing/2014/main" id="{71FE693F-9CAD-4E7D-B3E1-92DD1920F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3081338"/>
            <a:ext cx="1428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9" name="Line 197">
            <a:extLst>
              <a:ext uri="{FF2B5EF4-FFF2-40B4-BE49-F238E27FC236}">
                <a16:creationId xmlns:a16="http://schemas.microsoft.com/office/drawing/2014/main" id="{E263855B-BEB5-4DA3-BFC3-286D6AEBF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31035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0" name="Line 198">
            <a:extLst>
              <a:ext uri="{FF2B5EF4-FFF2-40B4-BE49-F238E27FC236}">
                <a16:creationId xmlns:a16="http://schemas.microsoft.com/office/drawing/2014/main" id="{FC9B4D87-EC5D-4E2A-9729-E7F3A47B2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31035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1" name="Line 199">
            <a:extLst>
              <a:ext uri="{FF2B5EF4-FFF2-40B4-BE49-F238E27FC236}">
                <a16:creationId xmlns:a16="http://schemas.microsoft.com/office/drawing/2014/main" id="{24721670-2068-4FB5-87AC-7921D40D2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310356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2" name="Line 200">
            <a:extLst>
              <a:ext uri="{FF2B5EF4-FFF2-40B4-BE49-F238E27FC236}">
                <a16:creationId xmlns:a16="http://schemas.microsoft.com/office/drawing/2014/main" id="{F250E9AE-0204-4C9A-9CDE-3CB7D5FDB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550" y="310356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3" name="Rectangle 201">
            <a:extLst>
              <a:ext uri="{FF2B5EF4-FFF2-40B4-BE49-F238E27FC236}">
                <a16:creationId xmlns:a16="http://schemas.microsoft.com/office/drawing/2014/main" id="{CE8F8209-4948-4F9B-916D-1B3864CD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925763"/>
            <a:ext cx="3968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4" name="Rectangle 202">
            <a:extLst>
              <a:ext uri="{FF2B5EF4-FFF2-40B4-BE49-F238E27FC236}">
                <a16:creationId xmlns:a16="http://schemas.microsoft.com/office/drawing/2014/main" id="{F8D8A71B-CD8A-465C-97B2-5EB0AC85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925763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5" name="Freeform 203">
            <a:extLst>
              <a:ext uri="{FF2B5EF4-FFF2-40B4-BE49-F238E27FC236}">
                <a16:creationId xmlns:a16="http://schemas.microsoft.com/office/drawing/2014/main" id="{573E313F-06EA-41C3-A30D-730FDB498AAF}"/>
              </a:ext>
            </a:extLst>
          </p:cNvPr>
          <p:cNvSpPr>
            <a:spLocks/>
          </p:cNvSpPr>
          <p:nvPr/>
        </p:nvSpPr>
        <p:spPr bwMode="auto">
          <a:xfrm>
            <a:off x="8042275" y="3627438"/>
            <a:ext cx="61913" cy="88900"/>
          </a:xfrm>
          <a:custGeom>
            <a:avLst/>
            <a:gdLst>
              <a:gd name="T0" fmla="*/ 0 w 42"/>
              <a:gd name="T1" fmla="*/ 0 h 55"/>
              <a:gd name="T2" fmla="*/ 2147483646 w 42"/>
              <a:gd name="T3" fmla="*/ 0 h 55"/>
              <a:gd name="T4" fmla="*/ 2147483646 w 42"/>
              <a:gd name="T5" fmla="*/ 2147483646 h 55"/>
              <a:gd name="T6" fmla="*/ 0 60000 65536"/>
              <a:gd name="T7" fmla="*/ 0 60000 65536"/>
              <a:gd name="T8" fmla="*/ 0 60000 65536"/>
              <a:gd name="T9" fmla="*/ 0 w 42"/>
              <a:gd name="T10" fmla="*/ 0 h 55"/>
              <a:gd name="T11" fmla="*/ 42 w 42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55">
                <a:moveTo>
                  <a:pt x="0" y="0"/>
                </a:moveTo>
                <a:lnTo>
                  <a:pt x="42" y="0"/>
                </a:lnTo>
                <a:lnTo>
                  <a:pt x="42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6" name="AutoShape 204">
            <a:extLst>
              <a:ext uri="{FF2B5EF4-FFF2-40B4-BE49-F238E27FC236}">
                <a16:creationId xmlns:a16="http://schemas.microsoft.com/office/drawing/2014/main" id="{A050E5FD-3CAD-4399-ABFB-DF4EB9D2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3475038"/>
            <a:ext cx="161925" cy="1317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7" name="AutoShape 205">
            <a:extLst>
              <a:ext uri="{FF2B5EF4-FFF2-40B4-BE49-F238E27FC236}">
                <a16:creationId xmlns:a16="http://schemas.microsoft.com/office/drawing/2014/main" id="{1F915A7F-AB24-47B3-8434-4F285123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3452813"/>
            <a:ext cx="20320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8" name="Rectangle 206">
            <a:extLst>
              <a:ext uri="{FF2B5EF4-FFF2-40B4-BE49-F238E27FC236}">
                <a16:creationId xmlns:a16="http://schemas.microsoft.com/office/drawing/2014/main" id="{D2DE8D78-3190-4A78-A16A-59628C83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519488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9" name="Rectangle 207">
            <a:extLst>
              <a:ext uri="{FF2B5EF4-FFF2-40B4-BE49-F238E27FC236}">
                <a16:creationId xmlns:a16="http://schemas.microsoft.com/office/drawing/2014/main" id="{9963AE6C-8C4D-43CF-ACC5-27AD56D0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519488"/>
            <a:ext cx="141288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40" name="Freeform 208">
            <a:extLst>
              <a:ext uri="{FF2B5EF4-FFF2-40B4-BE49-F238E27FC236}">
                <a16:creationId xmlns:a16="http://schemas.microsoft.com/office/drawing/2014/main" id="{2B9E6C9B-E737-4996-89B1-7FB6DC2288A9}"/>
              </a:ext>
            </a:extLst>
          </p:cNvPr>
          <p:cNvSpPr>
            <a:spLocks/>
          </p:cNvSpPr>
          <p:nvPr/>
        </p:nvSpPr>
        <p:spPr bwMode="auto">
          <a:xfrm>
            <a:off x="8083550" y="3716338"/>
            <a:ext cx="41275" cy="44450"/>
          </a:xfrm>
          <a:custGeom>
            <a:avLst/>
            <a:gdLst>
              <a:gd name="T0" fmla="*/ 2147483646 w 28"/>
              <a:gd name="T1" fmla="*/ 0 h 28"/>
              <a:gd name="T2" fmla="*/ 2147483646 w 28"/>
              <a:gd name="T3" fmla="*/ 0 h 28"/>
              <a:gd name="T4" fmla="*/ 2147483646 w 28"/>
              <a:gd name="T5" fmla="*/ 0 h 28"/>
              <a:gd name="T6" fmla="*/ 2147483646 w 28"/>
              <a:gd name="T7" fmla="*/ 2147483646 h 28"/>
              <a:gd name="T8" fmla="*/ 2147483646 w 28"/>
              <a:gd name="T9" fmla="*/ 2147483646 h 28"/>
              <a:gd name="T10" fmla="*/ 2147483646 w 28"/>
              <a:gd name="T11" fmla="*/ 2147483646 h 28"/>
              <a:gd name="T12" fmla="*/ 0 w 28"/>
              <a:gd name="T13" fmla="*/ 2147483646 h 28"/>
              <a:gd name="T14" fmla="*/ 0 w 28"/>
              <a:gd name="T15" fmla="*/ 0 h 28"/>
              <a:gd name="T16" fmla="*/ 0 w 28"/>
              <a:gd name="T17" fmla="*/ 0 h 28"/>
              <a:gd name="T18" fmla="*/ 2147483646 w 28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8"/>
              <a:gd name="T32" fmla="*/ 28 w 28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8">
                <a:moveTo>
                  <a:pt x="14" y="0"/>
                </a:moveTo>
                <a:lnTo>
                  <a:pt x="14" y="0"/>
                </a:lnTo>
                <a:lnTo>
                  <a:pt x="28" y="0"/>
                </a:lnTo>
                <a:lnTo>
                  <a:pt x="28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41" name="Picture 209">
            <a:extLst>
              <a:ext uri="{FF2B5EF4-FFF2-40B4-BE49-F238E27FC236}">
                <a16:creationId xmlns:a16="http://schemas.microsoft.com/office/drawing/2014/main" id="{8B6B8AED-1A5B-4C43-80C7-28AA37A7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3519488"/>
            <a:ext cx="1206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42" name="Line 210">
            <a:extLst>
              <a:ext uri="{FF2B5EF4-FFF2-40B4-BE49-F238E27FC236}">
                <a16:creationId xmlns:a16="http://schemas.microsoft.com/office/drawing/2014/main" id="{10B8333F-E4E7-4CFF-A9B7-F8D78F54D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188" y="37163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3" name="Line 211">
            <a:extLst>
              <a:ext uri="{FF2B5EF4-FFF2-40B4-BE49-F238E27FC236}">
                <a16:creationId xmlns:a16="http://schemas.microsoft.com/office/drawing/2014/main" id="{37306302-CE34-495F-A228-85760DE1E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188" y="37163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4" name="Line 212">
            <a:extLst>
              <a:ext uri="{FF2B5EF4-FFF2-40B4-BE49-F238E27FC236}">
                <a16:creationId xmlns:a16="http://schemas.microsoft.com/office/drawing/2014/main" id="{21DD3D53-46B1-4FBC-ACD5-177CA8CCD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4825" y="37163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5" name="Rectangle 213">
            <a:extLst>
              <a:ext uri="{FF2B5EF4-FFF2-40B4-BE49-F238E27FC236}">
                <a16:creationId xmlns:a16="http://schemas.microsoft.com/office/drawing/2014/main" id="{2F7C4072-4C35-4767-8FC3-40D18533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3605213"/>
            <a:ext cx="141287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46" name="Freeform 214">
            <a:extLst>
              <a:ext uri="{FF2B5EF4-FFF2-40B4-BE49-F238E27FC236}">
                <a16:creationId xmlns:a16="http://schemas.microsoft.com/office/drawing/2014/main" id="{343F9FA0-D072-4ECD-B414-06864E32EF8B}"/>
              </a:ext>
            </a:extLst>
          </p:cNvPr>
          <p:cNvSpPr>
            <a:spLocks/>
          </p:cNvSpPr>
          <p:nvPr/>
        </p:nvSpPr>
        <p:spPr bwMode="auto">
          <a:xfrm>
            <a:off x="7880350" y="3627438"/>
            <a:ext cx="203200" cy="44450"/>
          </a:xfrm>
          <a:custGeom>
            <a:avLst/>
            <a:gdLst>
              <a:gd name="T0" fmla="*/ 2147483646 w 138"/>
              <a:gd name="T1" fmla="*/ 0 h 28"/>
              <a:gd name="T2" fmla="*/ 0 w 138"/>
              <a:gd name="T3" fmla="*/ 2147483646 h 28"/>
              <a:gd name="T4" fmla="*/ 2147483646 w 138"/>
              <a:gd name="T5" fmla="*/ 2147483646 h 28"/>
              <a:gd name="T6" fmla="*/ 2147483646 w 138"/>
              <a:gd name="T7" fmla="*/ 0 h 28"/>
              <a:gd name="T8" fmla="*/ 2147483646 w 13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8"/>
              <a:gd name="T17" fmla="*/ 138 w 13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8">
                <a:moveTo>
                  <a:pt x="14" y="0"/>
                </a:moveTo>
                <a:lnTo>
                  <a:pt x="0" y="28"/>
                </a:lnTo>
                <a:lnTo>
                  <a:pt x="138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7" name="Line 215">
            <a:extLst>
              <a:ext uri="{FF2B5EF4-FFF2-40B4-BE49-F238E27FC236}">
                <a16:creationId xmlns:a16="http://schemas.microsoft.com/office/drawing/2014/main" id="{C6C7546A-40B0-453D-95EF-EA42707D3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671888"/>
            <a:ext cx="396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8" name="Line 216">
            <a:extLst>
              <a:ext uri="{FF2B5EF4-FFF2-40B4-BE49-F238E27FC236}">
                <a16:creationId xmlns:a16="http://schemas.microsoft.com/office/drawing/2014/main" id="{D0FACAD0-F3CE-4C17-9188-8B4D77DEA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3649663"/>
            <a:ext cx="1206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9" name="Line 217">
            <a:extLst>
              <a:ext uri="{FF2B5EF4-FFF2-40B4-BE49-F238E27FC236}">
                <a16:creationId xmlns:a16="http://schemas.microsoft.com/office/drawing/2014/main" id="{5DBCC617-79E3-4288-A344-70CD481EF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649663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50" name="Freeform 218">
            <a:extLst>
              <a:ext uri="{FF2B5EF4-FFF2-40B4-BE49-F238E27FC236}">
                <a16:creationId xmlns:a16="http://schemas.microsoft.com/office/drawing/2014/main" id="{469C4E97-DB55-4462-97FB-7E149DD81A1E}"/>
              </a:ext>
            </a:extLst>
          </p:cNvPr>
          <p:cNvSpPr>
            <a:spLocks/>
          </p:cNvSpPr>
          <p:nvPr/>
        </p:nvSpPr>
        <p:spPr bwMode="auto">
          <a:xfrm>
            <a:off x="7940675" y="3649663"/>
            <a:ext cx="122238" cy="3175"/>
          </a:xfrm>
          <a:custGeom>
            <a:avLst/>
            <a:gdLst>
              <a:gd name="T0" fmla="*/ 0 w 83"/>
              <a:gd name="T1" fmla="*/ 0 h 1588"/>
              <a:gd name="T2" fmla="*/ 2147483646 w 83"/>
              <a:gd name="T3" fmla="*/ 0 h 1588"/>
              <a:gd name="T4" fmla="*/ 2147483646 w 83"/>
              <a:gd name="T5" fmla="*/ 0 h 1588"/>
              <a:gd name="T6" fmla="*/ 0 60000 65536"/>
              <a:gd name="T7" fmla="*/ 0 60000 65536"/>
              <a:gd name="T8" fmla="*/ 0 60000 65536"/>
              <a:gd name="T9" fmla="*/ 0 w 83"/>
              <a:gd name="T10" fmla="*/ 0 h 1588"/>
              <a:gd name="T11" fmla="*/ 83 w 8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1588">
                <a:moveTo>
                  <a:pt x="0" y="0"/>
                </a:moveTo>
                <a:lnTo>
                  <a:pt x="56" y="0"/>
                </a:lnTo>
                <a:lnTo>
                  <a:pt x="83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51" name="Line 219">
            <a:extLst>
              <a:ext uri="{FF2B5EF4-FFF2-40B4-BE49-F238E27FC236}">
                <a16:creationId xmlns:a16="http://schemas.microsoft.com/office/drawing/2014/main" id="{BA4F705D-AC02-4D66-8A5B-C403B34C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3649663"/>
            <a:ext cx="2063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52" name="Rectangle 220">
            <a:extLst>
              <a:ext uri="{FF2B5EF4-FFF2-40B4-BE49-F238E27FC236}">
                <a16:creationId xmlns:a16="http://schemas.microsoft.com/office/drawing/2014/main" id="{201CE453-327A-4901-8CD4-D0414296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3497263"/>
            <a:ext cx="61912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3" name="Rectangle 221">
            <a:extLst>
              <a:ext uri="{FF2B5EF4-FFF2-40B4-BE49-F238E27FC236}">
                <a16:creationId xmlns:a16="http://schemas.microsoft.com/office/drawing/2014/main" id="{85A5D10E-FB7B-48C5-92B4-834234031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3497263"/>
            <a:ext cx="80962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4" name="Rectangle 222">
            <a:extLst>
              <a:ext uri="{FF2B5EF4-FFF2-40B4-BE49-F238E27FC236}">
                <a16:creationId xmlns:a16="http://schemas.microsoft.com/office/drawing/2014/main" id="{4B675881-81F7-4744-9B19-FC002793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1939925"/>
            <a:ext cx="122237" cy="131763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5" name="Rectangle 223">
            <a:extLst>
              <a:ext uri="{FF2B5EF4-FFF2-40B4-BE49-F238E27FC236}">
                <a16:creationId xmlns:a16="http://schemas.microsoft.com/office/drawing/2014/main" id="{1360F6D8-E15E-4A72-9853-2EA884B5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1939925"/>
            <a:ext cx="142875" cy="153988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6" name="Rectangle 224">
            <a:extLst>
              <a:ext uri="{FF2B5EF4-FFF2-40B4-BE49-F238E27FC236}">
                <a16:creationId xmlns:a16="http://schemas.microsoft.com/office/drawing/2014/main" id="{3EE6F9AF-B19C-4584-BCC7-7BF98580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1984375"/>
            <a:ext cx="122238" cy="109538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7" name="Rectangle 225">
            <a:extLst>
              <a:ext uri="{FF2B5EF4-FFF2-40B4-BE49-F238E27FC236}">
                <a16:creationId xmlns:a16="http://schemas.microsoft.com/office/drawing/2014/main" id="{CB0A5A3B-9EA0-4C25-84E8-CD11804D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1984375"/>
            <a:ext cx="142875" cy="131763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8" name="Rectangle 226">
            <a:extLst>
              <a:ext uri="{FF2B5EF4-FFF2-40B4-BE49-F238E27FC236}">
                <a16:creationId xmlns:a16="http://schemas.microsoft.com/office/drawing/2014/main" id="{0E8B0F80-C4E7-47FD-A2AD-37FDFFCA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006600"/>
            <a:ext cx="120650" cy="109538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9" name="Rectangle 227">
            <a:extLst>
              <a:ext uri="{FF2B5EF4-FFF2-40B4-BE49-F238E27FC236}">
                <a16:creationId xmlns:a16="http://schemas.microsoft.com/office/drawing/2014/main" id="{5AEC7291-12B4-4FEB-852C-3C0E0174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006600"/>
            <a:ext cx="141288" cy="131763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0" name="Rectangle 228">
            <a:extLst>
              <a:ext uri="{FF2B5EF4-FFF2-40B4-BE49-F238E27FC236}">
                <a16:creationId xmlns:a16="http://schemas.microsoft.com/office/drawing/2014/main" id="{57A68276-7AF0-4474-A11E-DC344807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671888"/>
            <a:ext cx="120650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1" name="Rectangle 229">
            <a:extLst>
              <a:ext uri="{FF2B5EF4-FFF2-40B4-BE49-F238E27FC236}">
                <a16:creationId xmlns:a16="http://schemas.microsoft.com/office/drawing/2014/main" id="{E5EC67FD-18ED-4EBE-A30A-88EE2B8D6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671888"/>
            <a:ext cx="141288" cy="1301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2" name="Rectangle 230">
            <a:extLst>
              <a:ext uri="{FF2B5EF4-FFF2-40B4-BE49-F238E27FC236}">
                <a16:creationId xmlns:a16="http://schemas.microsoft.com/office/drawing/2014/main" id="{61707B19-B099-44BB-A059-2C708100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671888"/>
            <a:ext cx="122238" cy="13017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3" name="Rectangle 231">
            <a:extLst>
              <a:ext uri="{FF2B5EF4-FFF2-40B4-BE49-F238E27FC236}">
                <a16:creationId xmlns:a16="http://schemas.microsoft.com/office/drawing/2014/main" id="{B351DDDA-7FD1-4310-850C-541F19E9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671888"/>
            <a:ext cx="142875" cy="1524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4" name="Rectangle 232">
            <a:extLst>
              <a:ext uri="{FF2B5EF4-FFF2-40B4-BE49-F238E27FC236}">
                <a16:creationId xmlns:a16="http://schemas.microsoft.com/office/drawing/2014/main" id="{EB0D8663-314B-4F3A-9C33-906A53BE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4856163"/>
            <a:ext cx="122238" cy="109537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5" name="Rectangle 233">
            <a:extLst>
              <a:ext uri="{FF2B5EF4-FFF2-40B4-BE49-F238E27FC236}">
                <a16:creationId xmlns:a16="http://schemas.microsoft.com/office/drawing/2014/main" id="{1E11EB3A-2404-4E4D-BA68-4E6FB36E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4856163"/>
            <a:ext cx="142875" cy="1301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6" name="Rectangle 234">
            <a:extLst>
              <a:ext uri="{FF2B5EF4-FFF2-40B4-BE49-F238E27FC236}">
                <a16:creationId xmlns:a16="http://schemas.microsoft.com/office/drawing/2014/main" id="{7A0E17D0-50FA-4CAC-AC9D-C8BC289E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811713"/>
            <a:ext cx="122237" cy="131762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7" name="Rectangle 235">
            <a:extLst>
              <a:ext uri="{FF2B5EF4-FFF2-40B4-BE49-F238E27FC236}">
                <a16:creationId xmlns:a16="http://schemas.microsoft.com/office/drawing/2014/main" id="{A0E3B4D5-1134-4D50-B091-B4FB2A00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811713"/>
            <a:ext cx="142875" cy="153987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8" name="Rectangle 236">
            <a:extLst>
              <a:ext uri="{FF2B5EF4-FFF2-40B4-BE49-F238E27FC236}">
                <a16:creationId xmlns:a16="http://schemas.microsoft.com/office/drawing/2014/main" id="{C86EAD5D-FE21-49F1-AC18-61AC80FA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4767263"/>
            <a:ext cx="120650" cy="109537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9" name="Rectangle 237">
            <a:extLst>
              <a:ext uri="{FF2B5EF4-FFF2-40B4-BE49-F238E27FC236}">
                <a16:creationId xmlns:a16="http://schemas.microsoft.com/office/drawing/2014/main" id="{B35AEDAB-04A4-4E7D-9F3A-2DB00A62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4767263"/>
            <a:ext cx="141287" cy="13176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0" name="Rectangle 238">
            <a:extLst>
              <a:ext uri="{FF2B5EF4-FFF2-40B4-BE49-F238E27FC236}">
                <a16:creationId xmlns:a16="http://schemas.microsoft.com/office/drawing/2014/main" id="{28BCF972-B34B-40A8-9A50-B255986EF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811713"/>
            <a:ext cx="122238" cy="131762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1" name="Rectangle 239">
            <a:extLst>
              <a:ext uri="{FF2B5EF4-FFF2-40B4-BE49-F238E27FC236}">
                <a16:creationId xmlns:a16="http://schemas.microsoft.com/office/drawing/2014/main" id="{3FEAA8A6-9A52-4474-9495-F36576FE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811713"/>
            <a:ext cx="142875" cy="153987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2" name="Rectangle 240">
            <a:extLst>
              <a:ext uri="{FF2B5EF4-FFF2-40B4-BE49-F238E27FC236}">
                <a16:creationId xmlns:a16="http://schemas.microsoft.com/office/drawing/2014/main" id="{BD82C8CC-24C5-4403-9DA2-69B37582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5237163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server: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273" name="Freeform 241">
            <a:extLst>
              <a:ext uri="{FF2B5EF4-FFF2-40B4-BE49-F238E27FC236}">
                <a16:creationId xmlns:a16="http://schemas.microsoft.com/office/drawing/2014/main" id="{4F6867FD-D999-48C3-A2A3-69E830091602}"/>
              </a:ext>
            </a:extLst>
          </p:cNvPr>
          <p:cNvSpPr>
            <a:spLocks/>
          </p:cNvSpPr>
          <p:nvPr/>
        </p:nvSpPr>
        <p:spPr bwMode="auto">
          <a:xfrm>
            <a:off x="3209925" y="5030788"/>
            <a:ext cx="58738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74" name="AutoShape 242">
            <a:extLst>
              <a:ext uri="{FF2B5EF4-FFF2-40B4-BE49-F238E27FC236}">
                <a16:creationId xmlns:a16="http://schemas.microsoft.com/office/drawing/2014/main" id="{467B17F7-EC6A-4D86-BEC6-252DB776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4897438"/>
            <a:ext cx="161925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5" name="AutoShape 243">
            <a:extLst>
              <a:ext uri="{FF2B5EF4-FFF2-40B4-BE49-F238E27FC236}">
                <a16:creationId xmlns:a16="http://schemas.microsoft.com/office/drawing/2014/main" id="{F8FACDEC-1006-42BF-811A-D46DA45B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5213"/>
            <a:ext cx="201613" cy="177800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6" name="Rectangle 244">
            <a:extLst>
              <a:ext uri="{FF2B5EF4-FFF2-40B4-BE49-F238E27FC236}">
                <a16:creationId xmlns:a16="http://schemas.microsoft.com/office/drawing/2014/main" id="{969AAFB8-5110-48F6-A462-23546DD1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4919663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7" name="Rectangle 245">
            <a:extLst>
              <a:ext uri="{FF2B5EF4-FFF2-40B4-BE49-F238E27FC236}">
                <a16:creationId xmlns:a16="http://schemas.microsoft.com/office/drawing/2014/main" id="{D15F04DB-524E-4AFB-B79A-3F83EECC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4919663"/>
            <a:ext cx="141287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8" name="Freeform 246">
            <a:extLst>
              <a:ext uri="{FF2B5EF4-FFF2-40B4-BE49-F238E27FC236}">
                <a16:creationId xmlns:a16="http://schemas.microsoft.com/office/drawing/2014/main" id="{830B29C1-C170-4AEF-AE48-D7325B73BA77}"/>
              </a:ext>
            </a:extLst>
          </p:cNvPr>
          <p:cNvSpPr>
            <a:spLocks/>
          </p:cNvSpPr>
          <p:nvPr/>
        </p:nvSpPr>
        <p:spPr bwMode="auto">
          <a:xfrm>
            <a:off x="3249613" y="5138738"/>
            <a:ext cx="39687" cy="44450"/>
          </a:xfrm>
          <a:custGeom>
            <a:avLst/>
            <a:gdLst>
              <a:gd name="T0" fmla="*/ 2147483646 w 27"/>
              <a:gd name="T1" fmla="*/ 0 h 28"/>
              <a:gd name="T2" fmla="*/ 2147483646 w 27"/>
              <a:gd name="T3" fmla="*/ 0 h 28"/>
              <a:gd name="T4" fmla="*/ 2147483646 w 27"/>
              <a:gd name="T5" fmla="*/ 0 h 28"/>
              <a:gd name="T6" fmla="*/ 2147483646 w 27"/>
              <a:gd name="T7" fmla="*/ 2147483646 h 28"/>
              <a:gd name="T8" fmla="*/ 2147483646 w 27"/>
              <a:gd name="T9" fmla="*/ 2147483646 h 28"/>
              <a:gd name="T10" fmla="*/ 2147483646 w 27"/>
              <a:gd name="T11" fmla="*/ 2147483646 h 28"/>
              <a:gd name="T12" fmla="*/ 0 w 27"/>
              <a:gd name="T13" fmla="*/ 2147483646 h 28"/>
              <a:gd name="T14" fmla="*/ 0 w 27"/>
              <a:gd name="T15" fmla="*/ 0 h 28"/>
              <a:gd name="T16" fmla="*/ 0 w 27"/>
              <a:gd name="T17" fmla="*/ 0 h 28"/>
              <a:gd name="T18" fmla="*/ 2147483646 w 27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28"/>
              <a:gd name="T32" fmla="*/ 27 w 27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28">
                <a:moveTo>
                  <a:pt x="13" y="0"/>
                </a:moveTo>
                <a:lnTo>
                  <a:pt x="27" y="0"/>
                </a:lnTo>
                <a:lnTo>
                  <a:pt x="27" y="14"/>
                </a:lnTo>
                <a:lnTo>
                  <a:pt x="27" y="28"/>
                </a:lnTo>
                <a:lnTo>
                  <a:pt x="13" y="28"/>
                </a:lnTo>
                <a:lnTo>
                  <a:pt x="0" y="14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79" name="Picture 247">
            <a:extLst>
              <a:ext uri="{FF2B5EF4-FFF2-40B4-BE49-F238E27FC236}">
                <a16:creationId xmlns:a16="http://schemas.microsoft.com/office/drawing/2014/main" id="{6AEA13D0-7EA3-4B96-9476-F4F5E339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4941888"/>
            <a:ext cx="1222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80" name="Line 248">
            <a:extLst>
              <a:ext uri="{FF2B5EF4-FFF2-40B4-BE49-F238E27FC236}">
                <a16:creationId xmlns:a16="http://schemas.microsoft.com/office/drawing/2014/main" id="{CAD779CE-B71E-439F-9A4E-E91545665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663" y="51387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1" name="Line 249">
            <a:extLst>
              <a:ext uri="{FF2B5EF4-FFF2-40B4-BE49-F238E27FC236}">
                <a16:creationId xmlns:a16="http://schemas.microsoft.com/office/drawing/2014/main" id="{985811C6-6082-4454-BDFD-B849500F8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663" y="51387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2" name="Line 250">
            <a:extLst>
              <a:ext uri="{FF2B5EF4-FFF2-40B4-BE49-F238E27FC236}">
                <a16:creationId xmlns:a16="http://schemas.microsoft.com/office/drawing/2014/main" id="{47826C0E-642F-407C-8A6D-02EDB5D45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51387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3" name="Rectangle 251">
            <a:extLst>
              <a:ext uri="{FF2B5EF4-FFF2-40B4-BE49-F238E27FC236}">
                <a16:creationId xmlns:a16="http://schemas.microsoft.com/office/drawing/2014/main" id="{E250F9FD-4A65-482F-8582-3CC24ED2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5030788"/>
            <a:ext cx="142875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84" name="Freeform 252">
            <a:extLst>
              <a:ext uri="{FF2B5EF4-FFF2-40B4-BE49-F238E27FC236}">
                <a16:creationId xmlns:a16="http://schemas.microsoft.com/office/drawing/2014/main" id="{CAAFFC15-416B-4738-B52C-26A434BC0C25}"/>
              </a:ext>
            </a:extLst>
          </p:cNvPr>
          <p:cNvSpPr>
            <a:spLocks/>
          </p:cNvSpPr>
          <p:nvPr/>
        </p:nvSpPr>
        <p:spPr bwMode="auto">
          <a:xfrm>
            <a:off x="3048000" y="5053013"/>
            <a:ext cx="201613" cy="42862"/>
          </a:xfrm>
          <a:custGeom>
            <a:avLst/>
            <a:gdLst>
              <a:gd name="T0" fmla="*/ 2147483646 w 138"/>
              <a:gd name="T1" fmla="*/ 0 h 27"/>
              <a:gd name="T2" fmla="*/ 0 w 138"/>
              <a:gd name="T3" fmla="*/ 2147483646 h 27"/>
              <a:gd name="T4" fmla="*/ 2147483646 w 138"/>
              <a:gd name="T5" fmla="*/ 2147483646 h 27"/>
              <a:gd name="T6" fmla="*/ 2147483646 w 138"/>
              <a:gd name="T7" fmla="*/ 0 h 27"/>
              <a:gd name="T8" fmla="*/ 2147483646 w 138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7"/>
              <a:gd name="T17" fmla="*/ 138 w 138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7">
                <a:moveTo>
                  <a:pt x="13" y="0"/>
                </a:moveTo>
                <a:lnTo>
                  <a:pt x="0" y="27"/>
                </a:lnTo>
                <a:lnTo>
                  <a:pt x="138" y="27"/>
                </a:lnTo>
                <a:lnTo>
                  <a:pt x="124" y="0"/>
                </a:lnTo>
                <a:lnTo>
                  <a:pt x="13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5" name="Line 253">
            <a:extLst>
              <a:ext uri="{FF2B5EF4-FFF2-40B4-BE49-F238E27FC236}">
                <a16:creationId xmlns:a16="http://schemas.microsoft.com/office/drawing/2014/main" id="{AF236075-9D01-4462-9EFA-440891D5C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5075238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6" name="Line 254">
            <a:extLst>
              <a:ext uri="{FF2B5EF4-FFF2-40B4-BE49-F238E27FC236}">
                <a16:creationId xmlns:a16="http://schemas.microsoft.com/office/drawing/2014/main" id="{D65BD162-11FC-4037-B060-066B6B64D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5053013"/>
            <a:ext cx="1222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7" name="Line 255">
            <a:extLst>
              <a:ext uri="{FF2B5EF4-FFF2-40B4-BE49-F238E27FC236}">
                <a16:creationId xmlns:a16="http://schemas.microsoft.com/office/drawing/2014/main" id="{286D00A4-2DB6-4097-B6D2-1B0359348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5075238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8" name="Freeform 256">
            <a:extLst>
              <a:ext uri="{FF2B5EF4-FFF2-40B4-BE49-F238E27FC236}">
                <a16:creationId xmlns:a16="http://schemas.microsoft.com/office/drawing/2014/main" id="{6BA2397A-5DD0-4C23-8A3D-A39B752DF560}"/>
              </a:ext>
            </a:extLst>
          </p:cNvPr>
          <p:cNvSpPr>
            <a:spLocks/>
          </p:cNvSpPr>
          <p:nvPr/>
        </p:nvSpPr>
        <p:spPr bwMode="auto">
          <a:xfrm>
            <a:off x="3108325" y="5075238"/>
            <a:ext cx="120650" cy="1587"/>
          </a:xfrm>
          <a:custGeom>
            <a:avLst/>
            <a:gdLst>
              <a:gd name="T0" fmla="*/ 0 w 83"/>
              <a:gd name="T1" fmla="*/ 0 h 1588"/>
              <a:gd name="T2" fmla="*/ 2147483646 w 83"/>
              <a:gd name="T3" fmla="*/ 0 h 1588"/>
              <a:gd name="T4" fmla="*/ 2147483646 w 83"/>
              <a:gd name="T5" fmla="*/ 0 h 1588"/>
              <a:gd name="T6" fmla="*/ 0 60000 65536"/>
              <a:gd name="T7" fmla="*/ 0 60000 65536"/>
              <a:gd name="T8" fmla="*/ 0 60000 65536"/>
              <a:gd name="T9" fmla="*/ 0 w 83"/>
              <a:gd name="T10" fmla="*/ 0 h 1588"/>
              <a:gd name="T11" fmla="*/ 83 w 8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1588">
                <a:moveTo>
                  <a:pt x="0" y="0"/>
                </a:moveTo>
                <a:lnTo>
                  <a:pt x="55" y="0"/>
                </a:lnTo>
                <a:lnTo>
                  <a:pt x="83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9" name="Line 257">
            <a:extLst>
              <a:ext uri="{FF2B5EF4-FFF2-40B4-BE49-F238E27FC236}">
                <a16:creationId xmlns:a16="http://schemas.microsoft.com/office/drawing/2014/main" id="{C22FD9C1-5A32-4BF0-B25F-EE567F3BA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507523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90" name="Rectangle 258">
            <a:extLst>
              <a:ext uri="{FF2B5EF4-FFF2-40B4-BE49-F238E27FC236}">
                <a16:creationId xmlns:a16="http://schemas.microsoft.com/office/drawing/2014/main" id="{2D5EBE62-74CC-4E9B-A9E4-225939CA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4897438"/>
            <a:ext cx="3968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1" name="Rectangle 259">
            <a:extLst>
              <a:ext uri="{FF2B5EF4-FFF2-40B4-BE49-F238E27FC236}">
                <a16:creationId xmlns:a16="http://schemas.microsoft.com/office/drawing/2014/main" id="{65E60235-BB1A-4BCB-A016-350F131B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4897438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2" name="Rectangle 260">
            <a:extLst>
              <a:ext uri="{FF2B5EF4-FFF2-40B4-BE49-F238E27FC236}">
                <a16:creationId xmlns:a16="http://schemas.microsoft.com/office/drawing/2014/main" id="{42776F0F-B61A-4C7C-9AA2-4F3B833C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671888"/>
            <a:ext cx="120650" cy="13017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3" name="Rectangle 261">
            <a:extLst>
              <a:ext uri="{FF2B5EF4-FFF2-40B4-BE49-F238E27FC236}">
                <a16:creationId xmlns:a16="http://schemas.microsoft.com/office/drawing/2014/main" id="{D7DBEE0D-4041-4EEC-968C-2BD7FC34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671888"/>
            <a:ext cx="139700" cy="1524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4" name="Rectangle 262">
            <a:extLst>
              <a:ext uri="{FF2B5EF4-FFF2-40B4-BE49-F238E27FC236}">
                <a16:creationId xmlns:a16="http://schemas.microsoft.com/office/drawing/2014/main" id="{37295681-2BF7-44BD-A2B4-D2C4F4D4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3694113"/>
            <a:ext cx="122237" cy="109537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5" name="Rectangle 263">
            <a:extLst>
              <a:ext uri="{FF2B5EF4-FFF2-40B4-BE49-F238E27FC236}">
                <a16:creationId xmlns:a16="http://schemas.microsoft.com/office/drawing/2014/main" id="{4E9ADD2F-7588-4C82-906D-0F1C38FD4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3694113"/>
            <a:ext cx="141287" cy="13176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6" name="Rectangle 264">
            <a:extLst>
              <a:ext uri="{FF2B5EF4-FFF2-40B4-BE49-F238E27FC236}">
                <a16:creationId xmlns:a16="http://schemas.microsoft.com/office/drawing/2014/main" id="{483BC9A1-482B-447F-956E-FC004FCD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5227638"/>
            <a:ext cx="122238" cy="131762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7" name="Rectangle 265">
            <a:extLst>
              <a:ext uri="{FF2B5EF4-FFF2-40B4-BE49-F238E27FC236}">
                <a16:creationId xmlns:a16="http://schemas.microsoft.com/office/drawing/2014/main" id="{44EA89B1-F918-420E-BFBA-2FA83F0A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56213"/>
            <a:ext cx="142875" cy="153987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8" name="Rectangle 266">
            <a:extLst>
              <a:ext uri="{FF2B5EF4-FFF2-40B4-BE49-F238E27FC236}">
                <a16:creationId xmlns:a16="http://schemas.microsoft.com/office/drawing/2014/main" id="{F855D6C3-1D50-4102-8EBA-34BF5C01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23256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44299" name="Freeform 268">
            <a:extLst>
              <a:ext uri="{FF2B5EF4-FFF2-40B4-BE49-F238E27FC236}">
                <a16:creationId xmlns:a16="http://schemas.microsoft.com/office/drawing/2014/main" id="{F0B5994A-4C6B-4A96-9226-94CE84BCD016}"/>
              </a:ext>
            </a:extLst>
          </p:cNvPr>
          <p:cNvSpPr>
            <a:spLocks/>
          </p:cNvSpPr>
          <p:nvPr/>
        </p:nvSpPr>
        <p:spPr bwMode="auto">
          <a:xfrm>
            <a:off x="3797300" y="2795588"/>
            <a:ext cx="79375" cy="88900"/>
          </a:xfrm>
          <a:custGeom>
            <a:avLst/>
            <a:gdLst>
              <a:gd name="T0" fmla="*/ 0 w 55"/>
              <a:gd name="T1" fmla="*/ 0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0 60000 65536"/>
              <a:gd name="T7" fmla="*/ 0 60000 65536"/>
              <a:gd name="T8" fmla="*/ 0 60000 65536"/>
              <a:gd name="T9" fmla="*/ 0 w 55"/>
              <a:gd name="T10" fmla="*/ 0 h 55"/>
              <a:gd name="T11" fmla="*/ 55 w 55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5">
                <a:moveTo>
                  <a:pt x="0" y="0"/>
                </a:moveTo>
                <a:lnTo>
                  <a:pt x="41" y="13"/>
                </a:lnTo>
                <a:lnTo>
                  <a:pt x="55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0" name="AutoShape 269">
            <a:extLst>
              <a:ext uri="{FF2B5EF4-FFF2-40B4-BE49-F238E27FC236}">
                <a16:creationId xmlns:a16="http://schemas.microsoft.com/office/drawing/2014/main" id="{2F838349-C168-4316-915E-75CC0FD4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2643188"/>
            <a:ext cx="163513" cy="131762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1" name="AutoShape 270">
            <a:extLst>
              <a:ext uri="{FF2B5EF4-FFF2-40B4-BE49-F238E27FC236}">
                <a16:creationId xmlns:a16="http://schemas.microsoft.com/office/drawing/2014/main" id="{022B7748-634F-4103-840C-28E2AB99C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2620963"/>
            <a:ext cx="203200" cy="176212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2" name="Rectangle 271">
            <a:extLst>
              <a:ext uri="{FF2B5EF4-FFF2-40B4-BE49-F238E27FC236}">
                <a16:creationId xmlns:a16="http://schemas.microsoft.com/office/drawing/2014/main" id="{CB67B66A-CCDC-48A1-943F-36C79823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687638"/>
            <a:ext cx="122237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3" name="Rectangle 272">
            <a:extLst>
              <a:ext uri="{FF2B5EF4-FFF2-40B4-BE49-F238E27FC236}">
                <a16:creationId xmlns:a16="http://schemas.microsoft.com/office/drawing/2014/main" id="{AB0A9EB5-0ACA-4014-832D-9D716920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687638"/>
            <a:ext cx="142875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4" name="Freeform 273">
            <a:extLst>
              <a:ext uri="{FF2B5EF4-FFF2-40B4-BE49-F238E27FC236}">
                <a16:creationId xmlns:a16="http://schemas.microsoft.com/office/drawing/2014/main" id="{27115E3C-8E1C-4C9D-9786-C75E942ACADF}"/>
              </a:ext>
            </a:extLst>
          </p:cNvPr>
          <p:cNvSpPr>
            <a:spLocks/>
          </p:cNvSpPr>
          <p:nvPr/>
        </p:nvSpPr>
        <p:spPr bwMode="auto">
          <a:xfrm>
            <a:off x="3857625" y="2884488"/>
            <a:ext cx="19050" cy="42862"/>
          </a:xfrm>
          <a:custGeom>
            <a:avLst/>
            <a:gdLst>
              <a:gd name="T0" fmla="*/ 0 w 14"/>
              <a:gd name="T1" fmla="*/ 0 h 27"/>
              <a:gd name="T2" fmla="*/ 2147483646 w 14"/>
              <a:gd name="T3" fmla="*/ 0 h 27"/>
              <a:gd name="T4" fmla="*/ 2147483646 w 14"/>
              <a:gd name="T5" fmla="*/ 0 h 27"/>
              <a:gd name="T6" fmla="*/ 2147483646 w 14"/>
              <a:gd name="T7" fmla="*/ 2147483646 h 27"/>
              <a:gd name="T8" fmla="*/ 2147483646 w 14"/>
              <a:gd name="T9" fmla="*/ 2147483646 h 27"/>
              <a:gd name="T10" fmla="*/ 0 w 14"/>
              <a:gd name="T11" fmla="*/ 2147483646 h 27"/>
              <a:gd name="T12" fmla="*/ 0 w 14"/>
              <a:gd name="T13" fmla="*/ 2147483646 h 27"/>
              <a:gd name="T14" fmla="*/ 0 w 14"/>
              <a:gd name="T15" fmla="*/ 0 h 27"/>
              <a:gd name="T16" fmla="*/ 0 w 14"/>
              <a:gd name="T17" fmla="*/ 0 h 27"/>
              <a:gd name="T18" fmla="*/ 0 w 14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"/>
              <a:gd name="T31" fmla="*/ 0 h 27"/>
              <a:gd name="T32" fmla="*/ 14 w 14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" h="27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14" y="27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05" name="Picture 274">
            <a:extLst>
              <a:ext uri="{FF2B5EF4-FFF2-40B4-BE49-F238E27FC236}">
                <a16:creationId xmlns:a16="http://schemas.microsoft.com/office/drawing/2014/main" id="{B68AE2EB-EFD3-431F-B63D-CFCD9E76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687638"/>
            <a:ext cx="1016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06" name="Line 275">
            <a:extLst>
              <a:ext uri="{FF2B5EF4-FFF2-40B4-BE49-F238E27FC236}">
                <a16:creationId xmlns:a16="http://schemas.microsoft.com/office/drawing/2014/main" id="{D96A6C28-573A-4B19-AD01-7E077A48E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2884488"/>
            <a:ext cx="0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7" name="Line 276">
            <a:extLst>
              <a:ext uri="{FF2B5EF4-FFF2-40B4-BE49-F238E27FC236}">
                <a16:creationId xmlns:a16="http://schemas.microsoft.com/office/drawing/2014/main" id="{F7ACFB3F-8D94-44F2-B04E-9719B5797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2884488"/>
            <a:ext cx="0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8" name="Line 277">
            <a:extLst>
              <a:ext uri="{FF2B5EF4-FFF2-40B4-BE49-F238E27FC236}">
                <a16:creationId xmlns:a16="http://schemas.microsoft.com/office/drawing/2014/main" id="{AFFB698E-78B8-4313-83CB-0DF069F50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288448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9" name="Rectangle 278">
            <a:extLst>
              <a:ext uri="{FF2B5EF4-FFF2-40B4-BE49-F238E27FC236}">
                <a16:creationId xmlns:a16="http://schemas.microsoft.com/office/drawing/2014/main" id="{1AB0A0E6-5209-4196-9261-0BE208C5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2773363"/>
            <a:ext cx="163513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10" name="Freeform 279">
            <a:extLst>
              <a:ext uri="{FF2B5EF4-FFF2-40B4-BE49-F238E27FC236}">
                <a16:creationId xmlns:a16="http://schemas.microsoft.com/office/drawing/2014/main" id="{5C86D810-45B0-4F2D-9195-FE45F85B49C1}"/>
              </a:ext>
            </a:extLst>
          </p:cNvPr>
          <p:cNvSpPr>
            <a:spLocks/>
          </p:cNvSpPr>
          <p:nvPr/>
        </p:nvSpPr>
        <p:spPr bwMode="auto">
          <a:xfrm>
            <a:off x="3633788" y="2817813"/>
            <a:ext cx="203200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5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1" name="Line 280">
            <a:extLst>
              <a:ext uri="{FF2B5EF4-FFF2-40B4-BE49-F238E27FC236}">
                <a16:creationId xmlns:a16="http://schemas.microsoft.com/office/drawing/2014/main" id="{105674B2-D595-4B8E-B970-E5B459C1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2840038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2" name="Line 281">
            <a:extLst>
              <a:ext uri="{FF2B5EF4-FFF2-40B4-BE49-F238E27FC236}">
                <a16:creationId xmlns:a16="http://schemas.microsoft.com/office/drawing/2014/main" id="{FDAA0B69-DD60-486F-8A2C-9F0F9E2E9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2817813"/>
            <a:ext cx="1222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3" name="Line 282">
            <a:extLst>
              <a:ext uri="{FF2B5EF4-FFF2-40B4-BE49-F238E27FC236}">
                <a16:creationId xmlns:a16="http://schemas.microsoft.com/office/drawing/2014/main" id="{2FBDB7D7-DB3D-4CC8-A8D8-9475AAB4D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281781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4" name="Line 283">
            <a:extLst>
              <a:ext uri="{FF2B5EF4-FFF2-40B4-BE49-F238E27FC236}">
                <a16:creationId xmlns:a16="http://schemas.microsoft.com/office/drawing/2014/main" id="{A2FFDC4C-6436-4BA4-9C54-3D7DC384E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2840038"/>
            <a:ext cx="6032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5" name="Line 284">
            <a:extLst>
              <a:ext uri="{FF2B5EF4-FFF2-40B4-BE49-F238E27FC236}">
                <a16:creationId xmlns:a16="http://schemas.microsoft.com/office/drawing/2014/main" id="{8F95B1E4-B119-4428-A004-06AEE7AF5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1781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6" name="Line 285">
            <a:extLst>
              <a:ext uri="{FF2B5EF4-FFF2-40B4-BE49-F238E27FC236}">
                <a16:creationId xmlns:a16="http://schemas.microsoft.com/office/drawing/2014/main" id="{B53DAE83-B2D9-4DDA-8472-71BBDB9FB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28400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7" name="Rectangle 286">
            <a:extLst>
              <a:ext uri="{FF2B5EF4-FFF2-40B4-BE49-F238E27FC236}">
                <a16:creationId xmlns:a16="http://schemas.microsoft.com/office/drawing/2014/main" id="{B3BB7074-7481-4AB1-8683-46C7F2F1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2665413"/>
            <a:ext cx="41275" cy="42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18" name="Rectangle 287">
            <a:extLst>
              <a:ext uri="{FF2B5EF4-FFF2-40B4-BE49-F238E27FC236}">
                <a16:creationId xmlns:a16="http://schemas.microsoft.com/office/drawing/2014/main" id="{DC4E82D2-5824-4C7D-A013-84136A11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2665413"/>
            <a:ext cx="61912" cy="65087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19" name="Freeform 288">
            <a:extLst>
              <a:ext uri="{FF2B5EF4-FFF2-40B4-BE49-F238E27FC236}">
                <a16:creationId xmlns:a16="http://schemas.microsoft.com/office/drawing/2014/main" id="{5499BC33-9A76-4976-8BD6-6E908038A16C}"/>
              </a:ext>
            </a:extLst>
          </p:cNvPr>
          <p:cNvSpPr>
            <a:spLocks/>
          </p:cNvSpPr>
          <p:nvPr/>
        </p:nvSpPr>
        <p:spPr bwMode="auto">
          <a:xfrm>
            <a:off x="2339975" y="1941513"/>
            <a:ext cx="61913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20" name="AutoShape 289">
            <a:extLst>
              <a:ext uri="{FF2B5EF4-FFF2-40B4-BE49-F238E27FC236}">
                <a16:creationId xmlns:a16="http://schemas.microsoft.com/office/drawing/2014/main" id="{1C53CE70-406D-4554-88FF-21C58CC4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18113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1" name="AutoShape 290">
            <a:extLst>
              <a:ext uri="{FF2B5EF4-FFF2-40B4-BE49-F238E27FC236}">
                <a16:creationId xmlns:a16="http://schemas.microsoft.com/office/drawing/2014/main" id="{503D2886-A8E3-430F-BA34-79B00B2A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1789113"/>
            <a:ext cx="222250" cy="153987"/>
          </a:xfrm>
          <a:prstGeom prst="roundRect">
            <a:avLst>
              <a:gd name="adj" fmla="val 38662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2" name="Rectangle 291">
            <a:extLst>
              <a:ext uri="{FF2B5EF4-FFF2-40B4-BE49-F238E27FC236}">
                <a16:creationId xmlns:a16="http://schemas.microsoft.com/office/drawing/2014/main" id="{F674FBE7-005E-4F4E-87A2-0FAC2E0B3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833563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3" name="Rectangle 292">
            <a:extLst>
              <a:ext uri="{FF2B5EF4-FFF2-40B4-BE49-F238E27FC236}">
                <a16:creationId xmlns:a16="http://schemas.microsoft.com/office/drawing/2014/main" id="{C0EBB7E0-FA40-476A-8953-4FE0AA15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833563"/>
            <a:ext cx="141288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4" name="Freeform 293">
            <a:extLst>
              <a:ext uri="{FF2B5EF4-FFF2-40B4-BE49-F238E27FC236}">
                <a16:creationId xmlns:a16="http://schemas.microsoft.com/office/drawing/2014/main" id="{9296D94C-14C4-463F-BEE2-148A042D40AB}"/>
              </a:ext>
            </a:extLst>
          </p:cNvPr>
          <p:cNvSpPr>
            <a:spLocks/>
          </p:cNvSpPr>
          <p:nvPr/>
        </p:nvSpPr>
        <p:spPr bwMode="auto">
          <a:xfrm>
            <a:off x="2381250" y="20304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25" name="Picture 294">
            <a:extLst>
              <a:ext uri="{FF2B5EF4-FFF2-40B4-BE49-F238E27FC236}">
                <a16:creationId xmlns:a16="http://schemas.microsoft.com/office/drawing/2014/main" id="{01B77582-572E-4066-8285-EF3287CB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833563"/>
            <a:ext cx="101600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26" name="Line 295">
            <a:extLst>
              <a:ext uri="{FF2B5EF4-FFF2-40B4-BE49-F238E27FC236}">
                <a16:creationId xmlns:a16="http://schemas.microsoft.com/office/drawing/2014/main" id="{E738D606-4AB9-45FC-9BF0-CA3E8C99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2052638"/>
            <a:ext cx="15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27" name="Freeform 296">
            <a:extLst>
              <a:ext uri="{FF2B5EF4-FFF2-40B4-BE49-F238E27FC236}">
                <a16:creationId xmlns:a16="http://schemas.microsoft.com/office/drawing/2014/main" id="{718EE559-9CA7-4901-B957-D5DB39797DCE}"/>
              </a:ext>
            </a:extLst>
          </p:cNvPr>
          <p:cNvSpPr>
            <a:spLocks/>
          </p:cNvSpPr>
          <p:nvPr/>
        </p:nvSpPr>
        <p:spPr bwMode="auto">
          <a:xfrm>
            <a:off x="2401888" y="2052638"/>
            <a:ext cx="1587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28" name="Rectangle 297">
            <a:extLst>
              <a:ext uri="{FF2B5EF4-FFF2-40B4-BE49-F238E27FC236}">
                <a16:creationId xmlns:a16="http://schemas.microsoft.com/office/drawing/2014/main" id="{10437E2D-B69D-493E-AB9D-59440127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1919288"/>
            <a:ext cx="141287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9" name="Freeform 298">
            <a:extLst>
              <a:ext uri="{FF2B5EF4-FFF2-40B4-BE49-F238E27FC236}">
                <a16:creationId xmlns:a16="http://schemas.microsoft.com/office/drawing/2014/main" id="{5F7B3827-0989-4D5F-AB2D-188F1FCFA093}"/>
              </a:ext>
            </a:extLst>
          </p:cNvPr>
          <p:cNvSpPr>
            <a:spLocks/>
          </p:cNvSpPr>
          <p:nvPr/>
        </p:nvSpPr>
        <p:spPr bwMode="auto">
          <a:xfrm>
            <a:off x="2179638" y="19637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0" name="Line 299">
            <a:extLst>
              <a:ext uri="{FF2B5EF4-FFF2-40B4-BE49-F238E27FC236}">
                <a16:creationId xmlns:a16="http://schemas.microsoft.com/office/drawing/2014/main" id="{1F7407A4-204B-4D77-A545-CBFA9CDC0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1985963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1" name="Line 300">
            <a:extLst>
              <a:ext uri="{FF2B5EF4-FFF2-40B4-BE49-F238E27FC236}">
                <a16:creationId xmlns:a16="http://schemas.microsoft.com/office/drawing/2014/main" id="{EFB8AF64-5192-4A7A-9CAE-99733758B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196373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2" name="Line 301">
            <a:extLst>
              <a:ext uri="{FF2B5EF4-FFF2-40B4-BE49-F238E27FC236}">
                <a16:creationId xmlns:a16="http://schemas.microsoft.com/office/drawing/2014/main" id="{094375AA-D3E5-443E-AEE6-77831EE7D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198596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3" name="Line 302">
            <a:extLst>
              <a:ext uri="{FF2B5EF4-FFF2-40B4-BE49-F238E27FC236}">
                <a16:creationId xmlns:a16="http://schemas.microsoft.com/office/drawing/2014/main" id="{1D36FAB5-DB1A-47AA-974E-B1958360B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1985963"/>
            <a:ext cx="825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4" name="Freeform 303">
            <a:extLst>
              <a:ext uri="{FF2B5EF4-FFF2-40B4-BE49-F238E27FC236}">
                <a16:creationId xmlns:a16="http://schemas.microsoft.com/office/drawing/2014/main" id="{37808579-1921-403D-B1B5-CCF858406B77}"/>
              </a:ext>
            </a:extLst>
          </p:cNvPr>
          <p:cNvSpPr>
            <a:spLocks/>
          </p:cNvSpPr>
          <p:nvPr/>
        </p:nvSpPr>
        <p:spPr bwMode="auto">
          <a:xfrm>
            <a:off x="2300288" y="1985963"/>
            <a:ext cx="60325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5" name="Rectangle 304">
            <a:extLst>
              <a:ext uri="{FF2B5EF4-FFF2-40B4-BE49-F238E27FC236}">
                <a16:creationId xmlns:a16="http://schemas.microsoft.com/office/drawing/2014/main" id="{4DD1748A-9866-430C-AF20-BD624800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1811338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36" name="Rectangle 305">
            <a:extLst>
              <a:ext uri="{FF2B5EF4-FFF2-40B4-BE49-F238E27FC236}">
                <a16:creationId xmlns:a16="http://schemas.microsoft.com/office/drawing/2014/main" id="{74B8887E-5776-459D-86AC-6DD7F848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1811338"/>
            <a:ext cx="61912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37" name="Freeform 306">
            <a:extLst>
              <a:ext uri="{FF2B5EF4-FFF2-40B4-BE49-F238E27FC236}">
                <a16:creationId xmlns:a16="http://schemas.microsoft.com/office/drawing/2014/main" id="{ABD08E47-C8D0-46A6-9FA8-94851E692A47}"/>
              </a:ext>
            </a:extLst>
          </p:cNvPr>
          <p:cNvSpPr>
            <a:spLocks/>
          </p:cNvSpPr>
          <p:nvPr/>
        </p:nvSpPr>
        <p:spPr bwMode="auto">
          <a:xfrm>
            <a:off x="2603500" y="1941513"/>
            <a:ext cx="60325" cy="111125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3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8" name="AutoShape 307">
            <a:extLst>
              <a:ext uri="{FF2B5EF4-FFF2-40B4-BE49-F238E27FC236}">
                <a16:creationId xmlns:a16="http://schemas.microsoft.com/office/drawing/2014/main" id="{ED863AC0-DE3D-46B7-AC97-2367F8E3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811338"/>
            <a:ext cx="182563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39" name="AutoShape 308">
            <a:extLst>
              <a:ext uri="{FF2B5EF4-FFF2-40B4-BE49-F238E27FC236}">
                <a16:creationId xmlns:a16="http://schemas.microsoft.com/office/drawing/2014/main" id="{29786558-4645-4FDD-8B1B-A02B4AA3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789113"/>
            <a:ext cx="220663" cy="153987"/>
          </a:xfrm>
          <a:prstGeom prst="roundRect">
            <a:avLst>
              <a:gd name="adj" fmla="val 38662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0" name="Rectangle 309">
            <a:extLst>
              <a:ext uri="{FF2B5EF4-FFF2-40B4-BE49-F238E27FC236}">
                <a16:creationId xmlns:a16="http://schemas.microsoft.com/office/drawing/2014/main" id="{B0AA6DCE-D7B0-4CC7-8768-3673E9A4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833563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1" name="Rectangle 310">
            <a:extLst>
              <a:ext uri="{FF2B5EF4-FFF2-40B4-BE49-F238E27FC236}">
                <a16:creationId xmlns:a16="http://schemas.microsoft.com/office/drawing/2014/main" id="{CAEB5A2E-6C3E-4DF0-8A86-A022E6CD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833563"/>
            <a:ext cx="141288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2" name="Freeform 311">
            <a:extLst>
              <a:ext uri="{FF2B5EF4-FFF2-40B4-BE49-F238E27FC236}">
                <a16:creationId xmlns:a16="http://schemas.microsoft.com/office/drawing/2014/main" id="{306DC534-8B8D-4D29-B0F0-8D62FFC73166}"/>
              </a:ext>
            </a:extLst>
          </p:cNvPr>
          <p:cNvSpPr>
            <a:spLocks/>
          </p:cNvSpPr>
          <p:nvPr/>
        </p:nvSpPr>
        <p:spPr bwMode="auto">
          <a:xfrm>
            <a:off x="2643188" y="20304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43" name="Picture 312">
            <a:extLst>
              <a:ext uri="{FF2B5EF4-FFF2-40B4-BE49-F238E27FC236}">
                <a16:creationId xmlns:a16="http://schemas.microsoft.com/office/drawing/2014/main" id="{62187315-08BB-4A1D-852D-FEEF9B9D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833563"/>
            <a:ext cx="100013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44" name="Line 313">
            <a:extLst>
              <a:ext uri="{FF2B5EF4-FFF2-40B4-BE49-F238E27FC236}">
                <a16:creationId xmlns:a16="http://schemas.microsoft.com/office/drawing/2014/main" id="{EB76D334-17F7-48FE-B380-C68FB0B4A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2052638"/>
            <a:ext cx="15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5" name="Freeform 314">
            <a:extLst>
              <a:ext uri="{FF2B5EF4-FFF2-40B4-BE49-F238E27FC236}">
                <a16:creationId xmlns:a16="http://schemas.microsoft.com/office/drawing/2014/main" id="{5C9C4FDC-38D7-4C71-ACCF-C61E60FDE837}"/>
              </a:ext>
            </a:extLst>
          </p:cNvPr>
          <p:cNvSpPr>
            <a:spLocks/>
          </p:cNvSpPr>
          <p:nvPr/>
        </p:nvSpPr>
        <p:spPr bwMode="auto">
          <a:xfrm>
            <a:off x="2663825" y="2052638"/>
            <a:ext cx="1588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6" name="Rectangle 315">
            <a:extLst>
              <a:ext uri="{FF2B5EF4-FFF2-40B4-BE49-F238E27FC236}">
                <a16:creationId xmlns:a16="http://schemas.microsoft.com/office/drawing/2014/main" id="{8D2C18A6-729D-405D-BCA9-17AC33E7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1919288"/>
            <a:ext cx="141287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7" name="Freeform 316">
            <a:extLst>
              <a:ext uri="{FF2B5EF4-FFF2-40B4-BE49-F238E27FC236}">
                <a16:creationId xmlns:a16="http://schemas.microsoft.com/office/drawing/2014/main" id="{B88A7537-ED6B-42B5-85A8-8ED7343351D6}"/>
              </a:ext>
            </a:extLst>
          </p:cNvPr>
          <p:cNvSpPr>
            <a:spLocks/>
          </p:cNvSpPr>
          <p:nvPr/>
        </p:nvSpPr>
        <p:spPr bwMode="auto">
          <a:xfrm>
            <a:off x="2441575" y="1963738"/>
            <a:ext cx="182563" cy="44450"/>
          </a:xfrm>
          <a:custGeom>
            <a:avLst/>
            <a:gdLst>
              <a:gd name="T0" fmla="*/ 2147483646 w 125"/>
              <a:gd name="T1" fmla="*/ 0 h 28"/>
              <a:gd name="T2" fmla="*/ 0 w 125"/>
              <a:gd name="T3" fmla="*/ 2147483646 h 28"/>
              <a:gd name="T4" fmla="*/ 2147483646 w 125"/>
              <a:gd name="T5" fmla="*/ 2147483646 h 28"/>
              <a:gd name="T6" fmla="*/ 2147483646 w 125"/>
              <a:gd name="T7" fmla="*/ 0 h 28"/>
              <a:gd name="T8" fmla="*/ 2147483646 w 125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8"/>
              <a:gd name="T17" fmla="*/ 125 w 125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8">
                <a:moveTo>
                  <a:pt x="14" y="0"/>
                </a:moveTo>
                <a:lnTo>
                  <a:pt x="0" y="28"/>
                </a:lnTo>
                <a:lnTo>
                  <a:pt x="125" y="28"/>
                </a:lnTo>
                <a:lnTo>
                  <a:pt x="125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8" name="Line 317">
            <a:extLst>
              <a:ext uri="{FF2B5EF4-FFF2-40B4-BE49-F238E27FC236}">
                <a16:creationId xmlns:a16="http://schemas.microsoft.com/office/drawing/2014/main" id="{43D7E026-53DC-4CE9-82E4-7725F3E4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1985963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9" name="Line 318">
            <a:extLst>
              <a:ext uri="{FF2B5EF4-FFF2-40B4-BE49-F238E27FC236}">
                <a16:creationId xmlns:a16="http://schemas.microsoft.com/office/drawing/2014/main" id="{2BFB30C2-5DEC-41E2-9E46-96C5E5901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196373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0" name="Line 319">
            <a:extLst>
              <a:ext uri="{FF2B5EF4-FFF2-40B4-BE49-F238E27FC236}">
                <a16:creationId xmlns:a16="http://schemas.microsoft.com/office/drawing/2014/main" id="{F3E09207-A70D-4498-9651-DE3F06B52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1985963"/>
            <a:ext cx="10001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1" name="Line 320">
            <a:extLst>
              <a:ext uri="{FF2B5EF4-FFF2-40B4-BE49-F238E27FC236}">
                <a16:creationId xmlns:a16="http://schemas.microsoft.com/office/drawing/2014/main" id="{B5C433FF-8D5B-48D3-8627-C35FD1B9B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488" y="1985963"/>
            <a:ext cx="793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2" name="Freeform 321">
            <a:extLst>
              <a:ext uri="{FF2B5EF4-FFF2-40B4-BE49-F238E27FC236}">
                <a16:creationId xmlns:a16="http://schemas.microsoft.com/office/drawing/2014/main" id="{8D5ED63D-8633-4BC9-8027-1B5A4CC34504}"/>
              </a:ext>
            </a:extLst>
          </p:cNvPr>
          <p:cNvSpPr>
            <a:spLocks/>
          </p:cNvSpPr>
          <p:nvPr/>
        </p:nvSpPr>
        <p:spPr bwMode="auto">
          <a:xfrm>
            <a:off x="2562225" y="1985963"/>
            <a:ext cx="61913" cy="1587"/>
          </a:xfrm>
          <a:custGeom>
            <a:avLst/>
            <a:gdLst>
              <a:gd name="T0" fmla="*/ 0 w 42"/>
              <a:gd name="T1" fmla="*/ 0 h 1588"/>
              <a:gd name="T2" fmla="*/ 2147483646 w 42"/>
              <a:gd name="T3" fmla="*/ 0 h 1588"/>
              <a:gd name="T4" fmla="*/ 2147483646 w 42"/>
              <a:gd name="T5" fmla="*/ 0 h 1588"/>
              <a:gd name="T6" fmla="*/ 0 60000 65536"/>
              <a:gd name="T7" fmla="*/ 0 60000 65536"/>
              <a:gd name="T8" fmla="*/ 0 60000 65536"/>
              <a:gd name="T9" fmla="*/ 0 w 42"/>
              <a:gd name="T10" fmla="*/ 0 h 1588"/>
              <a:gd name="T11" fmla="*/ 42 w 4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1588">
                <a:moveTo>
                  <a:pt x="0" y="0"/>
                </a:moveTo>
                <a:lnTo>
                  <a:pt x="28" y="0"/>
                </a:lnTo>
                <a:lnTo>
                  <a:pt x="42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3" name="Rectangle 322">
            <a:extLst>
              <a:ext uri="{FF2B5EF4-FFF2-40B4-BE49-F238E27FC236}">
                <a16:creationId xmlns:a16="http://schemas.microsoft.com/office/drawing/2014/main" id="{E461E797-CACF-443F-B664-C17351BF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1811338"/>
            <a:ext cx="39687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4" name="Rectangle 323">
            <a:extLst>
              <a:ext uri="{FF2B5EF4-FFF2-40B4-BE49-F238E27FC236}">
                <a16:creationId xmlns:a16="http://schemas.microsoft.com/office/drawing/2014/main" id="{F3FBB585-A51E-4DBD-8C2F-977610C8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18113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5" name="Freeform 324">
            <a:extLst>
              <a:ext uri="{FF2B5EF4-FFF2-40B4-BE49-F238E27FC236}">
                <a16:creationId xmlns:a16="http://schemas.microsoft.com/office/drawing/2014/main" id="{8170F8DF-ED18-447B-A039-A1E5E3A78017}"/>
              </a:ext>
            </a:extLst>
          </p:cNvPr>
          <p:cNvSpPr>
            <a:spLocks/>
          </p:cNvSpPr>
          <p:nvPr/>
        </p:nvSpPr>
        <p:spPr bwMode="auto">
          <a:xfrm>
            <a:off x="2865438" y="1941513"/>
            <a:ext cx="61912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6" name="AutoShape 325">
            <a:extLst>
              <a:ext uri="{FF2B5EF4-FFF2-40B4-BE49-F238E27FC236}">
                <a16:creationId xmlns:a16="http://schemas.microsoft.com/office/drawing/2014/main" id="{16531C98-1D38-4F8A-AB8B-78A7594D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8113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7" name="AutoShape 326">
            <a:extLst>
              <a:ext uri="{FF2B5EF4-FFF2-40B4-BE49-F238E27FC236}">
                <a16:creationId xmlns:a16="http://schemas.microsoft.com/office/drawing/2014/main" id="{D136B313-95E0-4F45-AE16-F5F429B0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1789113"/>
            <a:ext cx="222250" cy="153987"/>
          </a:xfrm>
          <a:prstGeom prst="roundRect">
            <a:avLst>
              <a:gd name="adj" fmla="val 38662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8" name="Rectangle 327">
            <a:extLst>
              <a:ext uri="{FF2B5EF4-FFF2-40B4-BE49-F238E27FC236}">
                <a16:creationId xmlns:a16="http://schemas.microsoft.com/office/drawing/2014/main" id="{C927DC2A-E3AE-4AD1-AA63-0A6D2BFE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833563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9" name="Rectangle 328">
            <a:extLst>
              <a:ext uri="{FF2B5EF4-FFF2-40B4-BE49-F238E27FC236}">
                <a16:creationId xmlns:a16="http://schemas.microsoft.com/office/drawing/2014/main" id="{57A76689-0126-4010-8CBA-30ED91A4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833563"/>
            <a:ext cx="141287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60" name="Freeform 329">
            <a:extLst>
              <a:ext uri="{FF2B5EF4-FFF2-40B4-BE49-F238E27FC236}">
                <a16:creationId xmlns:a16="http://schemas.microsoft.com/office/drawing/2014/main" id="{B4C0FFAF-C40C-43F8-8789-38D27D906259}"/>
              </a:ext>
            </a:extLst>
          </p:cNvPr>
          <p:cNvSpPr>
            <a:spLocks/>
          </p:cNvSpPr>
          <p:nvPr/>
        </p:nvSpPr>
        <p:spPr bwMode="auto">
          <a:xfrm>
            <a:off x="2906713" y="2030413"/>
            <a:ext cx="39687" cy="65087"/>
          </a:xfrm>
          <a:custGeom>
            <a:avLst/>
            <a:gdLst>
              <a:gd name="T0" fmla="*/ 2147483646 w 27"/>
              <a:gd name="T1" fmla="*/ 0 h 41"/>
              <a:gd name="T2" fmla="*/ 2147483646 w 27"/>
              <a:gd name="T3" fmla="*/ 0 h 41"/>
              <a:gd name="T4" fmla="*/ 2147483646 w 27"/>
              <a:gd name="T5" fmla="*/ 2147483646 h 41"/>
              <a:gd name="T6" fmla="*/ 2147483646 w 27"/>
              <a:gd name="T7" fmla="*/ 2147483646 h 41"/>
              <a:gd name="T8" fmla="*/ 2147483646 w 27"/>
              <a:gd name="T9" fmla="*/ 2147483646 h 41"/>
              <a:gd name="T10" fmla="*/ 2147483646 w 27"/>
              <a:gd name="T11" fmla="*/ 2147483646 h 41"/>
              <a:gd name="T12" fmla="*/ 0 w 27"/>
              <a:gd name="T13" fmla="*/ 2147483646 h 41"/>
              <a:gd name="T14" fmla="*/ 0 w 27"/>
              <a:gd name="T15" fmla="*/ 2147483646 h 41"/>
              <a:gd name="T16" fmla="*/ 0 w 27"/>
              <a:gd name="T17" fmla="*/ 0 h 41"/>
              <a:gd name="T18" fmla="*/ 2147483646 w 2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1"/>
              <a:gd name="T32" fmla="*/ 27 w 27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1">
                <a:moveTo>
                  <a:pt x="14" y="0"/>
                </a:moveTo>
                <a:lnTo>
                  <a:pt x="14" y="0"/>
                </a:lnTo>
                <a:lnTo>
                  <a:pt x="27" y="14"/>
                </a:lnTo>
                <a:lnTo>
                  <a:pt x="27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61" name="Picture 330">
            <a:extLst>
              <a:ext uri="{FF2B5EF4-FFF2-40B4-BE49-F238E27FC236}">
                <a16:creationId xmlns:a16="http://schemas.microsoft.com/office/drawing/2014/main" id="{165123B8-F556-4F04-84B1-0DAB3862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1833563"/>
            <a:ext cx="101600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62" name="Line 331">
            <a:extLst>
              <a:ext uri="{FF2B5EF4-FFF2-40B4-BE49-F238E27FC236}">
                <a16:creationId xmlns:a16="http://schemas.microsoft.com/office/drawing/2014/main" id="{89A3A274-60FA-425F-95D4-EF89060B9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2052638"/>
            <a:ext cx="15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3" name="Freeform 332">
            <a:extLst>
              <a:ext uri="{FF2B5EF4-FFF2-40B4-BE49-F238E27FC236}">
                <a16:creationId xmlns:a16="http://schemas.microsoft.com/office/drawing/2014/main" id="{1A110EB1-8182-4D6F-A3FD-0559A32BD9D7}"/>
              </a:ext>
            </a:extLst>
          </p:cNvPr>
          <p:cNvSpPr>
            <a:spLocks/>
          </p:cNvSpPr>
          <p:nvPr/>
        </p:nvSpPr>
        <p:spPr bwMode="auto">
          <a:xfrm>
            <a:off x="2927350" y="2052638"/>
            <a:ext cx="1588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4" name="Rectangle 333">
            <a:extLst>
              <a:ext uri="{FF2B5EF4-FFF2-40B4-BE49-F238E27FC236}">
                <a16:creationId xmlns:a16="http://schemas.microsoft.com/office/drawing/2014/main" id="{E5E71EDC-98CF-404F-9341-55598339D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1919288"/>
            <a:ext cx="139700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65" name="Freeform 334">
            <a:extLst>
              <a:ext uri="{FF2B5EF4-FFF2-40B4-BE49-F238E27FC236}">
                <a16:creationId xmlns:a16="http://schemas.microsoft.com/office/drawing/2014/main" id="{626D1894-904D-4FEF-B070-407B149392B3}"/>
              </a:ext>
            </a:extLst>
          </p:cNvPr>
          <p:cNvSpPr>
            <a:spLocks/>
          </p:cNvSpPr>
          <p:nvPr/>
        </p:nvSpPr>
        <p:spPr bwMode="auto">
          <a:xfrm>
            <a:off x="2705100" y="19637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6" name="Line 335">
            <a:extLst>
              <a:ext uri="{FF2B5EF4-FFF2-40B4-BE49-F238E27FC236}">
                <a16:creationId xmlns:a16="http://schemas.microsoft.com/office/drawing/2014/main" id="{01DFBBC3-8583-4714-8DEC-9293EF26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85963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7" name="Line 336">
            <a:extLst>
              <a:ext uri="{FF2B5EF4-FFF2-40B4-BE49-F238E27FC236}">
                <a16:creationId xmlns:a16="http://schemas.microsoft.com/office/drawing/2014/main" id="{33C938BB-56D9-4F5D-9BC9-19CC13A08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196373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8" name="Line 337">
            <a:extLst>
              <a:ext uri="{FF2B5EF4-FFF2-40B4-BE49-F238E27FC236}">
                <a16:creationId xmlns:a16="http://schemas.microsoft.com/office/drawing/2014/main" id="{3DEDDD66-4875-420E-B88C-C40B79843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8596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9" name="Line 338">
            <a:extLst>
              <a:ext uri="{FF2B5EF4-FFF2-40B4-BE49-F238E27FC236}">
                <a16:creationId xmlns:a16="http://schemas.microsoft.com/office/drawing/2014/main" id="{27467A6D-A6F5-48F4-AA29-23FE8D0BD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1985963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70" name="Freeform 339">
            <a:extLst>
              <a:ext uri="{FF2B5EF4-FFF2-40B4-BE49-F238E27FC236}">
                <a16:creationId xmlns:a16="http://schemas.microsoft.com/office/drawing/2014/main" id="{1FFC155B-6F39-4F96-A3B0-0F277D796460}"/>
              </a:ext>
            </a:extLst>
          </p:cNvPr>
          <p:cNvSpPr>
            <a:spLocks/>
          </p:cNvSpPr>
          <p:nvPr/>
        </p:nvSpPr>
        <p:spPr bwMode="auto">
          <a:xfrm>
            <a:off x="2827338" y="1985963"/>
            <a:ext cx="58737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71" name="Rectangle 340">
            <a:extLst>
              <a:ext uri="{FF2B5EF4-FFF2-40B4-BE49-F238E27FC236}">
                <a16:creationId xmlns:a16="http://schemas.microsoft.com/office/drawing/2014/main" id="{319C8EF5-0100-48FF-9194-2EC63FF8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811338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2" name="Rectangle 341">
            <a:extLst>
              <a:ext uri="{FF2B5EF4-FFF2-40B4-BE49-F238E27FC236}">
                <a16:creationId xmlns:a16="http://schemas.microsoft.com/office/drawing/2014/main" id="{CD8E8E30-D5B6-44F6-9D57-F78F8A5F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8113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3" name="Freeform 342">
            <a:extLst>
              <a:ext uri="{FF2B5EF4-FFF2-40B4-BE49-F238E27FC236}">
                <a16:creationId xmlns:a16="http://schemas.microsoft.com/office/drawing/2014/main" id="{77F7486F-035C-47CE-AEC8-F5800BCC61D4}"/>
              </a:ext>
            </a:extLst>
          </p:cNvPr>
          <p:cNvSpPr>
            <a:spLocks/>
          </p:cNvSpPr>
          <p:nvPr/>
        </p:nvSpPr>
        <p:spPr bwMode="auto">
          <a:xfrm>
            <a:off x="2300288" y="3519488"/>
            <a:ext cx="60325" cy="87312"/>
          </a:xfrm>
          <a:custGeom>
            <a:avLst/>
            <a:gdLst>
              <a:gd name="T0" fmla="*/ 0 w 41"/>
              <a:gd name="T1" fmla="*/ 0 h 55"/>
              <a:gd name="T2" fmla="*/ 2147483646 w 41"/>
              <a:gd name="T3" fmla="*/ 2147483646 h 55"/>
              <a:gd name="T4" fmla="*/ 2147483646 w 41"/>
              <a:gd name="T5" fmla="*/ 2147483646 h 55"/>
              <a:gd name="T6" fmla="*/ 0 60000 65536"/>
              <a:gd name="T7" fmla="*/ 0 60000 65536"/>
              <a:gd name="T8" fmla="*/ 0 60000 65536"/>
              <a:gd name="T9" fmla="*/ 0 w 41"/>
              <a:gd name="T10" fmla="*/ 0 h 55"/>
              <a:gd name="T11" fmla="*/ 41 w 41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55">
                <a:moveTo>
                  <a:pt x="0" y="0"/>
                </a:moveTo>
                <a:lnTo>
                  <a:pt x="41" y="14"/>
                </a:lnTo>
                <a:lnTo>
                  <a:pt x="41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74" name="AutoShape 343">
            <a:extLst>
              <a:ext uri="{FF2B5EF4-FFF2-40B4-BE49-F238E27FC236}">
                <a16:creationId xmlns:a16="http://schemas.microsoft.com/office/drawing/2014/main" id="{5D37C2AD-50CC-4321-A5AC-A89F0935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3363913"/>
            <a:ext cx="182562" cy="133350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5" name="AutoShape 344">
            <a:extLst>
              <a:ext uri="{FF2B5EF4-FFF2-40B4-BE49-F238E27FC236}">
                <a16:creationId xmlns:a16="http://schemas.microsoft.com/office/drawing/2014/main" id="{C40440A1-C5C3-41FE-B60E-346BC58C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344863"/>
            <a:ext cx="220662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6" name="Rectangle 345">
            <a:extLst>
              <a:ext uri="{FF2B5EF4-FFF2-40B4-BE49-F238E27FC236}">
                <a16:creationId xmlns:a16="http://schemas.microsoft.com/office/drawing/2014/main" id="{7727010A-E96B-481B-A001-96C72B904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4083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7" name="Rectangle 346">
            <a:extLst>
              <a:ext uri="{FF2B5EF4-FFF2-40B4-BE49-F238E27FC236}">
                <a16:creationId xmlns:a16="http://schemas.microsoft.com/office/drawing/2014/main" id="{05204E83-AC7C-4D40-9D8A-D500E69A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408363"/>
            <a:ext cx="141287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8" name="Freeform 347">
            <a:extLst>
              <a:ext uri="{FF2B5EF4-FFF2-40B4-BE49-F238E27FC236}">
                <a16:creationId xmlns:a16="http://schemas.microsoft.com/office/drawing/2014/main" id="{0BE4F7D5-7251-4B0A-864D-57B184F8FBE0}"/>
              </a:ext>
            </a:extLst>
          </p:cNvPr>
          <p:cNvSpPr>
            <a:spLocks/>
          </p:cNvSpPr>
          <p:nvPr/>
        </p:nvSpPr>
        <p:spPr bwMode="auto">
          <a:xfrm>
            <a:off x="2339975" y="3605213"/>
            <a:ext cx="41275" cy="44450"/>
          </a:xfrm>
          <a:custGeom>
            <a:avLst/>
            <a:gdLst>
              <a:gd name="T0" fmla="*/ 2147483646 w 28"/>
              <a:gd name="T1" fmla="*/ 0 h 28"/>
              <a:gd name="T2" fmla="*/ 2147483646 w 28"/>
              <a:gd name="T3" fmla="*/ 0 h 28"/>
              <a:gd name="T4" fmla="*/ 2147483646 w 28"/>
              <a:gd name="T5" fmla="*/ 0 h 28"/>
              <a:gd name="T6" fmla="*/ 2147483646 w 28"/>
              <a:gd name="T7" fmla="*/ 2147483646 h 28"/>
              <a:gd name="T8" fmla="*/ 2147483646 w 28"/>
              <a:gd name="T9" fmla="*/ 2147483646 h 28"/>
              <a:gd name="T10" fmla="*/ 2147483646 w 28"/>
              <a:gd name="T11" fmla="*/ 2147483646 h 28"/>
              <a:gd name="T12" fmla="*/ 0 w 28"/>
              <a:gd name="T13" fmla="*/ 2147483646 h 28"/>
              <a:gd name="T14" fmla="*/ 0 w 28"/>
              <a:gd name="T15" fmla="*/ 0 h 28"/>
              <a:gd name="T16" fmla="*/ 0 w 28"/>
              <a:gd name="T17" fmla="*/ 0 h 28"/>
              <a:gd name="T18" fmla="*/ 2147483646 w 28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8"/>
              <a:gd name="T32" fmla="*/ 28 w 28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8">
                <a:moveTo>
                  <a:pt x="14" y="0"/>
                </a:moveTo>
                <a:lnTo>
                  <a:pt x="14" y="0"/>
                </a:lnTo>
                <a:lnTo>
                  <a:pt x="28" y="0"/>
                </a:lnTo>
                <a:lnTo>
                  <a:pt x="28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79" name="Picture 348">
            <a:extLst>
              <a:ext uri="{FF2B5EF4-FFF2-40B4-BE49-F238E27FC236}">
                <a16:creationId xmlns:a16="http://schemas.microsoft.com/office/drawing/2014/main" id="{B6AD572A-63AB-4B04-A94C-D06C9CC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408363"/>
            <a:ext cx="100012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80" name="Line 349">
            <a:extLst>
              <a:ext uri="{FF2B5EF4-FFF2-40B4-BE49-F238E27FC236}">
                <a16:creationId xmlns:a16="http://schemas.microsoft.com/office/drawing/2014/main" id="{100D174D-13B5-4DA7-A0F8-B5A0F335E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1" name="Line 350">
            <a:extLst>
              <a:ext uri="{FF2B5EF4-FFF2-40B4-BE49-F238E27FC236}">
                <a16:creationId xmlns:a16="http://schemas.microsoft.com/office/drawing/2014/main" id="{EB76B3D8-3092-4EA9-A3F2-F76FD052A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2" name="Line 351">
            <a:extLst>
              <a:ext uri="{FF2B5EF4-FFF2-40B4-BE49-F238E27FC236}">
                <a16:creationId xmlns:a16="http://schemas.microsoft.com/office/drawing/2014/main" id="{FFC46AE4-7BCC-41BF-B51A-4C850700B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3" name="Rectangle 352">
            <a:extLst>
              <a:ext uri="{FF2B5EF4-FFF2-40B4-BE49-F238E27FC236}">
                <a16:creationId xmlns:a16="http://schemas.microsoft.com/office/drawing/2014/main" id="{E23E3058-C08D-46F5-8155-69255C35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497263"/>
            <a:ext cx="141288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84" name="Freeform 353">
            <a:extLst>
              <a:ext uri="{FF2B5EF4-FFF2-40B4-BE49-F238E27FC236}">
                <a16:creationId xmlns:a16="http://schemas.microsoft.com/office/drawing/2014/main" id="{BD486D07-1AD4-4D18-97A6-08224A284861}"/>
              </a:ext>
            </a:extLst>
          </p:cNvPr>
          <p:cNvSpPr>
            <a:spLocks/>
          </p:cNvSpPr>
          <p:nvPr/>
        </p:nvSpPr>
        <p:spPr bwMode="auto">
          <a:xfrm>
            <a:off x="2138363" y="3541713"/>
            <a:ext cx="182562" cy="22225"/>
          </a:xfrm>
          <a:custGeom>
            <a:avLst/>
            <a:gdLst>
              <a:gd name="T0" fmla="*/ 2147483646 w 125"/>
              <a:gd name="T1" fmla="*/ 0 h 14"/>
              <a:gd name="T2" fmla="*/ 0 w 125"/>
              <a:gd name="T3" fmla="*/ 2147483646 h 14"/>
              <a:gd name="T4" fmla="*/ 2147483646 w 125"/>
              <a:gd name="T5" fmla="*/ 2147483646 h 14"/>
              <a:gd name="T6" fmla="*/ 2147483646 w 125"/>
              <a:gd name="T7" fmla="*/ 0 h 14"/>
              <a:gd name="T8" fmla="*/ 2147483646 w 125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4"/>
              <a:gd name="T17" fmla="*/ 125 w 125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4">
                <a:moveTo>
                  <a:pt x="14" y="0"/>
                </a:moveTo>
                <a:lnTo>
                  <a:pt x="0" y="14"/>
                </a:lnTo>
                <a:lnTo>
                  <a:pt x="125" y="14"/>
                </a:lnTo>
                <a:lnTo>
                  <a:pt x="125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5" name="Line 354">
            <a:extLst>
              <a:ext uri="{FF2B5EF4-FFF2-40B4-BE49-F238E27FC236}">
                <a16:creationId xmlns:a16="http://schemas.microsoft.com/office/drawing/2014/main" id="{CE88C779-9184-4718-8297-1ED0112D2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35639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6" name="Line 355">
            <a:extLst>
              <a:ext uri="{FF2B5EF4-FFF2-40B4-BE49-F238E27FC236}">
                <a16:creationId xmlns:a16="http://schemas.microsoft.com/office/drawing/2014/main" id="{F4F8B3BD-7799-4676-8886-E1FAE1F37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3541713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7" name="Line 356">
            <a:extLst>
              <a:ext uri="{FF2B5EF4-FFF2-40B4-BE49-F238E27FC236}">
                <a16:creationId xmlns:a16="http://schemas.microsoft.com/office/drawing/2014/main" id="{A7CD6BCA-5E69-444C-88E2-88A1B124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354171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8" name="Line 357">
            <a:extLst>
              <a:ext uri="{FF2B5EF4-FFF2-40B4-BE49-F238E27FC236}">
                <a16:creationId xmlns:a16="http://schemas.microsoft.com/office/drawing/2014/main" id="{5F155EC1-3AFF-47E7-8468-E0A60545D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3563938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9" name="Line 358">
            <a:extLst>
              <a:ext uri="{FF2B5EF4-FFF2-40B4-BE49-F238E27FC236}">
                <a16:creationId xmlns:a16="http://schemas.microsoft.com/office/drawing/2014/main" id="{394823B4-BFE9-4E04-A52B-9A08BFDF8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354171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90" name="Line 359">
            <a:extLst>
              <a:ext uri="{FF2B5EF4-FFF2-40B4-BE49-F238E27FC236}">
                <a16:creationId xmlns:a16="http://schemas.microsoft.com/office/drawing/2014/main" id="{B1C51A38-06E2-45E0-9908-AA371B977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3563938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91" name="Rectangle 360">
            <a:extLst>
              <a:ext uri="{FF2B5EF4-FFF2-40B4-BE49-F238E27FC236}">
                <a16:creationId xmlns:a16="http://schemas.microsoft.com/office/drawing/2014/main" id="{4E5D00A7-F46C-46FD-A378-92C9DA93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386138"/>
            <a:ext cx="39688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2" name="Rectangle 361">
            <a:extLst>
              <a:ext uri="{FF2B5EF4-FFF2-40B4-BE49-F238E27FC236}">
                <a16:creationId xmlns:a16="http://schemas.microsoft.com/office/drawing/2014/main" id="{096FD1FF-D237-4070-9AE2-AA174C16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386138"/>
            <a:ext cx="60325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3" name="Freeform 362">
            <a:extLst>
              <a:ext uri="{FF2B5EF4-FFF2-40B4-BE49-F238E27FC236}">
                <a16:creationId xmlns:a16="http://schemas.microsoft.com/office/drawing/2014/main" id="{0C1C83F3-25D2-408F-9CFB-B083DED781DE}"/>
              </a:ext>
            </a:extLst>
          </p:cNvPr>
          <p:cNvSpPr>
            <a:spLocks/>
          </p:cNvSpPr>
          <p:nvPr/>
        </p:nvSpPr>
        <p:spPr bwMode="auto">
          <a:xfrm>
            <a:off x="2562225" y="3519488"/>
            <a:ext cx="61913" cy="87312"/>
          </a:xfrm>
          <a:custGeom>
            <a:avLst/>
            <a:gdLst>
              <a:gd name="T0" fmla="*/ 0 w 42"/>
              <a:gd name="T1" fmla="*/ 0 h 55"/>
              <a:gd name="T2" fmla="*/ 2147483646 w 42"/>
              <a:gd name="T3" fmla="*/ 2147483646 h 55"/>
              <a:gd name="T4" fmla="*/ 2147483646 w 42"/>
              <a:gd name="T5" fmla="*/ 2147483646 h 55"/>
              <a:gd name="T6" fmla="*/ 0 60000 65536"/>
              <a:gd name="T7" fmla="*/ 0 60000 65536"/>
              <a:gd name="T8" fmla="*/ 0 60000 65536"/>
              <a:gd name="T9" fmla="*/ 0 w 42"/>
              <a:gd name="T10" fmla="*/ 0 h 55"/>
              <a:gd name="T11" fmla="*/ 42 w 42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55">
                <a:moveTo>
                  <a:pt x="0" y="0"/>
                </a:moveTo>
                <a:lnTo>
                  <a:pt x="42" y="14"/>
                </a:lnTo>
                <a:lnTo>
                  <a:pt x="42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94" name="AutoShape 363">
            <a:extLst>
              <a:ext uri="{FF2B5EF4-FFF2-40B4-BE49-F238E27FC236}">
                <a16:creationId xmlns:a16="http://schemas.microsoft.com/office/drawing/2014/main" id="{570659BD-1710-4639-8891-10018095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3363913"/>
            <a:ext cx="180975" cy="133350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5" name="AutoShape 364">
            <a:extLst>
              <a:ext uri="{FF2B5EF4-FFF2-40B4-BE49-F238E27FC236}">
                <a16:creationId xmlns:a16="http://schemas.microsoft.com/office/drawing/2014/main" id="{A0763EF1-0437-43C2-9216-51039A7C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344863"/>
            <a:ext cx="22225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6" name="Rectangle 365">
            <a:extLst>
              <a:ext uri="{FF2B5EF4-FFF2-40B4-BE49-F238E27FC236}">
                <a16:creationId xmlns:a16="http://schemas.microsoft.com/office/drawing/2014/main" id="{B3608E16-3392-44F4-86BB-DB6727EE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4083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7" name="Rectangle 366">
            <a:extLst>
              <a:ext uri="{FF2B5EF4-FFF2-40B4-BE49-F238E27FC236}">
                <a16:creationId xmlns:a16="http://schemas.microsoft.com/office/drawing/2014/main" id="{2C8135AA-47EA-4B49-8FF9-DC1ACC6E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408363"/>
            <a:ext cx="141288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8" name="Freeform 367">
            <a:extLst>
              <a:ext uri="{FF2B5EF4-FFF2-40B4-BE49-F238E27FC236}">
                <a16:creationId xmlns:a16="http://schemas.microsoft.com/office/drawing/2014/main" id="{8A67A9B5-2F1D-479B-92E7-926A630C8F5E}"/>
              </a:ext>
            </a:extLst>
          </p:cNvPr>
          <p:cNvSpPr>
            <a:spLocks/>
          </p:cNvSpPr>
          <p:nvPr/>
        </p:nvSpPr>
        <p:spPr bwMode="auto">
          <a:xfrm>
            <a:off x="2603500" y="3605213"/>
            <a:ext cx="39688" cy="44450"/>
          </a:xfrm>
          <a:custGeom>
            <a:avLst/>
            <a:gdLst>
              <a:gd name="T0" fmla="*/ 2147483646 w 27"/>
              <a:gd name="T1" fmla="*/ 0 h 28"/>
              <a:gd name="T2" fmla="*/ 2147483646 w 27"/>
              <a:gd name="T3" fmla="*/ 0 h 28"/>
              <a:gd name="T4" fmla="*/ 2147483646 w 27"/>
              <a:gd name="T5" fmla="*/ 0 h 28"/>
              <a:gd name="T6" fmla="*/ 2147483646 w 27"/>
              <a:gd name="T7" fmla="*/ 2147483646 h 28"/>
              <a:gd name="T8" fmla="*/ 2147483646 w 27"/>
              <a:gd name="T9" fmla="*/ 2147483646 h 28"/>
              <a:gd name="T10" fmla="*/ 2147483646 w 27"/>
              <a:gd name="T11" fmla="*/ 2147483646 h 28"/>
              <a:gd name="T12" fmla="*/ 0 w 27"/>
              <a:gd name="T13" fmla="*/ 2147483646 h 28"/>
              <a:gd name="T14" fmla="*/ 0 w 27"/>
              <a:gd name="T15" fmla="*/ 0 h 28"/>
              <a:gd name="T16" fmla="*/ 0 w 27"/>
              <a:gd name="T17" fmla="*/ 0 h 28"/>
              <a:gd name="T18" fmla="*/ 2147483646 w 27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28"/>
              <a:gd name="T32" fmla="*/ 27 w 27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28">
                <a:moveTo>
                  <a:pt x="14" y="0"/>
                </a:moveTo>
                <a:lnTo>
                  <a:pt x="14" y="0"/>
                </a:lnTo>
                <a:lnTo>
                  <a:pt x="27" y="0"/>
                </a:lnTo>
                <a:lnTo>
                  <a:pt x="27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99" name="Picture 368">
            <a:extLst>
              <a:ext uri="{FF2B5EF4-FFF2-40B4-BE49-F238E27FC236}">
                <a16:creationId xmlns:a16="http://schemas.microsoft.com/office/drawing/2014/main" id="{3F8EE0C7-76E6-4C73-A8B9-E57646F5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408363"/>
            <a:ext cx="100013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00" name="Line 369">
            <a:extLst>
              <a:ext uri="{FF2B5EF4-FFF2-40B4-BE49-F238E27FC236}">
                <a16:creationId xmlns:a16="http://schemas.microsoft.com/office/drawing/2014/main" id="{30F6ED8D-12C7-4D0D-A6D8-1B4B4CFD5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1" name="Line 370">
            <a:extLst>
              <a:ext uri="{FF2B5EF4-FFF2-40B4-BE49-F238E27FC236}">
                <a16:creationId xmlns:a16="http://schemas.microsoft.com/office/drawing/2014/main" id="{2F171D03-B0FA-4806-B9A3-4137D4266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2" name="Line 371">
            <a:extLst>
              <a:ext uri="{FF2B5EF4-FFF2-40B4-BE49-F238E27FC236}">
                <a16:creationId xmlns:a16="http://schemas.microsoft.com/office/drawing/2014/main" id="{578592E0-3ACD-4746-A228-2C7AD73C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3" name="Rectangle 372">
            <a:extLst>
              <a:ext uri="{FF2B5EF4-FFF2-40B4-BE49-F238E27FC236}">
                <a16:creationId xmlns:a16="http://schemas.microsoft.com/office/drawing/2014/main" id="{53EB9093-2BA4-4106-B94A-259DD767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497263"/>
            <a:ext cx="139700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04" name="Freeform 373">
            <a:extLst>
              <a:ext uri="{FF2B5EF4-FFF2-40B4-BE49-F238E27FC236}">
                <a16:creationId xmlns:a16="http://schemas.microsoft.com/office/drawing/2014/main" id="{551ECD5F-8DF2-4773-B2D5-831EBEB2A5EA}"/>
              </a:ext>
            </a:extLst>
          </p:cNvPr>
          <p:cNvSpPr>
            <a:spLocks/>
          </p:cNvSpPr>
          <p:nvPr/>
        </p:nvSpPr>
        <p:spPr bwMode="auto">
          <a:xfrm>
            <a:off x="2401888" y="3541713"/>
            <a:ext cx="180975" cy="22225"/>
          </a:xfrm>
          <a:custGeom>
            <a:avLst/>
            <a:gdLst>
              <a:gd name="T0" fmla="*/ 2147483646 w 124"/>
              <a:gd name="T1" fmla="*/ 0 h 14"/>
              <a:gd name="T2" fmla="*/ 0 w 124"/>
              <a:gd name="T3" fmla="*/ 2147483646 h 14"/>
              <a:gd name="T4" fmla="*/ 2147483646 w 124"/>
              <a:gd name="T5" fmla="*/ 2147483646 h 14"/>
              <a:gd name="T6" fmla="*/ 2147483646 w 124"/>
              <a:gd name="T7" fmla="*/ 0 h 14"/>
              <a:gd name="T8" fmla="*/ 2147483646 w 12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4"/>
              <a:gd name="T17" fmla="*/ 124 w 12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4">
                <a:moveTo>
                  <a:pt x="14" y="0"/>
                </a:moveTo>
                <a:lnTo>
                  <a:pt x="0" y="14"/>
                </a:lnTo>
                <a:lnTo>
                  <a:pt x="124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5" name="Line 374">
            <a:extLst>
              <a:ext uri="{FF2B5EF4-FFF2-40B4-BE49-F238E27FC236}">
                <a16:creationId xmlns:a16="http://schemas.microsoft.com/office/drawing/2014/main" id="{73CCB400-FE5A-4032-A786-01DA5A59F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56393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6" name="Line 375">
            <a:extLst>
              <a:ext uri="{FF2B5EF4-FFF2-40B4-BE49-F238E27FC236}">
                <a16:creationId xmlns:a16="http://schemas.microsoft.com/office/drawing/2014/main" id="{882E54FA-16D5-4C10-8DDD-7C937C67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575" y="3541713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7" name="Line 376">
            <a:extLst>
              <a:ext uri="{FF2B5EF4-FFF2-40B4-BE49-F238E27FC236}">
                <a16:creationId xmlns:a16="http://schemas.microsoft.com/office/drawing/2014/main" id="{2EEB11EC-368E-4D31-826D-95F4BA799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54171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8" name="Line 377">
            <a:extLst>
              <a:ext uri="{FF2B5EF4-FFF2-40B4-BE49-F238E27FC236}">
                <a16:creationId xmlns:a16="http://schemas.microsoft.com/office/drawing/2014/main" id="{1E39FF42-9B08-45D8-8F74-5F31E30AC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563938"/>
            <a:ext cx="793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9" name="Line 378">
            <a:extLst>
              <a:ext uri="{FF2B5EF4-FFF2-40B4-BE49-F238E27FC236}">
                <a16:creationId xmlns:a16="http://schemas.microsoft.com/office/drawing/2014/main" id="{3F264AEE-ED7B-4204-A230-337DCE72D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2538" y="3541713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10" name="Line 379">
            <a:extLst>
              <a:ext uri="{FF2B5EF4-FFF2-40B4-BE49-F238E27FC236}">
                <a16:creationId xmlns:a16="http://schemas.microsoft.com/office/drawing/2014/main" id="{FC08AAC0-CC0F-4C17-B10E-54EAB6A0F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35639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11" name="Rectangle 380">
            <a:extLst>
              <a:ext uri="{FF2B5EF4-FFF2-40B4-BE49-F238E27FC236}">
                <a16:creationId xmlns:a16="http://schemas.microsoft.com/office/drawing/2014/main" id="{70B16E48-5208-42D2-B26A-9FE3FC81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386138"/>
            <a:ext cx="39688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2" name="Rectangle 381">
            <a:extLst>
              <a:ext uri="{FF2B5EF4-FFF2-40B4-BE49-F238E27FC236}">
                <a16:creationId xmlns:a16="http://schemas.microsoft.com/office/drawing/2014/main" id="{B99194BD-F8B8-4C92-AA9B-F9CF53A2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386138"/>
            <a:ext cx="58738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3" name="Freeform 382">
            <a:extLst>
              <a:ext uri="{FF2B5EF4-FFF2-40B4-BE49-F238E27FC236}">
                <a16:creationId xmlns:a16="http://schemas.microsoft.com/office/drawing/2014/main" id="{385F870E-C698-48D4-AEE9-806BF1A9AD23}"/>
              </a:ext>
            </a:extLst>
          </p:cNvPr>
          <p:cNvSpPr>
            <a:spLocks/>
          </p:cNvSpPr>
          <p:nvPr/>
        </p:nvSpPr>
        <p:spPr bwMode="auto">
          <a:xfrm>
            <a:off x="2827338" y="3519488"/>
            <a:ext cx="58737" cy="87312"/>
          </a:xfrm>
          <a:custGeom>
            <a:avLst/>
            <a:gdLst>
              <a:gd name="T0" fmla="*/ 0 w 41"/>
              <a:gd name="T1" fmla="*/ 0 h 55"/>
              <a:gd name="T2" fmla="*/ 2147483646 w 41"/>
              <a:gd name="T3" fmla="*/ 2147483646 h 55"/>
              <a:gd name="T4" fmla="*/ 2147483646 w 41"/>
              <a:gd name="T5" fmla="*/ 2147483646 h 55"/>
              <a:gd name="T6" fmla="*/ 0 60000 65536"/>
              <a:gd name="T7" fmla="*/ 0 60000 65536"/>
              <a:gd name="T8" fmla="*/ 0 60000 65536"/>
              <a:gd name="T9" fmla="*/ 0 w 41"/>
              <a:gd name="T10" fmla="*/ 0 h 55"/>
              <a:gd name="T11" fmla="*/ 41 w 41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55">
                <a:moveTo>
                  <a:pt x="0" y="0"/>
                </a:moveTo>
                <a:lnTo>
                  <a:pt x="41" y="14"/>
                </a:lnTo>
                <a:lnTo>
                  <a:pt x="41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14" name="AutoShape 383">
            <a:extLst>
              <a:ext uri="{FF2B5EF4-FFF2-40B4-BE49-F238E27FC236}">
                <a16:creationId xmlns:a16="http://schemas.microsoft.com/office/drawing/2014/main" id="{CAEF1C42-D238-4E98-A780-AF85B75F2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363913"/>
            <a:ext cx="182563" cy="133350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5" name="AutoShape 384">
            <a:extLst>
              <a:ext uri="{FF2B5EF4-FFF2-40B4-BE49-F238E27FC236}">
                <a16:creationId xmlns:a16="http://schemas.microsoft.com/office/drawing/2014/main" id="{438928AC-37E7-4968-95CE-AB9DEA5E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344863"/>
            <a:ext cx="22225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6" name="Rectangle 385">
            <a:extLst>
              <a:ext uri="{FF2B5EF4-FFF2-40B4-BE49-F238E27FC236}">
                <a16:creationId xmlns:a16="http://schemas.microsoft.com/office/drawing/2014/main" id="{8CC5CFEC-6063-44F7-9916-4BC1228A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408363"/>
            <a:ext cx="12223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7" name="Rectangle 386">
            <a:extLst>
              <a:ext uri="{FF2B5EF4-FFF2-40B4-BE49-F238E27FC236}">
                <a16:creationId xmlns:a16="http://schemas.microsoft.com/office/drawing/2014/main" id="{6E25D2F1-280F-48A4-85B9-6166FDE0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408363"/>
            <a:ext cx="141288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8" name="Freeform 387">
            <a:extLst>
              <a:ext uri="{FF2B5EF4-FFF2-40B4-BE49-F238E27FC236}">
                <a16:creationId xmlns:a16="http://schemas.microsoft.com/office/drawing/2014/main" id="{8D4889C2-880E-487A-A77E-F776D6673AD2}"/>
              </a:ext>
            </a:extLst>
          </p:cNvPr>
          <p:cNvSpPr>
            <a:spLocks/>
          </p:cNvSpPr>
          <p:nvPr/>
        </p:nvSpPr>
        <p:spPr bwMode="auto">
          <a:xfrm>
            <a:off x="2865438" y="3605213"/>
            <a:ext cx="41275" cy="44450"/>
          </a:xfrm>
          <a:custGeom>
            <a:avLst/>
            <a:gdLst>
              <a:gd name="T0" fmla="*/ 2147483646 w 28"/>
              <a:gd name="T1" fmla="*/ 0 h 28"/>
              <a:gd name="T2" fmla="*/ 2147483646 w 28"/>
              <a:gd name="T3" fmla="*/ 0 h 28"/>
              <a:gd name="T4" fmla="*/ 2147483646 w 28"/>
              <a:gd name="T5" fmla="*/ 0 h 28"/>
              <a:gd name="T6" fmla="*/ 2147483646 w 28"/>
              <a:gd name="T7" fmla="*/ 2147483646 h 28"/>
              <a:gd name="T8" fmla="*/ 2147483646 w 28"/>
              <a:gd name="T9" fmla="*/ 2147483646 h 28"/>
              <a:gd name="T10" fmla="*/ 2147483646 w 28"/>
              <a:gd name="T11" fmla="*/ 2147483646 h 28"/>
              <a:gd name="T12" fmla="*/ 0 w 28"/>
              <a:gd name="T13" fmla="*/ 2147483646 h 28"/>
              <a:gd name="T14" fmla="*/ 0 w 28"/>
              <a:gd name="T15" fmla="*/ 0 h 28"/>
              <a:gd name="T16" fmla="*/ 0 w 28"/>
              <a:gd name="T17" fmla="*/ 0 h 28"/>
              <a:gd name="T18" fmla="*/ 2147483646 w 28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8"/>
              <a:gd name="T32" fmla="*/ 28 w 28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8">
                <a:moveTo>
                  <a:pt x="14" y="0"/>
                </a:moveTo>
                <a:lnTo>
                  <a:pt x="14" y="0"/>
                </a:lnTo>
                <a:lnTo>
                  <a:pt x="28" y="0"/>
                </a:lnTo>
                <a:lnTo>
                  <a:pt x="28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19" name="Picture 388">
            <a:extLst>
              <a:ext uri="{FF2B5EF4-FFF2-40B4-BE49-F238E27FC236}">
                <a16:creationId xmlns:a16="http://schemas.microsoft.com/office/drawing/2014/main" id="{55643AE7-8EC4-4D48-A1DC-CD8F4C06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408363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20" name="Line 389">
            <a:extLst>
              <a:ext uri="{FF2B5EF4-FFF2-40B4-BE49-F238E27FC236}">
                <a16:creationId xmlns:a16="http://schemas.microsoft.com/office/drawing/2014/main" id="{5CA6F71D-72FD-42B2-99AB-63E9D9F8C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5438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1" name="Line 390">
            <a:extLst>
              <a:ext uri="{FF2B5EF4-FFF2-40B4-BE49-F238E27FC236}">
                <a16:creationId xmlns:a16="http://schemas.microsoft.com/office/drawing/2014/main" id="{615249CB-EA68-47D0-8D47-4973B37E6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2" name="Line 391">
            <a:extLst>
              <a:ext uri="{FF2B5EF4-FFF2-40B4-BE49-F238E27FC236}">
                <a16:creationId xmlns:a16="http://schemas.microsoft.com/office/drawing/2014/main" id="{0FA0C44C-E9CF-44FA-A43B-9A09F7B8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3" name="Rectangle 392">
            <a:extLst>
              <a:ext uri="{FF2B5EF4-FFF2-40B4-BE49-F238E27FC236}">
                <a16:creationId xmlns:a16="http://schemas.microsoft.com/office/drawing/2014/main" id="{67FB90C8-51FC-4769-AFC2-A5D725B6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3497263"/>
            <a:ext cx="142875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24" name="Freeform 393">
            <a:extLst>
              <a:ext uri="{FF2B5EF4-FFF2-40B4-BE49-F238E27FC236}">
                <a16:creationId xmlns:a16="http://schemas.microsoft.com/office/drawing/2014/main" id="{59A0F99C-9B31-4290-AE19-53AF6B1789A6}"/>
              </a:ext>
            </a:extLst>
          </p:cNvPr>
          <p:cNvSpPr>
            <a:spLocks/>
          </p:cNvSpPr>
          <p:nvPr/>
        </p:nvSpPr>
        <p:spPr bwMode="auto">
          <a:xfrm>
            <a:off x="2663825" y="3541713"/>
            <a:ext cx="182563" cy="22225"/>
          </a:xfrm>
          <a:custGeom>
            <a:avLst/>
            <a:gdLst>
              <a:gd name="T0" fmla="*/ 2147483646 w 124"/>
              <a:gd name="T1" fmla="*/ 0 h 14"/>
              <a:gd name="T2" fmla="*/ 0 w 124"/>
              <a:gd name="T3" fmla="*/ 2147483646 h 14"/>
              <a:gd name="T4" fmla="*/ 2147483646 w 124"/>
              <a:gd name="T5" fmla="*/ 2147483646 h 14"/>
              <a:gd name="T6" fmla="*/ 2147483646 w 124"/>
              <a:gd name="T7" fmla="*/ 0 h 14"/>
              <a:gd name="T8" fmla="*/ 2147483646 w 12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4"/>
              <a:gd name="T17" fmla="*/ 124 w 12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4">
                <a:moveTo>
                  <a:pt x="14" y="0"/>
                </a:moveTo>
                <a:lnTo>
                  <a:pt x="0" y="14"/>
                </a:lnTo>
                <a:lnTo>
                  <a:pt x="124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5" name="Line 394">
            <a:extLst>
              <a:ext uri="{FF2B5EF4-FFF2-40B4-BE49-F238E27FC236}">
                <a16:creationId xmlns:a16="http://schemas.microsoft.com/office/drawing/2014/main" id="{E28073AD-7809-4C61-BD24-6EF78475B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3" y="3563938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6" name="Line 395">
            <a:extLst>
              <a:ext uri="{FF2B5EF4-FFF2-40B4-BE49-F238E27FC236}">
                <a16:creationId xmlns:a16="http://schemas.microsoft.com/office/drawing/2014/main" id="{0E17278B-E270-424D-8B8C-9E464710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3541713"/>
            <a:ext cx="1222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7" name="Line 396">
            <a:extLst>
              <a:ext uri="{FF2B5EF4-FFF2-40B4-BE49-F238E27FC236}">
                <a16:creationId xmlns:a16="http://schemas.microsoft.com/office/drawing/2014/main" id="{6A8DFAFF-C88E-41FC-9E2C-9A4F6C4EA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3" y="354171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8" name="Line 397">
            <a:extLst>
              <a:ext uri="{FF2B5EF4-FFF2-40B4-BE49-F238E27FC236}">
                <a16:creationId xmlns:a16="http://schemas.microsoft.com/office/drawing/2014/main" id="{53DF4035-ADD5-43A8-BD75-A42FCFCA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563938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9" name="Line 398">
            <a:extLst>
              <a:ext uri="{FF2B5EF4-FFF2-40B4-BE49-F238E27FC236}">
                <a16:creationId xmlns:a16="http://schemas.microsoft.com/office/drawing/2014/main" id="{E28F6557-AFAF-48F4-855D-3986462D2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354171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30" name="Line 399">
            <a:extLst>
              <a:ext uri="{FF2B5EF4-FFF2-40B4-BE49-F238E27FC236}">
                <a16:creationId xmlns:a16="http://schemas.microsoft.com/office/drawing/2014/main" id="{C4199887-8517-473E-8434-64B89DC5B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356393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31" name="Rectangle 400">
            <a:extLst>
              <a:ext uri="{FF2B5EF4-FFF2-40B4-BE49-F238E27FC236}">
                <a16:creationId xmlns:a16="http://schemas.microsoft.com/office/drawing/2014/main" id="{4CF32C4B-C039-43E4-A0A0-06205927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386138"/>
            <a:ext cx="41275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2" name="Rectangle 401">
            <a:extLst>
              <a:ext uri="{FF2B5EF4-FFF2-40B4-BE49-F238E27FC236}">
                <a16:creationId xmlns:a16="http://schemas.microsoft.com/office/drawing/2014/main" id="{C2FCF939-78DB-4429-833D-5E966F7F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386138"/>
            <a:ext cx="61912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3" name="Freeform 402">
            <a:extLst>
              <a:ext uri="{FF2B5EF4-FFF2-40B4-BE49-F238E27FC236}">
                <a16:creationId xmlns:a16="http://schemas.microsoft.com/office/drawing/2014/main" id="{6F4E9B9B-669E-42E1-B200-0B7111BD44FB}"/>
              </a:ext>
            </a:extLst>
          </p:cNvPr>
          <p:cNvSpPr>
            <a:spLocks/>
          </p:cNvSpPr>
          <p:nvPr/>
        </p:nvSpPr>
        <p:spPr bwMode="auto">
          <a:xfrm>
            <a:off x="7416800" y="45704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34" name="AutoShape 403">
            <a:extLst>
              <a:ext uri="{FF2B5EF4-FFF2-40B4-BE49-F238E27FC236}">
                <a16:creationId xmlns:a16="http://schemas.microsoft.com/office/drawing/2014/main" id="{1AF7FA9C-D5E2-4B37-8DCE-F6656A86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440238"/>
            <a:ext cx="182562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5" name="AutoShape 404">
            <a:extLst>
              <a:ext uri="{FF2B5EF4-FFF2-40B4-BE49-F238E27FC236}">
                <a16:creationId xmlns:a16="http://schemas.microsoft.com/office/drawing/2014/main" id="{29D08FC9-71EA-4954-BDDA-A7132E96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4418013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6" name="Rectangle 405">
            <a:extLst>
              <a:ext uri="{FF2B5EF4-FFF2-40B4-BE49-F238E27FC236}">
                <a16:creationId xmlns:a16="http://schemas.microsoft.com/office/drawing/2014/main" id="{9D368127-2D27-4AA5-9FB1-548CE70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4459288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7" name="Rectangle 406">
            <a:extLst>
              <a:ext uri="{FF2B5EF4-FFF2-40B4-BE49-F238E27FC236}">
                <a16:creationId xmlns:a16="http://schemas.microsoft.com/office/drawing/2014/main" id="{1F804776-49B7-4226-9CF0-70D275E4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4459288"/>
            <a:ext cx="141287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8" name="Freeform 407">
            <a:extLst>
              <a:ext uri="{FF2B5EF4-FFF2-40B4-BE49-F238E27FC236}">
                <a16:creationId xmlns:a16="http://schemas.microsoft.com/office/drawing/2014/main" id="{E4326E4F-8C53-40F2-B19B-2AFE50D8709D}"/>
              </a:ext>
            </a:extLst>
          </p:cNvPr>
          <p:cNvSpPr>
            <a:spLocks/>
          </p:cNvSpPr>
          <p:nvPr/>
        </p:nvSpPr>
        <p:spPr bwMode="auto">
          <a:xfrm>
            <a:off x="7456488" y="46593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3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39" name="Picture 408">
            <a:extLst>
              <a:ext uri="{FF2B5EF4-FFF2-40B4-BE49-F238E27FC236}">
                <a16:creationId xmlns:a16="http://schemas.microsoft.com/office/drawing/2014/main" id="{810880E9-700B-4D30-B379-1F32E307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45928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40" name="Line 409">
            <a:extLst>
              <a:ext uri="{FF2B5EF4-FFF2-40B4-BE49-F238E27FC236}">
                <a16:creationId xmlns:a16="http://schemas.microsoft.com/office/drawing/2014/main" id="{5B88D4CB-D1C2-4C58-A406-780A27A07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8" y="467836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1" name="Freeform 410">
            <a:extLst>
              <a:ext uri="{FF2B5EF4-FFF2-40B4-BE49-F238E27FC236}">
                <a16:creationId xmlns:a16="http://schemas.microsoft.com/office/drawing/2014/main" id="{F62E870C-07FE-49B7-8F89-34582084C4A5}"/>
              </a:ext>
            </a:extLst>
          </p:cNvPr>
          <p:cNvSpPr>
            <a:spLocks/>
          </p:cNvSpPr>
          <p:nvPr/>
        </p:nvSpPr>
        <p:spPr bwMode="auto">
          <a:xfrm>
            <a:off x="7477125" y="4678363"/>
            <a:ext cx="1588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2" name="Rectangle 411">
            <a:extLst>
              <a:ext uri="{FF2B5EF4-FFF2-40B4-BE49-F238E27FC236}">
                <a16:creationId xmlns:a16="http://schemas.microsoft.com/office/drawing/2014/main" id="{76F217B8-CECE-49CB-A26D-3F996550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548188"/>
            <a:ext cx="142875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43" name="Freeform 412">
            <a:extLst>
              <a:ext uri="{FF2B5EF4-FFF2-40B4-BE49-F238E27FC236}">
                <a16:creationId xmlns:a16="http://schemas.microsoft.com/office/drawing/2014/main" id="{3067AB92-54C0-4F46-9FCC-1ED0BB76DA7D}"/>
              </a:ext>
            </a:extLst>
          </p:cNvPr>
          <p:cNvSpPr>
            <a:spLocks/>
          </p:cNvSpPr>
          <p:nvPr/>
        </p:nvSpPr>
        <p:spPr bwMode="auto">
          <a:xfrm>
            <a:off x="7253288" y="4592638"/>
            <a:ext cx="182562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4" name="Line 413">
            <a:extLst>
              <a:ext uri="{FF2B5EF4-FFF2-40B4-BE49-F238E27FC236}">
                <a16:creationId xmlns:a16="http://schemas.microsoft.com/office/drawing/2014/main" id="{DDE51DD8-EAB3-4DF2-972B-34C333EF4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925" y="4614863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5" name="Line 414">
            <a:extLst>
              <a:ext uri="{FF2B5EF4-FFF2-40B4-BE49-F238E27FC236}">
                <a16:creationId xmlns:a16="http://schemas.microsoft.com/office/drawing/2014/main" id="{3FD30901-4C31-4C2D-9B2A-5E56F82C3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4592638"/>
            <a:ext cx="1222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6" name="Line 415">
            <a:extLst>
              <a:ext uri="{FF2B5EF4-FFF2-40B4-BE49-F238E27FC236}">
                <a16:creationId xmlns:a16="http://schemas.microsoft.com/office/drawing/2014/main" id="{93151133-BE39-4050-B69A-121D37757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925" y="461486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7" name="Line 416">
            <a:extLst>
              <a:ext uri="{FF2B5EF4-FFF2-40B4-BE49-F238E27FC236}">
                <a16:creationId xmlns:a16="http://schemas.microsoft.com/office/drawing/2014/main" id="{53BF6122-EBCC-455B-BB86-F9BD7AB6B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14863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8" name="Freeform 417">
            <a:extLst>
              <a:ext uri="{FF2B5EF4-FFF2-40B4-BE49-F238E27FC236}">
                <a16:creationId xmlns:a16="http://schemas.microsoft.com/office/drawing/2014/main" id="{33F35EE6-2D4F-4098-A99D-181FFDB3D185}"/>
              </a:ext>
            </a:extLst>
          </p:cNvPr>
          <p:cNvSpPr>
            <a:spLocks/>
          </p:cNvSpPr>
          <p:nvPr/>
        </p:nvSpPr>
        <p:spPr bwMode="auto">
          <a:xfrm>
            <a:off x="7375525" y="4614863"/>
            <a:ext cx="60325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8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9" name="Rectangle 418">
            <a:extLst>
              <a:ext uri="{FF2B5EF4-FFF2-40B4-BE49-F238E27FC236}">
                <a16:creationId xmlns:a16="http://schemas.microsoft.com/office/drawing/2014/main" id="{03E5CCC3-5E95-4859-8D38-87874179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4440238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0" name="Rectangle 419">
            <a:extLst>
              <a:ext uri="{FF2B5EF4-FFF2-40B4-BE49-F238E27FC236}">
                <a16:creationId xmlns:a16="http://schemas.microsoft.com/office/drawing/2014/main" id="{A472A30F-2C9F-4763-A706-01A69197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4440238"/>
            <a:ext cx="61913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1" name="Freeform 420">
            <a:extLst>
              <a:ext uri="{FF2B5EF4-FFF2-40B4-BE49-F238E27FC236}">
                <a16:creationId xmlns:a16="http://schemas.microsoft.com/office/drawing/2014/main" id="{807F09A1-FDA3-43BF-A476-38C2BB1EC26E}"/>
              </a:ext>
            </a:extLst>
          </p:cNvPr>
          <p:cNvSpPr>
            <a:spLocks/>
          </p:cNvSpPr>
          <p:nvPr/>
        </p:nvSpPr>
        <p:spPr bwMode="auto">
          <a:xfrm>
            <a:off x="7678738" y="45704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52" name="AutoShape 421">
            <a:extLst>
              <a:ext uri="{FF2B5EF4-FFF2-40B4-BE49-F238E27FC236}">
                <a16:creationId xmlns:a16="http://schemas.microsoft.com/office/drawing/2014/main" id="{3EFE32D6-BEF8-492C-9EB4-EA8DC48C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44402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3" name="AutoShape 422">
            <a:extLst>
              <a:ext uri="{FF2B5EF4-FFF2-40B4-BE49-F238E27FC236}">
                <a16:creationId xmlns:a16="http://schemas.microsoft.com/office/drawing/2014/main" id="{F7EF05CE-77F6-4574-B93F-B852CDD5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4418013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4" name="Rectangle 423">
            <a:extLst>
              <a:ext uri="{FF2B5EF4-FFF2-40B4-BE49-F238E27FC236}">
                <a16:creationId xmlns:a16="http://schemas.microsoft.com/office/drawing/2014/main" id="{CF38BE93-D0B5-4CE5-990B-2A1CB56EB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459288"/>
            <a:ext cx="12223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5" name="Rectangle 424">
            <a:extLst>
              <a:ext uri="{FF2B5EF4-FFF2-40B4-BE49-F238E27FC236}">
                <a16:creationId xmlns:a16="http://schemas.microsoft.com/office/drawing/2014/main" id="{E2CDF796-2BE2-48D3-B06D-7306964B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459288"/>
            <a:ext cx="142875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6" name="Freeform 425">
            <a:extLst>
              <a:ext uri="{FF2B5EF4-FFF2-40B4-BE49-F238E27FC236}">
                <a16:creationId xmlns:a16="http://schemas.microsoft.com/office/drawing/2014/main" id="{6CFF86BF-3A12-4984-BA56-DAAB6DC3595B}"/>
              </a:ext>
            </a:extLst>
          </p:cNvPr>
          <p:cNvSpPr>
            <a:spLocks/>
          </p:cNvSpPr>
          <p:nvPr/>
        </p:nvSpPr>
        <p:spPr bwMode="auto">
          <a:xfrm>
            <a:off x="7720013" y="4659313"/>
            <a:ext cx="39687" cy="65087"/>
          </a:xfrm>
          <a:custGeom>
            <a:avLst/>
            <a:gdLst>
              <a:gd name="T0" fmla="*/ 2147483646 w 27"/>
              <a:gd name="T1" fmla="*/ 0 h 41"/>
              <a:gd name="T2" fmla="*/ 2147483646 w 27"/>
              <a:gd name="T3" fmla="*/ 0 h 41"/>
              <a:gd name="T4" fmla="*/ 2147483646 w 27"/>
              <a:gd name="T5" fmla="*/ 2147483646 h 41"/>
              <a:gd name="T6" fmla="*/ 2147483646 w 27"/>
              <a:gd name="T7" fmla="*/ 2147483646 h 41"/>
              <a:gd name="T8" fmla="*/ 2147483646 w 27"/>
              <a:gd name="T9" fmla="*/ 2147483646 h 41"/>
              <a:gd name="T10" fmla="*/ 2147483646 w 27"/>
              <a:gd name="T11" fmla="*/ 2147483646 h 41"/>
              <a:gd name="T12" fmla="*/ 0 w 27"/>
              <a:gd name="T13" fmla="*/ 2147483646 h 41"/>
              <a:gd name="T14" fmla="*/ 0 w 27"/>
              <a:gd name="T15" fmla="*/ 2147483646 h 41"/>
              <a:gd name="T16" fmla="*/ 0 w 27"/>
              <a:gd name="T17" fmla="*/ 0 h 41"/>
              <a:gd name="T18" fmla="*/ 2147483646 w 2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1"/>
              <a:gd name="T32" fmla="*/ 27 w 27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1">
                <a:moveTo>
                  <a:pt x="13" y="0"/>
                </a:moveTo>
                <a:lnTo>
                  <a:pt x="13" y="0"/>
                </a:lnTo>
                <a:lnTo>
                  <a:pt x="27" y="13"/>
                </a:lnTo>
                <a:lnTo>
                  <a:pt x="27" y="27"/>
                </a:lnTo>
                <a:lnTo>
                  <a:pt x="13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57" name="Picture 426">
            <a:extLst>
              <a:ext uri="{FF2B5EF4-FFF2-40B4-BE49-F238E27FC236}">
                <a16:creationId xmlns:a16="http://schemas.microsoft.com/office/drawing/2014/main" id="{30866FD1-CEF4-41F0-9BDB-D7635264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45928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58" name="Line 427">
            <a:extLst>
              <a:ext uri="{FF2B5EF4-FFF2-40B4-BE49-F238E27FC236}">
                <a16:creationId xmlns:a16="http://schemas.microsoft.com/office/drawing/2014/main" id="{21B82221-236A-43D6-A664-89E901F37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3" y="467836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59" name="Freeform 428">
            <a:extLst>
              <a:ext uri="{FF2B5EF4-FFF2-40B4-BE49-F238E27FC236}">
                <a16:creationId xmlns:a16="http://schemas.microsoft.com/office/drawing/2014/main" id="{1526BA43-8826-4D2A-AD37-CFCF396A3CAD}"/>
              </a:ext>
            </a:extLst>
          </p:cNvPr>
          <p:cNvSpPr>
            <a:spLocks/>
          </p:cNvSpPr>
          <p:nvPr/>
        </p:nvSpPr>
        <p:spPr bwMode="auto">
          <a:xfrm>
            <a:off x="7739063" y="4678363"/>
            <a:ext cx="1587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0" name="Rectangle 429">
            <a:extLst>
              <a:ext uri="{FF2B5EF4-FFF2-40B4-BE49-F238E27FC236}">
                <a16:creationId xmlns:a16="http://schemas.microsoft.com/office/drawing/2014/main" id="{BC5AC086-CE09-429E-BE49-B8294DB3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4548188"/>
            <a:ext cx="141288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61" name="Freeform 430">
            <a:extLst>
              <a:ext uri="{FF2B5EF4-FFF2-40B4-BE49-F238E27FC236}">
                <a16:creationId xmlns:a16="http://schemas.microsoft.com/office/drawing/2014/main" id="{6E08A14B-3722-43B7-A95C-1083B7BA022E}"/>
              </a:ext>
            </a:extLst>
          </p:cNvPr>
          <p:cNvSpPr>
            <a:spLocks/>
          </p:cNvSpPr>
          <p:nvPr/>
        </p:nvSpPr>
        <p:spPr bwMode="auto">
          <a:xfrm>
            <a:off x="7518400" y="45926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3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3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2" name="Line 431">
            <a:extLst>
              <a:ext uri="{FF2B5EF4-FFF2-40B4-BE49-F238E27FC236}">
                <a16:creationId xmlns:a16="http://schemas.microsoft.com/office/drawing/2014/main" id="{955B7EDF-DC4F-4C24-82E8-7F0EAC0AE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450" y="4614863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3" name="Line 432">
            <a:extLst>
              <a:ext uri="{FF2B5EF4-FFF2-40B4-BE49-F238E27FC236}">
                <a16:creationId xmlns:a16="http://schemas.microsoft.com/office/drawing/2014/main" id="{411BD4B2-2BB9-4C46-A8CA-615946A4A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4592638"/>
            <a:ext cx="1222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4" name="Line 433">
            <a:extLst>
              <a:ext uri="{FF2B5EF4-FFF2-40B4-BE49-F238E27FC236}">
                <a16:creationId xmlns:a16="http://schemas.microsoft.com/office/drawing/2014/main" id="{7BBC47DF-268A-4943-A6FD-4553EC4A5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450" y="461486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5" name="Line 434">
            <a:extLst>
              <a:ext uri="{FF2B5EF4-FFF2-40B4-BE49-F238E27FC236}">
                <a16:creationId xmlns:a16="http://schemas.microsoft.com/office/drawing/2014/main" id="{1E7C2BAD-9E9D-4457-8706-C60C9740B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46148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6" name="Freeform 435">
            <a:extLst>
              <a:ext uri="{FF2B5EF4-FFF2-40B4-BE49-F238E27FC236}">
                <a16:creationId xmlns:a16="http://schemas.microsoft.com/office/drawing/2014/main" id="{EA28800E-8EC5-40E8-AE1F-0734A5FF8710}"/>
              </a:ext>
            </a:extLst>
          </p:cNvPr>
          <p:cNvSpPr>
            <a:spLocks/>
          </p:cNvSpPr>
          <p:nvPr/>
        </p:nvSpPr>
        <p:spPr bwMode="auto">
          <a:xfrm>
            <a:off x="7637463" y="4614863"/>
            <a:ext cx="61912" cy="1587"/>
          </a:xfrm>
          <a:custGeom>
            <a:avLst/>
            <a:gdLst>
              <a:gd name="T0" fmla="*/ 0 w 42"/>
              <a:gd name="T1" fmla="*/ 0 h 1588"/>
              <a:gd name="T2" fmla="*/ 2147483646 w 42"/>
              <a:gd name="T3" fmla="*/ 0 h 1588"/>
              <a:gd name="T4" fmla="*/ 2147483646 w 42"/>
              <a:gd name="T5" fmla="*/ 0 h 1588"/>
              <a:gd name="T6" fmla="*/ 0 60000 65536"/>
              <a:gd name="T7" fmla="*/ 0 60000 65536"/>
              <a:gd name="T8" fmla="*/ 0 60000 65536"/>
              <a:gd name="T9" fmla="*/ 0 w 42"/>
              <a:gd name="T10" fmla="*/ 0 h 1588"/>
              <a:gd name="T11" fmla="*/ 42 w 4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1588">
                <a:moveTo>
                  <a:pt x="0" y="0"/>
                </a:moveTo>
                <a:lnTo>
                  <a:pt x="28" y="0"/>
                </a:lnTo>
                <a:lnTo>
                  <a:pt x="42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7" name="Rectangle 436">
            <a:extLst>
              <a:ext uri="{FF2B5EF4-FFF2-40B4-BE49-F238E27FC236}">
                <a16:creationId xmlns:a16="http://schemas.microsoft.com/office/drawing/2014/main" id="{7E35283D-0064-4535-92AF-50C5A478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4440238"/>
            <a:ext cx="39688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68" name="Rectangle 437">
            <a:extLst>
              <a:ext uri="{FF2B5EF4-FFF2-40B4-BE49-F238E27FC236}">
                <a16:creationId xmlns:a16="http://schemas.microsoft.com/office/drawing/2014/main" id="{16F3B556-B0B8-4300-92E3-3A01659C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44402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69" name="Freeform 438">
            <a:extLst>
              <a:ext uri="{FF2B5EF4-FFF2-40B4-BE49-F238E27FC236}">
                <a16:creationId xmlns:a16="http://schemas.microsoft.com/office/drawing/2014/main" id="{8E7577FC-F447-4355-9277-3252BB9481DB}"/>
              </a:ext>
            </a:extLst>
          </p:cNvPr>
          <p:cNvSpPr>
            <a:spLocks/>
          </p:cNvSpPr>
          <p:nvPr/>
        </p:nvSpPr>
        <p:spPr bwMode="auto">
          <a:xfrm>
            <a:off x="7940675" y="4570413"/>
            <a:ext cx="61913" cy="109537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70" name="AutoShape 439">
            <a:extLst>
              <a:ext uri="{FF2B5EF4-FFF2-40B4-BE49-F238E27FC236}">
                <a16:creationId xmlns:a16="http://schemas.microsoft.com/office/drawing/2014/main" id="{C57491FD-3C98-4F8F-B679-073BDC86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44402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1" name="AutoShape 440">
            <a:extLst>
              <a:ext uri="{FF2B5EF4-FFF2-40B4-BE49-F238E27FC236}">
                <a16:creationId xmlns:a16="http://schemas.microsoft.com/office/drawing/2014/main" id="{D2C4C46F-569B-48E6-B375-8D8BB6E1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4418013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2" name="Rectangle 441">
            <a:extLst>
              <a:ext uri="{FF2B5EF4-FFF2-40B4-BE49-F238E27FC236}">
                <a16:creationId xmlns:a16="http://schemas.microsoft.com/office/drawing/2014/main" id="{BD6C98BA-1096-4525-8443-22F45D9D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4459288"/>
            <a:ext cx="119062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3" name="Rectangle 442">
            <a:extLst>
              <a:ext uri="{FF2B5EF4-FFF2-40B4-BE49-F238E27FC236}">
                <a16:creationId xmlns:a16="http://schemas.microsoft.com/office/drawing/2014/main" id="{DD3DC703-1DBD-4049-ADF3-73D9C120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4459288"/>
            <a:ext cx="139700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4" name="Freeform 443">
            <a:extLst>
              <a:ext uri="{FF2B5EF4-FFF2-40B4-BE49-F238E27FC236}">
                <a16:creationId xmlns:a16="http://schemas.microsoft.com/office/drawing/2014/main" id="{65D3FB25-DF49-4736-A67F-F722DE0A1B02}"/>
              </a:ext>
            </a:extLst>
          </p:cNvPr>
          <p:cNvSpPr>
            <a:spLocks/>
          </p:cNvSpPr>
          <p:nvPr/>
        </p:nvSpPr>
        <p:spPr bwMode="auto">
          <a:xfrm>
            <a:off x="7981950" y="46593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3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75" name="Picture 444">
            <a:extLst>
              <a:ext uri="{FF2B5EF4-FFF2-40B4-BE49-F238E27FC236}">
                <a16:creationId xmlns:a16="http://schemas.microsoft.com/office/drawing/2014/main" id="{C41A5CAF-93CB-4B4A-8E55-B097D7E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4459288"/>
            <a:ext cx="100012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76" name="Line 445">
            <a:extLst>
              <a:ext uri="{FF2B5EF4-FFF2-40B4-BE49-F238E27FC236}">
                <a16:creationId xmlns:a16="http://schemas.microsoft.com/office/drawing/2014/main" id="{811C21AF-09F6-4326-89FA-09398DC67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1950" y="4678363"/>
            <a:ext cx="158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77" name="Freeform 446">
            <a:extLst>
              <a:ext uri="{FF2B5EF4-FFF2-40B4-BE49-F238E27FC236}">
                <a16:creationId xmlns:a16="http://schemas.microsoft.com/office/drawing/2014/main" id="{F96E53BD-061C-4F49-BBE8-E34971CAAB85}"/>
              </a:ext>
            </a:extLst>
          </p:cNvPr>
          <p:cNvSpPr>
            <a:spLocks/>
          </p:cNvSpPr>
          <p:nvPr/>
        </p:nvSpPr>
        <p:spPr bwMode="auto">
          <a:xfrm>
            <a:off x="8002588" y="4678363"/>
            <a:ext cx="1587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78" name="Rectangle 447">
            <a:extLst>
              <a:ext uri="{FF2B5EF4-FFF2-40B4-BE49-F238E27FC236}">
                <a16:creationId xmlns:a16="http://schemas.microsoft.com/office/drawing/2014/main" id="{E8EA97B8-509B-4C20-82D3-10F7F409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548188"/>
            <a:ext cx="139700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9" name="Freeform 448">
            <a:extLst>
              <a:ext uri="{FF2B5EF4-FFF2-40B4-BE49-F238E27FC236}">
                <a16:creationId xmlns:a16="http://schemas.microsoft.com/office/drawing/2014/main" id="{65E5EF87-EC45-43DD-A569-7FD41BABF535}"/>
              </a:ext>
            </a:extLst>
          </p:cNvPr>
          <p:cNvSpPr>
            <a:spLocks/>
          </p:cNvSpPr>
          <p:nvPr/>
        </p:nvSpPr>
        <p:spPr bwMode="auto">
          <a:xfrm>
            <a:off x="7780338" y="45926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0" name="Line 449">
            <a:extLst>
              <a:ext uri="{FF2B5EF4-FFF2-40B4-BE49-F238E27FC236}">
                <a16:creationId xmlns:a16="http://schemas.microsoft.com/office/drawing/2014/main" id="{5BC59F3B-83A4-45AD-91E0-C74193C70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4614863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1" name="Line 450">
            <a:extLst>
              <a:ext uri="{FF2B5EF4-FFF2-40B4-BE49-F238E27FC236}">
                <a16:creationId xmlns:a16="http://schemas.microsoft.com/office/drawing/2014/main" id="{0CEE6C10-5913-4659-BDD6-D043B5CBE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1613" y="4592638"/>
            <a:ext cx="1190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2" name="Line 451">
            <a:extLst>
              <a:ext uri="{FF2B5EF4-FFF2-40B4-BE49-F238E27FC236}">
                <a16:creationId xmlns:a16="http://schemas.microsoft.com/office/drawing/2014/main" id="{FB166563-1AF0-4239-B9D1-09B22DDCF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461486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3" name="Line 452">
            <a:extLst>
              <a:ext uri="{FF2B5EF4-FFF2-40B4-BE49-F238E27FC236}">
                <a16:creationId xmlns:a16="http://schemas.microsoft.com/office/drawing/2014/main" id="{76DFC0D0-7DF9-450E-9955-8DFDE239C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46148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4" name="Freeform 453">
            <a:extLst>
              <a:ext uri="{FF2B5EF4-FFF2-40B4-BE49-F238E27FC236}">
                <a16:creationId xmlns:a16="http://schemas.microsoft.com/office/drawing/2014/main" id="{0F7193D7-C0CD-457B-B3D6-F41C81AE71A5}"/>
              </a:ext>
            </a:extLst>
          </p:cNvPr>
          <p:cNvSpPr>
            <a:spLocks/>
          </p:cNvSpPr>
          <p:nvPr/>
        </p:nvSpPr>
        <p:spPr bwMode="auto">
          <a:xfrm>
            <a:off x="7900988" y="4614863"/>
            <a:ext cx="60325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5" name="Rectangle 454">
            <a:extLst>
              <a:ext uri="{FF2B5EF4-FFF2-40B4-BE49-F238E27FC236}">
                <a16:creationId xmlns:a16="http://schemas.microsoft.com/office/drawing/2014/main" id="{23B3BF10-98AF-493F-9335-D322D811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4440238"/>
            <a:ext cx="39688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86" name="Rectangle 455">
            <a:extLst>
              <a:ext uri="{FF2B5EF4-FFF2-40B4-BE49-F238E27FC236}">
                <a16:creationId xmlns:a16="http://schemas.microsoft.com/office/drawing/2014/main" id="{230D00F7-7D7E-4959-88FA-3D8ABBE6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44402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87" name="Freeform 456">
            <a:extLst>
              <a:ext uri="{FF2B5EF4-FFF2-40B4-BE49-F238E27FC236}">
                <a16:creationId xmlns:a16="http://schemas.microsoft.com/office/drawing/2014/main" id="{CC39F493-DB16-404D-938E-A3B0AD567173}"/>
              </a:ext>
            </a:extLst>
          </p:cNvPr>
          <p:cNvSpPr>
            <a:spLocks/>
          </p:cNvSpPr>
          <p:nvPr/>
        </p:nvSpPr>
        <p:spPr bwMode="auto">
          <a:xfrm>
            <a:off x="6153150" y="1743075"/>
            <a:ext cx="61913" cy="109538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8" name="AutoShape 457">
            <a:extLst>
              <a:ext uri="{FF2B5EF4-FFF2-40B4-BE49-F238E27FC236}">
                <a16:creationId xmlns:a16="http://schemas.microsoft.com/office/drawing/2014/main" id="{42515CE8-F2A4-4878-8215-0B1B2B77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1611313"/>
            <a:ext cx="182563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89" name="AutoShape 458">
            <a:extLst>
              <a:ext uri="{FF2B5EF4-FFF2-40B4-BE49-F238E27FC236}">
                <a16:creationId xmlns:a16="http://schemas.microsoft.com/office/drawing/2014/main" id="{783760D8-136A-4C4E-AA31-91046208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1590675"/>
            <a:ext cx="223837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0" name="Rectangle 459">
            <a:extLst>
              <a:ext uri="{FF2B5EF4-FFF2-40B4-BE49-F238E27FC236}">
                <a16:creationId xmlns:a16="http://schemas.microsoft.com/office/drawing/2014/main" id="{BEEBFE88-ACEE-4A70-AC8F-C3762355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633538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1" name="Rectangle 460">
            <a:extLst>
              <a:ext uri="{FF2B5EF4-FFF2-40B4-BE49-F238E27FC236}">
                <a16:creationId xmlns:a16="http://schemas.microsoft.com/office/drawing/2014/main" id="{8A7F7260-D772-48D7-8E99-5EF469A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633538"/>
            <a:ext cx="141288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2" name="Freeform 461">
            <a:extLst>
              <a:ext uri="{FF2B5EF4-FFF2-40B4-BE49-F238E27FC236}">
                <a16:creationId xmlns:a16="http://schemas.microsoft.com/office/drawing/2014/main" id="{BFD8A24B-553E-4E3E-BF03-923329B95D8B}"/>
              </a:ext>
            </a:extLst>
          </p:cNvPr>
          <p:cNvSpPr>
            <a:spLocks/>
          </p:cNvSpPr>
          <p:nvPr/>
        </p:nvSpPr>
        <p:spPr bwMode="auto">
          <a:xfrm>
            <a:off x="6194425" y="1830388"/>
            <a:ext cx="41275" cy="66675"/>
          </a:xfrm>
          <a:custGeom>
            <a:avLst/>
            <a:gdLst>
              <a:gd name="T0" fmla="*/ 2147483646 w 28"/>
              <a:gd name="T1" fmla="*/ 0 h 42"/>
              <a:gd name="T2" fmla="*/ 2147483646 w 28"/>
              <a:gd name="T3" fmla="*/ 0 h 42"/>
              <a:gd name="T4" fmla="*/ 2147483646 w 28"/>
              <a:gd name="T5" fmla="*/ 2147483646 h 42"/>
              <a:gd name="T6" fmla="*/ 2147483646 w 28"/>
              <a:gd name="T7" fmla="*/ 2147483646 h 42"/>
              <a:gd name="T8" fmla="*/ 2147483646 w 28"/>
              <a:gd name="T9" fmla="*/ 2147483646 h 42"/>
              <a:gd name="T10" fmla="*/ 2147483646 w 28"/>
              <a:gd name="T11" fmla="*/ 2147483646 h 42"/>
              <a:gd name="T12" fmla="*/ 0 w 28"/>
              <a:gd name="T13" fmla="*/ 2147483646 h 42"/>
              <a:gd name="T14" fmla="*/ 0 w 28"/>
              <a:gd name="T15" fmla="*/ 2147483646 h 42"/>
              <a:gd name="T16" fmla="*/ 0 w 28"/>
              <a:gd name="T17" fmla="*/ 0 h 42"/>
              <a:gd name="T18" fmla="*/ 2147483646 w 28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2"/>
              <a:gd name="T32" fmla="*/ 28 w 28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2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93" name="Picture 462">
            <a:extLst>
              <a:ext uri="{FF2B5EF4-FFF2-40B4-BE49-F238E27FC236}">
                <a16:creationId xmlns:a16="http://schemas.microsoft.com/office/drawing/2014/main" id="{9CE2AE5C-35D4-4778-9F93-179BCD28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63353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94" name="Line 463">
            <a:extLst>
              <a:ext uri="{FF2B5EF4-FFF2-40B4-BE49-F238E27FC236}">
                <a16:creationId xmlns:a16="http://schemas.microsoft.com/office/drawing/2014/main" id="{F5376E73-03FD-406C-B256-5C763395C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425" y="1852613"/>
            <a:ext cx="15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5" name="Freeform 464">
            <a:extLst>
              <a:ext uri="{FF2B5EF4-FFF2-40B4-BE49-F238E27FC236}">
                <a16:creationId xmlns:a16="http://schemas.microsoft.com/office/drawing/2014/main" id="{574AEA90-93AA-4840-8986-A2FA7D3557C9}"/>
              </a:ext>
            </a:extLst>
          </p:cNvPr>
          <p:cNvSpPr>
            <a:spLocks/>
          </p:cNvSpPr>
          <p:nvPr/>
        </p:nvSpPr>
        <p:spPr bwMode="auto">
          <a:xfrm>
            <a:off x="6215063" y="1852613"/>
            <a:ext cx="1587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6" name="Rectangle 465">
            <a:extLst>
              <a:ext uri="{FF2B5EF4-FFF2-40B4-BE49-F238E27FC236}">
                <a16:creationId xmlns:a16="http://schemas.microsoft.com/office/drawing/2014/main" id="{878D6B5A-B8B3-430E-8496-3E9E22AC7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720850"/>
            <a:ext cx="141287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7" name="Freeform 466">
            <a:extLst>
              <a:ext uri="{FF2B5EF4-FFF2-40B4-BE49-F238E27FC236}">
                <a16:creationId xmlns:a16="http://schemas.microsoft.com/office/drawing/2014/main" id="{EC400B4F-95CB-4093-81B6-83D6B45822C4}"/>
              </a:ext>
            </a:extLst>
          </p:cNvPr>
          <p:cNvSpPr>
            <a:spLocks/>
          </p:cNvSpPr>
          <p:nvPr/>
        </p:nvSpPr>
        <p:spPr bwMode="auto">
          <a:xfrm>
            <a:off x="5991225" y="1765300"/>
            <a:ext cx="182563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8" name="Line 467">
            <a:extLst>
              <a:ext uri="{FF2B5EF4-FFF2-40B4-BE49-F238E27FC236}">
                <a16:creationId xmlns:a16="http://schemas.microsoft.com/office/drawing/2014/main" id="{03D746B4-2091-4135-B9BC-5022703F7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1787525"/>
            <a:ext cx="20637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9" name="Line 468">
            <a:extLst>
              <a:ext uri="{FF2B5EF4-FFF2-40B4-BE49-F238E27FC236}">
                <a16:creationId xmlns:a16="http://schemas.microsoft.com/office/drawing/2014/main" id="{BFE5BE23-B1D7-4FF3-A517-BECC9EE9F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1765300"/>
            <a:ext cx="1206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0" name="Line 469">
            <a:extLst>
              <a:ext uri="{FF2B5EF4-FFF2-40B4-BE49-F238E27FC236}">
                <a16:creationId xmlns:a16="http://schemas.microsoft.com/office/drawing/2014/main" id="{689F379B-30B1-4D4C-B277-AC347CBDE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1787525"/>
            <a:ext cx="10160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1" name="Line 470">
            <a:extLst>
              <a:ext uri="{FF2B5EF4-FFF2-40B4-BE49-F238E27FC236}">
                <a16:creationId xmlns:a16="http://schemas.microsoft.com/office/drawing/2014/main" id="{75D9D21A-FB26-41BC-B4B4-710CF0AE0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1787525"/>
            <a:ext cx="825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2" name="Freeform 471">
            <a:extLst>
              <a:ext uri="{FF2B5EF4-FFF2-40B4-BE49-F238E27FC236}">
                <a16:creationId xmlns:a16="http://schemas.microsoft.com/office/drawing/2014/main" id="{E5B6D311-15AE-496E-A282-210BBDDCF9F8}"/>
              </a:ext>
            </a:extLst>
          </p:cNvPr>
          <p:cNvSpPr>
            <a:spLocks/>
          </p:cNvSpPr>
          <p:nvPr/>
        </p:nvSpPr>
        <p:spPr bwMode="auto">
          <a:xfrm>
            <a:off x="6113463" y="1787525"/>
            <a:ext cx="60325" cy="1588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3" name="Rectangle 472">
            <a:extLst>
              <a:ext uri="{FF2B5EF4-FFF2-40B4-BE49-F238E27FC236}">
                <a16:creationId xmlns:a16="http://schemas.microsoft.com/office/drawing/2014/main" id="{D8EC474B-8BA8-4233-A36C-047545B4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611313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4" name="Rectangle 473">
            <a:extLst>
              <a:ext uri="{FF2B5EF4-FFF2-40B4-BE49-F238E27FC236}">
                <a16:creationId xmlns:a16="http://schemas.microsoft.com/office/drawing/2014/main" id="{B1A06A62-488B-4E1F-9737-85A88AFC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611313"/>
            <a:ext cx="61912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5" name="Freeform 474">
            <a:extLst>
              <a:ext uri="{FF2B5EF4-FFF2-40B4-BE49-F238E27FC236}">
                <a16:creationId xmlns:a16="http://schemas.microsoft.com/office/drawing/2014/main" id="{6A34C150-2D15-44F7-9150-F42713D47F2F}"/>
              </a:ext>
            </a:extLst>
          </p:cNvPr>
          <p:cNvSpPr>
            <a:spLocks/>
          </p:cNvSpPr>
          <p:nvPr/>
        </p:nvSpPr>
        <p:spPr bwMode="auto">
          <a:xfrm>
            <a:off x="6678613" y="1743075"/>
            <a:ext cx="61912" cy="109538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6" name="AutoShape 475">
            <a:extLst>
              <a:ext uri="{FF2B5EF4-FFF2-40B4-BE49-F238E27FC236}">
                <a16:creationId xmlns:a16="http://schemas.microsoft.com/office/drawing/2014/main" id="{238709DB-C6F7-41F9-BC40-F3B3B984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1611313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7" name="AutoShape 476">
            <a:extLst>
              <a:ext uri="{FF2B5EF4-FFF2-40B4-BE49-F238E27FC236}">
                <a16:creationId xmlns:a16="http://schemas.microsoft.com/office/drawing/2014/main" id="{FD57FED4-9E33-449F-8392-31B4863E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1590675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8" name="Rectangle 477">
            <a:extLst>
              <a:ext uri="{FF2B5EF4-FFF2-40B4-BE49-F238E27FC236}">
                <a16:creationId xmlns:a16="http://schemas.microsoft.com/office/drawing/2014/main" id="{2F39DF62-6006-4157-91DA-EC43976C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1633538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9" name="Rectangle 478">
            <a:extLst>
              <a:ext uri="{FF2B5EF4-FFF2-40B4-BE49-F238E27FC236}">
                <a16:creationId xmlns:a16="http://schemas.microsoft.com/office/drawing/2014/main" id="{00C231FB-CBD9-4C60-BD22-23366025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1633538"/>
            <a:ext cx="141287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10" name="Freeform 479">
            <a:extLst>
              <a:ext uri="{FF2B5EF4-FFF2-40B4-BE49-F238E27FC236}">
                <a16:creationId xmlns:a16="http://schemas.microsoft.com/office/drawing/2014/main" id="{B7252A38-56F6-4AC0-9274-860135A5579A}"/>
              </a:ext>
            </a:extLst>
          </p:cNvPr>
          <p:cNvSpPr>
            <a:spLocks/>
          </p:cNvSpPr>
          <p:nvPr/>
        </p:nvSpPr>
        <p:spPr bwMode="auto">
          <a:xfrm>
            <a:off x="6719888" y="1830388"/>
            <a:ext cx="39687" cy="66675"/>
          </a:xfrm>
          <a:custGeom>
            <a:avLst/>
            <a:gdLst>
              <a:gd name="T0" fmla="*/ 2147483646 w 27"/>
              <a:gd name="T1" fmla="*/ 0 h 42"/>
              <a:gd name="T2" fmla="*/ 2147483646 w 27"/>
              <a:gd name="T3" fmla="*/ 0 h 42"/>
              <a:gd name="T4" fmla="*/ 2147483646 w 27"/>
              <a:gd name="T5" fmla="*/ 2147483646 h 42"/>
              <a:gd name="T6" fmla="*/ 2147483646 w 27"/>
              <a:gd name="T7" fmla="*/ 2147483646 h 42"/>
              <a:gd name="T8" fmla="*/ 2147483646 w 27"/>
              <a:gd name="T9" fmla="*/ 2147483646 h 42"/>
              <a:gd name="T10" fmla="*/ 2147483646 w 27"/>
              <a:gd name="T11" fmla="*/ 2147483646 h 42"/>
              <a:gd name="T12" fmla="*/ 0 w 27"/>
              <a:gd name="T13" fmla="*/ 2147483646 h 42"/>
              <a:gd name="T14" fmla="*/ 0 w 27"/>
              <a:gd name="T15" fmla="*/ 2147483646 h 42"/>
              <a:gd name="T16" fmla="*/ 0 w 27"/>
              <a:gd name="T17" fmla="*/ 0 h 42"/>
              <a:gd name="T18" fmla="*/ 2147483646 w 27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2"/>
              <a:gd name="T32" fmla="*/ 27 w 27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2">
                <a:moveTo>
                  <a:pt x="14" y="0"/>
                </a:moveTo>
                <a:lnTo>
                  <a:pt x="14" y="0"/>
                </a:lnTo>
                <a:lnTo>
                  <a:pt x="27" y="14"/>
                </a:lnTo>
                <a:lnTo>
                  <a:pt x="27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511" name="Picture 480">
            <a:extLst>
              <a:ext uri="{FF2B5EF4-FFF2-40B4-BE49-F238E27FC236}">
                <a16:creationId xmlns:a16="http://schemas.microsoft.com/office/drawing/2014/main" id="{791BAC68-ACB3-4836-8BEA-7BAD253D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633538"/>
            <a:ext cx="100012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512" name="Line 481">
            <a:extLst>
              <a:ext uri="{FF2B5EF4-FFF2-40B4-BE49-F238E27FC236}">
                <a16:creationId xmlns:a16="http://schemas.microsoft.com/office/drawing/2014/main" id="{70BBD5F8-12B9-4144-B514-1601DC8AE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852613"/>
            <a:ext cx="15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3" name="Freeform 482">
            <a:extLst>
              <a:ext uri="{FF2B5EF4-FFF2-40B4-BE49-F238E27FC236}">
                <a16:creationId xmlns:a16="http://schemas.microsoft.com/office/drawing/2014/main" id="{6941795E-D12F-4A1D-91B6-B01432CB90D5}"/>
              </a:ext>
            </a:extLst>
          </p:cNvPr>
          <p:cNvSpPr>
            <a:spLocks/>
          </p:cNvSpPr>
          <p:nvPr/>
        </p:nvSpPr>
        <p:spPr bwMode="auto">
          <a:xfrm>
            <a:off x="6740525" y="1852613"/>
            <a:ext cx="1588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4" name="Rectangle 483">
            <a:extLst>
              <a:ext uri="{FF2B5EF4-FFF2-40B4-BE49-F238E27FC236}">
                <a16:creationId xmlns:a16="http://schemas.microsoft.com/office/drawing/2014/main" id="{9FA0B220-215C-431A-9ADE-B02F4319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720850"/>
            <a:ext cx="139700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15" name="Freeform 484">
            <a:extLst>
              <a:ext uri="{FF2B5EF4-FFF2-40B4-BE49-F238E27FC236}">
                <a16:creationId xmlns:a16="http://schemas.microsoft.com/office/drawing/2014/main" id="{C1537539-8A58-4E8C-A82E-FC4CF80C2ED5}"/>
              </a:ext>
            </a:extLst>
          </p:cNvPr>
          <p:cNvSpPr>
            <a:spLocks/>
          </p:cNvSpPr>
          <p:nvPr/>
        </p:nvSpPr>
        <p:spPr bwMode="auto">
          <a:xfrm>
            <a:off x="6518275" y="1765300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6" name="Line 485">
            <a:extLst>
              <a:ext uri="{FF2B5EF4-FFF2-40B4-BE49-F238E27FC236}">
                <a16:creationId xmlns:a16="http://schemas.microsoft.com/office/drawing/2014/main" id="{D4E1587D-8F91-4C90-8B65-0A84013CB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1787525"/>
            <a:ext cx="190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7" name="Line 486">
            <a:extLst>
              <a:ext uri="{FF2B5EF4-FFF2-40B4-BE49-F238E27FC236}">
                <a16:creationId xmlns:a16="http://schemas.microsoft.com/office/drawing/2014/main" id="{436EB20D-90DD-4058-A515-788A847DC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1765300"/>
            <a:ext cx="1206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8" name="Line 487">
            <a:extLst>
              <a:ext uri="{FF2B5EF4-FFF2-40B4-BE49-F238E27FC236}">
                <a16:creationId xmlns:a16="http://schemas.microsoft.com/office/drawing/2014/main" id="{7B44E9FA-39A5-4B2E-B8C8-F7DC5822A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1787525"/>
            <a:ext cx="100012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9" name="Line 488">
            <a:extLst>
              <a:ext uri="{FF2B5EF4-FFF2-40B4-BE49-F238E27FC236}">
                <a16:creationId xmlns:a16="http://schemas.microsoft.com/office/drawing/2014/main" id="{86F2E791-69EC-4DE7-956D-6B11E036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1787525"/>
            <a:ext cx="79375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0" name="Freeform 489">
            <a:extLst>
              <a:ext uri="{FF2B5EF4-FFF2-40B4-BE49-F238E27FC236}">
                <a16:creationId xmlns:a16="http://schemas.microsoft.com/office/drawing/2014/main" id="{F52F8D48-FCFA-46F3-836C-377B3CE10A86}"/>
              </a:ext>
            </a:extLst>
          </p:cNvPr>
          <p:cNvSpPr>
            <a:spLocks/>
          </p:cNvSpPr>
          <p:nvPr/>
        </p:nvSpPr>
        <p:spPr bwMode="auto">
          <a:xfrm>
            <a:off x="6638925" y="1787525"/>
            <a:ext cx="60325" cy="1588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1" name="Rectangle 490">
            <a:extLst>
              <a:ext uri="{FF2B5EF4-FFF2-40B4-BE49-F238E27FC236}">
                <a16:creationId xmlns:a16="http://schemas.microsoft.com/office/drawing/2014/main" id="{EAD73ACC-2BBD-4682-961F-289E4586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611313"/>
            <a:ext cx="3968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22" name="Rectangle 491">
            <a:extLst>
              <a:ext uri="{FF2B5EF4-FFF2-40B4-BE49-F238E27FC236}">
                <a16:creationId xmlns:a16="http://schemas.microsoft.com/office/drawing/2014/main" id="{6CDE3453-8DE5-4AD1-A218-1E6FC521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611313"/>
            <a:ext cx="58737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23" name="Rectangle 492">
            <a:extLst>
              <a:ext uri="{FF2B5EF4-FFF2-40B4-BE49-F238E27FC236}">
                <a16:creationId xmlns:a16="http://schemas.microsoft.com/office/drawing/2014/main" id="{08C31729-590A-40B8-971D-F7D5F187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5500688"/>
            <a:ext cx="987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network link: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524" name="Freeform 495">
            <a:extLst>
              <a:ext uri="{FF2B5EF4-FFF2-40B4-BE49-F238E27FC236}">
                <a16:creationId xmlns:a16="http://schemas.microsoft.com/office/drawing/2014/main" id="{3956471B-A0EB-4B03-B7C7-BEC4D5595FD7}"/>
              </a:ext>
            </a:extLst>
          </p:cNvPr>
          <p:cNvSpPr>
            <a:spLocks/>
          </p:cNvSpPr>
          <p:nvPr/>
        </p:nvSpPr>
        <p:spPr bwMode="auto">
          <a:xfrm>
            <a:off x="4584700" y="2992438"/>
            <a:ext cx="101600" cy="133350"/>
          </a:xfrm>
          <a:custGeom>
            <a:avLst/>
            <a:gdLst>
              <a:gd name="T0" fmla="*/ 2147483646 w 69"/>
              <a:gd name="T1" fmla="*/ 2147483646 h 83"/>
              <a:gd name="T2" fmla="*/ 0 w 69"/>
              <a:gd name="T3" fmla="*/ 2147483646 h 83"/>
              <a:gd name="T4" fmla="*/ 0 w 69"/>
              <a:gd name="T5" fmla="*/ 0 h 83"/>
              <a:gd name="T6" fmla="*/ 2147483646 w 69"/>
              <a:gd name="T7" fmla="*/ 2147483646 h 83"/>
              <a:gd name="T8" fmla="*/ 2147483646 w 69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83"/>
              <a:gd name="T17" fmla="*/ 69 w 69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83">
                <a:moveTo>
                  <a:pt x="28" y="69"/>
                </a:moveTo>
                <a:lnTo>
                  <a:pt x="0" y="83"/>
                </a:lnTo>
                <a:lnTo>
                  <a:pt x="0" y="0"/>
                </a:lnTo>
                <a:lnTo>
                  <a:pt x="69" y="55"/>
                </a:lnTo>
                <a:lnTo>
                  <a:pt x="28" y="69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25" name="Line 496">
            <a:extLst>
              <a:ext uri="{FF2B5EF4-FFF2-40B4-BE49-F238E27FC236}">
                <a16:creationId xmlns:a16="http://schemas.microsoft.com/office/drawing/2014/main" id="{11AEE867-9C1E-4B07-ABF7-C928C5192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5975" y="3103563"/>
            <a:ext cx="161925" cy="4159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6" name="Freeform 497">
            <a:extLst>
              <a:ext uri="{FF2B5EF4-FFF2-40B4-BE49-F238E27FC236}">
                <a16:creationId xmlns:a16="http://schemas.microsoft.com/office/drawing/2014/main" id="{A1329627-CF67-4D9A-A8B6-E62DA29D56AA}"/>
              </a:ext>
            </a:extLst>
          </p:cNvPr>
          <p:cNvSpPr>
            <a:spLocks/>
          </p:cNvSpPr>
          <p:nvPr/>
        </p:nvSpPr>
        <p:spPr bwMode="auto">
          <a:xfrm>
            <a:off x="5070475" y="4087813"/>
            <a:ext cx="101600" cy="133350"/>
          </a:xfrm>
          <a:custGeom>
            <a:avLst/>
            <a:gdLst>
              <a:gd name="T0" fmla="*/ 2147483646 w 69"/>
              <a:gd name="T1" fmla="*/ 2147483646 h 83"/>
              <a:gd name="T2" fmla="*/ 2147483646 w 69"/>
              <a:gd name="T3" fmla="*/ 0 h 83"/>
              <a:gd name="T4" fmla="*/ 2147483646 w 69"/>
              <a:gd name="T5" fmla="*/ 2147483646 h 83"/>
              <a:gd name="T6" fmla="*/ 0 w 69"/>
              <a:gd name="T7" fmla="*/ 2147483646 h 83"/>
              <a:gd name="T8" fmla="*/ 2147483646 w 69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83"/>
              <a:gd name="T17" fmla="*/ 69 w 69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83">
                <a:moveTo>
                  <a:pt x="42" y="27"/>
                </a:moveTo>
                <a:lnTo>
                  <a:pt x="69" y="0"/>
                </a:lnTo>
                <a:lnTo>
                  <a:pt x="69" y="83"/>
                </a:lnTo>
                <a:lnTo>
                  <a:pt x="0" y="41"/>
                </a:lnTo>
                <a:lnTo>
                  <a:pt x="42" y="27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27" name="Line 498">
            <a:extLst>
              <a:ext uri="{FF2B5EF4-FFF2-40B4-BE49-F238E27FC236}">
                <a16:creationId xmlns:a16="http://schemas.microsoft.com/office/drawing/2014/main" id="{58679465-0C29-476A-B125-0B501CACC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3824288"/>
            <a:ext cx="182562" cy="2857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8" name="Freeform 499">
            <a:extLst>
              <a:ext uri="{FF2B5EF4-FFF2-40B4-BE49-F238E27FC236}">
                <a16:creationId xmlns:a16="http://schemas.microsoft.com/office/drawing/2014/main" id="{CED32008-8D97-4C61-9770-2B5242F19461}"/>
              </a:ext>
            </a:extLst>
          </p:cNvPr>
          <p:cNvSpPr>
            <a:spLocks/>
          </p:cNvSpPr>
          <p:nvPr/>
        </p:nvSpPr>
        <p:spPr bwMode="auto">
          <a:xfrm>
            <a:off x="4240213" y="4021138"/>
            <a:ext cx="101600" cy="111125"/>
          </a:xfrm>
          <a:custGeom>
            <a:avLst/>
            <a:gdLst>
              <a:gd name="T0" fmla="*/ 2147483646 w 69"/>
              <a:gd name="T1" fmla="*/ 2147483646 h 69"/>
              <a:gd name="T2" fmla="*/ 2147483646 w 69"/>
              <a:gd name="T3" fmla="*/ 2147483646 h 69"/>
              <a:gd name="T4" fmla="*/ 0 w 69"/>
              <a:gd name="T5" fmla="*/ 2147483646 h 69"/>
              <a:gd name="T6" fmla="*/ 2147483646 w 69"/>
              <a:gd name="T7" fmla="*/ 0 h 69"/>
              <a:gd name="T8" fmla="*/ 2147483646 w 69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69"/>
              <a:gd name="T17" fmla="*/ 69 w 6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69">
                <a:moveTo>
                  <a:pt x="42" y="28"/>
                </a:moveTo>
                <a:lnTo>
                  <a:pt x="69" y="56"/>
                </a:lnTo>
                <a:lnTo>
                  <a:pt x="0" y="69"/>
                </a:lnTo>
                <a:lnTo>
                  <a:pt x="28" y="0"/>
                </a:lnTo>
                <a:lnTo>
                  <a:pt x="42" y="28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29" name="Line 500">
            <a:extLst>
              <a:ext uri="{FF2B5EF4-FFF2-40B4-BE49-F238E27FC236}">
                <a16:creationId xmlns:a16="http://schemas.microsoft.com/office/drawing/2014/main" id="{E68C9962-7AD1-46F6-AA66-70A9F9587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2763" y="3802063"/>
            <a:ext cx="261937" cy="241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30" name="Freeform 501">
            <a:extLst>
              <a:ext uri="{FF2B5EF4-FFF2-40B4-BE49-F238E27FC236}">
                <a16:creationId xmlns:a16="http://schemas.microsoft.com/office/drawing/2014/main" id="{0E8B5B4C-51F2-489B-817C-6F78E87452D9}"/>
              </a:ext>
            </a:extLst>
          </p:cNvPr>
          <p:cNvSpPr>
            <a:spLocks/>
          </p:cNvSpPr>
          <p:nvPr/>
        </p:nvSpPr>
        <p:spPr bwMode="auto">
          <a:xfrm>
            <a:off x="3937000" y="4065588"/>
            <a:ext cx="101600" cy="133350"/>
          </a:xfrm>
          <a:custGeom>
            <a:avLst/>
            <a:gdLst>
              <a:gd name="T0" fmla="*/ 2147483646 w 69"/>
              <a:gd name="T1" fmla="*/ 2147483646 h 83"/>
              <a:gd name="T2" fmla="*/ 0 w 69"/>
              <a:gd name="T3" fmla="*/ 2147483646 h 83"/>
              <a:gd name="T4" fmla="*/ 2147483646 w 69"/>
              <a:gd name="T5" fmla="*/ 0 h 83"/>
              <a:gd name="T6" fmla="*/ 2147483646 w 69"/>
              <a:gd name="T7" fmla="*/ 2147483646 h 83"/>
              <a:gd name="T8" fmla="*/ 2147483646 w 69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83"/>
              <a:gd name="T17" fmla="*/ 69 w 69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83">
                <a:moveTo>
                  <a:pt x="42" y="55"/>
                </a:moveTo>
                <a:lnTo>
                  <a:pt x="0" y="41"/>
                </a:lnTo>
                <a:lnTo>
                  <a:pt x="69" y="0"/>
                </a:lnTo>
                <a:lnTo>
                  <a:pt x="69" y="83"/>
                </a:lnTo>
                <a:lnTo>
                  <a:pt x="42" y="55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31" name="Line 502">
            <a:extLst>
              <a:ext uri="{FF2B5EF4-FFF2-40B4-BE49-F238E27FC236}">
                <a16:creationId xmlns:a16="http://schemas.microsoft.com/office/drawing/2014/main" id="{E1FF69D5-E9CB-4A60-81C7-914479452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938" y="4176713"/>
            <a:ext cx="160337" cy="3508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32" name="Rectangle 503">
            <a:extLst>
              <a:ext uri="{FF2B5EF4-FFF2-40B4-BE49-F238E27FC236}">
                <a16:creationId xmlns:a16="http://schemas.microsoft.com/office/drawing/2014/main" id="{0D21F7AD-F2B5-44F9-8BFA-D2079C54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219233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44533" name="Rectangle 504">
            <a:extLst>
              <a:ext uri="{FF2B5EF4-FFF2-40B4-BE49-F238E27FC236}">
                <a16:creationId xmlns:a16="http://schemas.microsoft.com/office/drawing/2014/main" id="{8581B968-C1ED-4F17-B093-17DD3A423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862263"/>
            <a:ext cx="160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44534" name="Rectangle 505">
            <a:extLst>
              <a:ext uri="{FF2B5EF4-FFF2-40B4-BE49-F238E27FC236}">
                <a16:creationId xmlns:a16="http://schemas.microsoft.com/office/drawing/2014/main" id="{997FD519-2008-4BED-8757-E9E2CA80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513013"/>
            <a:ext cx="160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35C06FBE-3C32-4F7A-B6C7-118130575294}"/>
              </a:ext>
            </a:extLst>
          </p:cNvPr>
          <p:cNvSpPr/>
          <p:nvPr/>
        </p:nvSpPr>
        <p:spPr>
          <a:xfrm rot="19152010">
            <a:off x="3787775" y="3905250"/>
            <a:ext cx="3432175" cy="19367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6" name="Rectangle 995">
            <a:extLst>
              <a:ext uri="{FF2B5EF4-FFF2-40B4-BE49-F238E27FC236}">
                <a16:creationId xmlns:a16="http://schemas.microsoft.com/office/drawing/2014/main" id="{3450EBD8-1D9A-429C-B15D-2FC7EFDDF65E}"/>
              </a:ext>
            </a:extLst>
          </p:cNvPr>
          <p:cNvSpPr/>
          <p:nvPr/>
        </p:nvSpPr>
        <p:spPr>
          <a:xfrm rot="2820140">
            <a:off x="4716463" y="5003800"/>
            <a:ext cx="1373187" cy="15716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B105D257-8062-4011-BE85-F07B7B391D2B}"/>
              </a:ext>
            </a:extLst>
          </p:cNvPr>
          <p:cNvSpPr/>
          <p:nvPr/>
        </p:nvSpPr>
        <p:spPr>
          <a:xfrm rot="1532896">
            <a:off x="5557838" y="4256088"/>
            <a:ext cx="1373187" cy="1587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3D34FD6B-10EF-4C3D-9A80-93AE66D65FE7}"/>
              </a:ext>
            </a:extLst>
          </p:cNvPr>
          <p:cNvSpPr/>
          <p:nvPr/>
        </p:nvSpPr>
        <p:spPr>
          <a:xfrm rot="4569917">
            <a:off x="5780088" y="2627312"/>
            <a:ext cx="947738" cy="12541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735ABEE6-DD5D-4F7C-B739-C3C73E2BD608}"/>
              </a:ext>
            </a:extLst>
          </p:cNvPr>
          <p:cNvSpPr/>
          <p:nvPr/>
        </p:nvSpPr>
        <p:spPr>
          <a:xfrm rot="1828541">
            <a:off x="6273800" y="3444875"/>
            <a:ext cx="692150" cy="179388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AAF7E773-8DEA-43D7-B51D-C389F9DE29FD}"/>
              </a:ext>
            </a:extLst>
          </p:cNvPr>
          <p:cNvSpPr/>
          <p:nvPr/>
        </p:nvSpPr>
        <p:spPr>
          <a:xfrm rot="2611268">
            <a:off x="3963988" y="2890838"/>
            <a:ext cx="460375" cy="1143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A006CA78-61FE-4275-9345-58ED359AAA9C}"/>
              </a:ext>
            </a:extLst>
          </p:cNvPr>
          <p:cNvSpPr/>
          <p:nvPr/>
        </p:nvSpPr>
        <p:spPr>
          <a:xfrm rot="19152010">
            <a:off x="2836863" y="3502025"/>
            <a:ext cx="2136775" cy="16986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61C04F96-E676-4108-9F65-29F99BBA57E0}"/>
              </a:ext>
            </a:extLst>
          </p:cNvPr>
          <p:cNvSpPr/>
          <p:nvPr/>
        </p:nvSpPr>
        <p:spPr>
          <a:xfrm rot="5400000">
            <a:off x="2288382" y="2772569"/>
            <a:ext cx="582612" cy="762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3" name="Cloud">
            <a:extLst>
              <a:ext uri="{FF2B5EF4-FFF2-40B4-BE49-F238E27FC236}">
                <a16:creationId xmlns:a16="http://schemas.microsoft.com/office/drawing/2014/main" id="{70FF5014-4C4F-492C-94D0-DBCEC85B7C8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65826" y="2130689"/>
            <a:ext cx="1066800" cy="7704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44546" name="Rectangle 23">
            <a:extLst>
              <a:ext uri="{FF2B5EF4-FFF2-40B4-BE49-F238E27FC236}">
                <a16:creationId xmlns:a16="http://schemas.microsoft.com/office/drawing/2014/main" id="{89E32B93-547B-42FD-A335-07DC01A0A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24558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ISP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3773B8CC-319C-483E-9D3B-4FC4AADABC6E}"/>
              </a:ext>
            </a:extLst>
          </p:cNvPr>
          <p:cNvSpPr/>
          <p:nvPr/>
        </p:nvSpPr>
        <p:spPr>
          <a:xfrm rot="2820140">
            <a:off x="3612356" y="4148932"/>
            <a:ext cx="1160463" cy="9525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2E6A08D6-857C-483C-8D80-38B2BEFA397E}"/>
              </a:ext>
            </a:extLst>
          </p:cNvPr>
          <p:cNvSpPr/>
          <p:nvPr/>
        </p:nvSpPr>
        <p:spPr>
          <a:xfrm>
            <a:off x="3005138" y="5567363"/>
            <a:ext cx="374650" cy="762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F52CAC-C0CC-4E40-919A-82E1CC34A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typical Intranet: </a:t>
            </a:r>
            <a:br>
              <a:rPr lang="en-GB" altLang="en-US"/>
            </a:br>
            <a:r>
              <a:rPr lang="en-GB" altLang="en-US" sz="2000"/>
              <a:t>A portion of Internet that is separately administered &amp; supports internal sharing of resources (file/storage systems and printers)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C1749-849A-4985-9172-6F4CDBDBE4D3}"/>
              </a:ext>
            </a:extLst>
          </p:cNvPr>
          <p:cNvSpPr/>
          <p:nvPr/>
        </p:nvSpPr>
        <p:spPr>
          <a:xfrm>
            <a:off x="4291013" y="3200400"/>
            <a:ext cx="1066800" cy="1524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084" name="Freeform 7">
            <a:extLst>
              <a:ext uri="{FF2B5EF4-FFF2-40B4-BE49-F238E27FC236}">
                <a16:creationId xmlns:a16="http://schemas.microsoft.com/office/drawing/2014/main" id="{4BB80167-8A26-4D26-8234-113B53D032AA}"/>
              </a:ext>
            </a:extLst>
          </p:cNvPr>
          <p:cNvSpPr>
            <a:spLocks/>
          </p:cNvSpPr>
          <p:nvPr/>
        </p:nvSpPr>
        <p:spPr bwMode="auto">
          <a:xfrm>
            <a:off x="4625975" y="5365750"/>
            <a:ext cx="231775" cy="1009650"/>
          </a:xfrm>
          <a:custGeom>
            <a:avLst/>
            <a:gdLst>
              <a:gd name="T0" fmla="*/ 2147483646 w 146"/>
              <a:gd name="T1" fmla="*/ 0 h 636"/>
              <a:gd name="T2" fmla="*/ 2147483646 w 146"/>
              <a:gd name="T3" fmla="*/ 2147483646 h 636"/>
              <a:gd name="T4" fmla="*/ 2147483646 w 146"/>
              <a:gd name="T5" fmla="*/ 2147483646 h 636"/>
              <a:gd name="T6" fmla="*/ 2147483646 w 146"/>
              <a:gd name="T7" fmla="*/ 2147483646 h 636"/>
              <a:gd name="T8" fmla="*/ 0 w 146"/>
              <a:gd name="T9" fmla="*/ 2147483646 h 636"/>
              <a:gd name="T10" fmla="*/ 0 w 146"/>
              <a:gd name="T11" fmla="*/ 2147483646 h 6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636"/>
              <a:gd name="T20" fmla="*/ 146 w 146"/>
              <a:gd name="T21" fmla="*/ 636 h 6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636">
                <a:moveTo>
                  <a:pt x="146" y="0"/>
                </a:moveTo>
                <a:lnTo>
                  <a:pt x="114" y="230"/>
                </a:lnTo>
                <a:lnTo>
                  <a:pt x="48" y="424"/>
                </a:lnTo>
                <a:lnTo>
                  <a:pt x="16" y="583"/>
                </a:lnTo>
                <a:lnTo>
                  <a:pt x="0" y="636"/>
                </a:lnTo>
                <a:lnTo>
                  <a:pt x="0" y="60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Freeform 15">
            <a:extLst>
              <a:ext uri="{FF2B5EF4-FFF2-40B4-BE49-F238E27FC236}">
                <a16:creationId xmlns:a16="http://schemas.microsoft.com/office/drawing/2014/main" id="{46955965-CD9E-42AE-9143-744FACDAF5D5}"/>
              </a:ext>
            </a:extLst>
          </p:cNvPr>
          <p:cNvSpPr>
            <a:spLocks/>
          </p:cNvSpPr>
          <p:nvPr/>
        </p:nvSpPr>
        <p:spPr bwMode="auto">
          <a:xfrm>
            <a:off x="6823075" y="3686175"/>
            <a:ext cx="568325" cy="755650"/>
          </a:xfrm>
          <a:custGeom>
            <a:avLst/>
            <a:gdLst>
              <a:gd name="T0" fmla="*/ 2147483646 w 358"/>
              <a:gd name="T1" fmla="*/ 2147483646 h 476"/>
              <a:gd name="T2" fmla="*/ 2147483646 w 358"/>
              <a:gd name="T3" fmla="*/ 2147483646 h 476"/>
              <a:gd name="T4" fmla="*/ 2147483646 w 358"/>
              <a:gd name="T5" fmla="*/ 2147483646 h 476"/>
              <a:gd name="T6" fmla="*/ 2147483646 w 358"/>
              <a:gd name="T7" fmla="*/ 2147483646 h 476"/>
              <a:gd name="T8" fmla="*/ 2147483646 w 358"/>
              <a:gd name="T9" fmla="*/ 0 h 476"/>
              <a:gd name="T10" fmla="*/ 0 w 358"/>
              <a:gd name="T11" fmla="*/ 2147483646 h 4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"/>
              <a:gd name="T19" fmla="*/ 0 h 476"/>
              <a:gd name="T20" fmla="*/ 358 w 358"/>
              <a:gd name="T21" fmla="*/ 476 h 4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" h="476">
                <a:moveTo>
                  <a:pt x="358" y="476"/>
                </a:moveTo>
                <a:lnTo>
                  <a:pt x="293" y="282"/>
                </a:lnTo>
                <a:lnTo>
                  <a:pt x="147" y="158"/>
                </a:lnTo>
                <a:lnTo>
                  <a:pt x="49" y="35"/>
                </a:lnTo>
                <a:lnTo>
                  <a:pt x="16" y="0"/>
                </a:lnTo>
                <a:lnTo>
                  <a:pt x="0" y="17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Freeform 16">
            <a:extLst>
              <a:ext uri="{FF2B5EF4-FFF2-40B4-BE49-F238E27FC236}">
                <a16:creationId xmlns:a16="http://schemas.microsoft.com/office/drawing/2014/main" id="{CE4B1BF2-CA1A-4ADF-B7E6-DD80353AA714}"/>
              </a:ext>
            </a:extLst>
          </p:cNvPr>
          <p:cNvSpPr>
            <a:spLocks/>
          </p:cNvSpPr>
          <p:nvPr/>
        </p:nvSpPr>
        <p:spPr bwMode="auto">
          <a:xfrm>
            <a:off x="5865813" y="5170488"/>
            <a:ext cx="957262" cy="168275"/>
          </a:xfrm>
          <a:custGeom>
            <a:avLst/>
            <a:gdLst>
              <a:gd name="T0" fmla="*/ 2147483646 w 603"/>
              <a:gd name="T1" fmla="*/ 2147483646 h 106"/>
              <a:gd name="T2" fmla="*/ 2147483646 w 603"/>
              <a:gd name="T3" fmla="*/ 2147483646 h 106"/>
              <a:gd name="T4" fmla="*/ 2147483646 w 603"/>
              <a:gd name="T5" fmla="*/ 2147483646 h 106"/>
              <a:gd name="T6" fmla="*/ 2147483646 w 603"/>
              <a:gd name="T7" fmla="*/ 2147483646 h 106"/>
              <a:gd name="T8" fmla="*/ 0 w 603"/>
              <a:gd name="T9" fmla="*/ 0 h 106"/>
              <a:gd name="T10" fmla="*/ 2147483646 w 603"/>
              <a:gd name="T11" fmla="*/ 0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3"/>
              <a:gd name="T19" fmla="*/ 0 h 106"/>
              <a:gd name="T20" fmla="*/ 603 w 603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3" h="106">
                <a:moveTo>
                  <a:pt x="603" y="106"/>
                </a:moveTo>
                <a:lnTo>
                  <a:pt x="375" y="88"/>
                </a:lnTo>
                <a:lnTo>
                  <a:pt x="196" y="53"/>
                </a:lnTo>
                <a:lnTo>
                  <a:pt x="49" y="17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Freeform 17">
            <a:extLst>
              <a:ext uri="{FF2B5EF4-FFF2-40B4-BE49-F238E27FC236}">
                <a16:creationId xmlns:a16="http://schemas.microsoft.com/office/drawing/2014/main" id="{FC652793-C44E-46FD-A541-0A4B4D5106E5}"/>
              </a:ext>
            </a:extLst>
          </p:cNvPr>
          <p:cNvSpPr>
            <a:spLocks/>
          </p:cNvSpPr>
          <p:nvPr/>
        </p:nvSpPr>
        <p:spPr bwMode="auto">
          <a:xfrm>
            <a:off x="7034213" y="3365500"/>
            <a:ext cx="646112" cy="139700"/>
          </a:xfrm>
          <a:custGeom>
            <a:avLst/>
            <a:gdLst>
              <a:gd name="T0" fmla="*/ 2147483646 w 407"/>
              <a:gd name="T1" fmla="*/ 0 h 88"/>
              <a:gd name="T2" fmla="*/ 2147483646 w 407"/>
              <a:gd name="T3" fmla="*/ 2147483646 h 88"/>
              <a:gd name="T4" fmla="*/ 2147483646 w 407"/>
              <a:gd name="T5" fmla="*/ 2147483646 h 88"/>
              <a:gd name="T6" fmla="*/ 2147483646 w 407"/>
              <a:gd name="T7" fmla="*/ 2147483646 h 88"/>
              <a:gd name="T8" fmla="*/ 0 w 407"/>
              <a:gd name="T9" fmla="*/ 2147483646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7"/>
              <a:gd name="T16" fmla="*/ 0 h 88"/>
              <a:gd name="T17" fmla="*/ 407 w 407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7" h="88">
                <a:moveTo>
                  <a:pt x="407" y="0"/>
                </a:moveTo>
                <a:lnTo>
                  <a:pt x="325" y="35"/>
                </a:lnTo>
                <a:lnTo>
                  <a:pt x="163" y="71"/>
                </a:lnTo>
                <a:lnTo>
                  <a:pt x="65" y="88"/>
                </a:lnTo>
                <a:lnTo>
                  <a:pt x="0" y="8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18">
            <a:extLst>
              <a:ext uri="{FF2B5EF4-FFF2-40B4-BE49-F238E27FC236}">
                <a16:creationId xmlns:a16="http://schemas.microsoft.com/office/drawing/2014/main" id="{E810FA6B-C211-4391-B969-8897E632BAA0}"/>
              </a:ext>
            </a:extLst>
          </p:cNvPr>
          <p:cNvSpPr>
            <a:spLocks/>
          </p:cNvSpPr>
          <p:nvPr/>
        </p:nvSpPr>
        <p:spPr bwMode="auto">
          <a:xfrm>
            <a:off x="6797675" y="3544888"/>
            <a:ext cx="1189038" cy="560387"/>
          </a:xfrm>
          <a:custGeom>
            <a:avLst/>
            <a:gdLst>
              <a:gd name="T0" fmla="*/ 2147483646 w 749"/>
              <a:gd name="T1" fmla="*/ 2147483646 h 353"/>
              <a:gd name="T2" fmla="*/ 2147483646 w 749"/>
              <a:gd name="T3" fmla="*/ 2147483646 h 353"/>
              <a:gd name="T4" fmla="*/ 2147483646 w 749"/>
              <a:gd name="T5" fmla="*/ 2147483646 h 353"/>
              <a:gd name="T6" fmla="*/ 2147483646 w 749"/>
              <a:gd name="T7" fmla="*/ 2147483646 h 353"/>
              <a:gd name="T8" fmla="*/ 2147483646 w 749"/>
              <a:gd name="T9" fmla="*/ 2147483646 h 353"/>
              <a:gd name="T10" fmla="*/ 2147483646 w 749"/>
              <a:gd name="T11" fmla="*/ 0 h 353"/>
              <a:gd name="T12" fmla="*/ 0 w 749"/>
              <a:gd name="T13" fmla="*/ 2147483646 h 3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9"/>
              <a:gd name="T22" fmla="*/ 0 h 353"/>
              <a:gd name="T23" fmla="*/ 749 w 749"/>
              <a:gd name="T24" fmla="*/ 353 h 3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9" h="353">
                <a:moveTo>
                  <a:pt x="749" y="353"/>
                </a:moveTo>
                <a:lnTo>
                  <a:pt x="684" y="283"/>
                </a:lnTo>
                <a:lnTo>
                  <a:pt x="586" y="212"/>
                </a:lnTo>
                <a:lnTo>
                  <a:pt x="309" y="124"/>
                </a:lnTo>
                <a:lnTo>
                  <a:pt x="130" y="36"/>
                </a:lnTo>
                <a:lnTo>
                  <a:pt x="49" y="0"/>
                </a:lnTo>
                <a:lnTo>
                  <a:pt x="0" y="1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19">
            <a:extLst>
              <a:ext uri="{FF2B5EF4-FFF2-40B4-BE49-F238E27FC236}">
                <a16:creationId xmlns:a16="http://schemas.microsoft.com/office/drawing/2014/main" id="{6EE0519A-20F9-4E61-B81F-649D6C80D6AB}"/>
              </a:ext>
            </a:extLst>
          </p:cNvPr>
          <p:cNvSpPr>
            <a:spLocks/>
          </p:cNvSpPr>
          <p:nvPr/>
        </p:nvSpPr>
        <p:spPr bwMode="auto">
          <a:xfrm>
            <a:off x="2065338" y="2116138"/>
            <a:ext cx="723900" cy="644525"/>
          </a:xfrm>
          <a:custGeom>
            <a:avLst/>
            <a:gdLst>
              <a:gd name="T0" fmla="*/ 2147483646 w 456"/>
              <a:gd name="T1" fmla="*/ 2147483646 h 406"/>
              <a:gd name="T2" fmla="*/ 2147483646 w 456"/>
              <a:gd name="T3" fmla="*/ 2147483646 h 406"/>
              <a:gd name="T4" fmla="*/ 2147483646 w 456"/>
              <a:gd name="T5" fmla="*/ 2147483646 h 406"/>
              <a:gd name="T6" fmla="*/ 2147483646 w 456"/>
              <a:gd name="T7" fmla="*/ 2147483646 h 406"/>
              <a:gd name="T8" fmla="*/ 0 w 456"/>
              <a:gd name="T9" fmla="*/ 2147483646 h 406"/>
              <a:gd name="T10" fmla="*/ 2147483646 w 456"/>
              <a:gd name="T11" fmla="*/ 0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"/>
              <a:gd name="T19" fmla="*/ 0 h 406"/>
              <a:gd name="T20" fmla="*/ 456 w 456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" h="406">
                <a:moveTo>
                  <a:pt x="456" y="406"/>
                </a:moveTo>
                <a:lnTo>
                  <a:pt x="277" y="318"/>
                </a:lnTo>
                <a:lnTo>
                  <a:pt x="147" y="177"/>
                </a:lnTo>
                <a:lnTo>
                  <a:pt x="33" y="71"/>
                </a:lnTo>
                <a:lnTo>
                  <a:pt x="0" y="18"/>
                </a:lnTo>
                <a:lnTo>
                  <a:pt x="16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20">
            <a:extLst>
              <a:ext uri="{FF2B5EF4-FFF2-40B4-BE49-F238E27FC236}">
                <a16:creationId xmlns:a16="http://schemas.microsoft.com/office/drawing/2014/main" id="{6BF71226-170E-4302-93ED-B22F73892971}"/>
              </a:ext>
            </a:extLst>
          </p:cNvPr>
          <p:cNvSpPr>
            <a:spLocks/>
          </p:cNvSpPr>
          <p:nvPr/>
        </p:nvSpPr>
        <p:spPr bwMode="auto">
          <a:xfrm>
            <a:off x="3824288" y="5646738"/>
            <a:ext cx="646112" cy="139700"/>
          </a:xfrm>
          <a:custGeom>
            <a:avLst/>
            <a:gdLst>
              <a:gd name="T0" fmla="*/ 2147483646 w 407"/>
              <a:gd name="T1" fmla="*/ 0 h 88"/>
              <a:gd name="T2" fmla="*/ 2147483646 w 407"/>
              <a:gd name="T3" fmla="*/ 2147483646 h 88"/>
              <a:gd name="T4" fmla="*/ 2147483646 w 407"/>
              <a:gd name="T5" fmla="*/ 2147483646 h 88"/>
              <a:gd name="T6" fmla="*/ 2147483646 w 407"/>
              <a:gd name="T7" fmla="*/ 2147483646 h 88"/>
              <a:gd name="T8" fmla="*/ 0 w 407"/>
              <a:gd name="T9" fmla="*/ 2147483646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7"/>
              <a:gd name="T16" fmla="*/ 0 h 88"/>
              <a:gd name="T17" fmla="*/ 407 w 407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7" h="88">
                <a:moveTo>
                  <a:pt x="407" y="0"/>
                </a:moveTo>
                <a:lnTo>
                  <a:pt x="325" y="35"/>
                </a:lnTo>
                <a:lnTo>
                  <a:pt x="179" y="53"/>
                </a:lnTo>
                <a:lnTo>
                  <a:pt x="65" y="88"/>
                </a:lnTo>
                <a:lnTo>
                  <a:pt x="0" y="8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Freeform 21">
            <a:extLst>
              <a:ext uri="{FF2B5EF4-FFF2-40B4-BE49-F238E27FC236}">
                <a16:creationId xmlns:a16="http://schemas.microsoft.com/office/drawing/2014/main" id="{F29EB170-E61E-46A5-8BE4-67394C0172F5}"/>
              </a:ext>
            </a:extLst>
          </p:cNvPr>
          <p:cNvSpPr>
            <a:spLocks/>
          </p:cNvSpPr>
          <p:nvPr/>
        </p:nvSpPr>
        <p:spPr bwMode="auto">
          <a:xfrm>
            <a:off x="1909763" y="2928938"/>
            <a:ext cx="879475" cy="392112"/>
          </a:xfrm>
          <a:custGeom>
            <a:avLst/>
            <a:gdLst>
              <a:gd name="T0" fmla="*/ 2147483646 w 554"/>
              <a:gd name="T1" fmla="*/ 2147483646 h 247"/>
              <a:gd name="T2" fmla="*/ 2147483646 w 554"/>
              <a:gd name="T3" fmla="*/ 2147483646 h 247"/>
              <a:gd name="T4" fmla="*/ 2147483646 w 554"/>
              <a:gd name="T5" fmla="*/ 2147483646 h 247"/>
              <a:gd name="T6" fmla="*/ 2147483646 w 554"/>
              <a:gd name="T7" fmla="*/ 2147483646 h 247"/>
              <a:gd name="T8" fmla="*/ 2147483646 w 554"/>
              <a:gd name="T9" fmla="*/ 2147483646 h 247"/>
              <a:gd name="T10" fmla="*/ 0 w 554"/>
              <a:gd name="T11" fmla="*/ 0 h 2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4"/>
              <a:gd name="T19" fmla="*/ 0 h 247"/>
              <a:gd name="T20" fmla="*/ 554 w 554"/>
              <a:gd name="T21" fmla="*/ 247 h 2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4" h="247">
                <a:moveTo>
                  <a:pt x="554" y="247"/>
                </a:moveTo>
                <a:lnTo>
                  <a:pt x="505" y="194"/>
                </a:lnTo>
                <a:lnTo>
                  <a:pt x="440" y="159"/>
                </a:lnTo>
                <a:lnTo>
                  <a:pt x="245" y="71"/>
                </a:lnTo>
                <a:lnTo>
                  <a:pt x="98" y="18"/>
                </a:lnTo>
                <a:lnTo>
                  <a:pt x="0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23">
            <a:extLst>
              <a:ext uri="{FF2B5EF4-FFF2-40B4-BE49-F238E27FC236}">
                <a16:creationId xmlns:a16="http://schemas.microsoft.com/office/drawing/2014/main" id="{00458D26-A99F-4A6E-A061-F830A2194421}"/>
              </a:ext>
            </a:extLst>
          </p:cNvPr>
          <p:cNvSpPr>
            <a:spLocks/>
          </p:cNvSpPr>
          <p:nvPr/>
        </p:nvSpPr>
        <p:spPr bwMode="auto">
          <a:xfrm>
            <a:off x="4056063" y="2257425"/>
            <a:ext cx="311150" cy="1008063"/>
          </a:xfrm>
          <a:custGeom>
            <a:avLst/>
            <a:gdLst>
              <a:gd name="T0" fmla="*/ 2147483646 w 196"/>
              <a:gd name="T1" fmla="*/ 0 h 635"/>
              <a:gd name="T2" fmla="*/ 2147483646 w 196"/>
              <a:gd name="T3" fmla="*/ 2147483646 h 635"/>
              <a:gd name="T4" fmla="*/ 2147483646 w 196"/>
              <a:gd name="T5" fmla="*/ 2147483646 h 635"/>
              <a:gd name="T6" fmla="*/ 2147483646 w 196"/>
              <a:gd name="T7" fmla="*/ 2147483646 h 635"/>
              <a:gd name="T8" fmla="*/ 0 w 196"/>
              <a:gd name="T9" fmla="*/ 2147483646 h 635"/>
              <a:gd name="T10" fmla="*/ 0 w 196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"/>
              <a:gd name="T19" fmla="*/ 0 h 635"/>
              <a:gd name="T20" fmla="*/ 196 w 196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" h="635">
                <a:moveTo>
                  <a:pt x="196" y="0"/>
                </a:moveTo>
                <a:lnTo>
                  <a:pt x="147" y="247"/>
                </a:lnTo>
                <a:lnTo>
                  <a:pt x="82" y="441"/>
                </a:lnTo>
                <a:lnTo>
                  <a:pt x="33" y="600"/>
                </a:lnTo>
                <a:lnTo>
                  <a:pt x="0" y="635"/>
                </a:lnTo>
                <a:lnTo>
                  <a:pt x="0" y="617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24">
            <a:extLst>
              <a:ext uri="{FF2B5EF4-FFF2-40B4-BE49-F238E27FC236}">
                <a16:creationId xmlns:a16="http://schemas.microsoft.com/office/drawing/2014/main" id="{4118D41A-15CF-4E7A-978F-5674B8596025}"/>
              </a:ext>
            </a:extLst>
          </p:cNvPr>
          <p:cNvSpPr>
            <a:spLocks/>
          </p:cNvSpPr>
          <p:nvPr/>
        </p:nvSpPr>
        <p:spPr bwMode="auto">
          <a:xfrm>
            <a:off x="3357563" y="2173288"/>
            <a:ext cx="311150" cy="1008062"/>
          </a:xfrm>
          <a:custGeom>
            <a:avLst/>
            <a:gdLst>
              <a:gd name="T0" fmla="*/ 2147483646 w 196"/>
              <a:gd name="T1" fmla="*/ 0 h 635"/>
              <a:gd name="T2" fmla="*/ 2147483646 w 196"/>
              <a:gd name="T3" fmla="*/ 2147483646 h 635"/>
              <a:gd name="T4" fmla="*/ 2147483646 w 196"/>
              <a:gd name="T5" fmla="*/ 2147483646 h 635"/>
              <a:gd name="T6" fmla="*/ 2147483646 w 196"/>
              <a:gd name="T7" fmla="*/ 2147483646 h 635"/>
              <a:gd name="T8" fmla="*/ 2147483646 w 196"/>
              <a:gd name="T9" fmla="*/ 2147483646 h 635"/>
              <a:gd name="T10" fmla="*/ 0 w 196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"/>
              <a:gd name="T19" fmla="*/ 0 h 635"/>
              <a:gd name="T20" fmla="*/ 196 w 196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" h="635">
                <a:moveTo>
                  <a:pt x="196" y="0"/>
                </a:moveTo>
                <a:lnTo>
                  <a:pt x="163" y="229"/>
                </a:lnTo>
                <a:lnTo>
                  <a:pt x="98" y="423"/>
                </a:lnTo>
                <a:lnTo>
                  <a:pt x="33" y="582"/>
                </a:lnTo>
                <a:lnTo>
                  <a:pt x="17" y="635"/>
                </a:lnTo>
                <a:lnTo>
                  <a:pt x="0" y="60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25">
            <a:extLst>
              <a:ext uri="{FF2B5EF4-FFF2-40B4-BE49-F238E27FC236}">
                <a16:creationId xmlns:a16="http://schemas.microsoft.com/office/drawing/2014/main" id="{AA22A537-A6FC-45B5-A1D7-CB63A9658732}"/>
              </a:ext>
            </a:extLst>
          </p:cNvPr>
          <p:cNvSpPr>
            <a:spLocks/>
          </p:cNvSpPr>
          <p:nvPr/>
        </p:nvSpPr>
        <p:spPr bwMode="auto">
          <a:xfrm>
            <a:off x="6227763" y="2173288"/>
            <a:ext cx="388937" cy="895350"/>
          </a:xfrm>
          <a:custGeom>
            <a:avLst/>
            <a:gdLst>
              <a:gd name="T0" fmla="*/ 2147483646 w 245"/>
              <a:gd name="T1" fmla="*/ 0 h 564"/>
              <a:gd name="T2" fmla="*/ 2147483646 w 245"/>
              <a:gd name="T3" fmla="*/ 2147483646 h 564"/>
              <a:gd name="T4" fmla="*/ 2147483646 w 245"/>
              <a:gd name="T5" fmla="*/ 2147483646 h 564"/>
              <a:gd name="T6" fmla="*/ 2147483646 w 245"/>
              <a:gd name="T7" fmla="*/ 2147483646 h 564"/>
              <a:gd name="T8" fmla="*/ 2147483646 w 245"/>
              <a:gd name="T9" fmla="*/ 2147483646 h 564"/>
              <a:gd name="T10" fmla="*/ 0 w 245"/>
              <a:gd name="T11" fmla="*/ 2147483646 h 5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5"/>
              <a:gd name="T19" fmla="*/ 0 h 564"/>
              <a:gd name="T20" fmla="*/ 245 w 245"/>
              <a:gd name="T21" fmla="*/ 564 h 5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5" h="564">
                <a:moveTo>
                  <a:pt x="245" y="0"/>
                </a:moveTo>
                <a:lnTo>
                  <a:pt x="196" y="211"/>
                </a:lnTo>
                <a:lnTo>
                  <a:pt x="114" y="388"/>
                </a:lnTo>
                <a:lnTo>
                  <a:pt x="49" y="529"/>
                </a:lnTo>
                <a:lnTo>
                  <a:pt x="17" y="564"/>
                </a:lnTo>
                <a:lnTo>
                  <a:pt x="0" y="529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Freeform 26">
            <a:extLst>
              <a:ext uri="{FF2B5EF4-FFF2-40B4-BE49-F238E27FC236}">
                <a16:creationId xmlns:a16="http://schemas.microsoft.com/office/drawing/2014/main" id="{81906E7D-823B-4110-9C66-88E3DA2C689F}"/>
              </a:ext>
            </a:extLst>
          </p:cNvPr>
          <p:cNvSpPr>
            <a:spLocks/>
          </p:cNvSpPr>
          <p:nvPr/>
        </p:nvSpPr>
        <p:spPr bwMode="auto">
          <a:xfrm>
            <a:off x="6408738" y="3376613"/>
            <a:ext cx="233362" cy="1036637"/>
          </a:xfrm>
          <a:custGeom>
            <a:avLst/>
            <a:gdLst>
              <a:gd name="T0" fmla="*/ 2147483646 w 147"/>
              <a:gd name="T1" fmla="*/ 0 h 653"/>
              <a:gd name="T2" fmla="*/ 2147483646 w 147"/>
              <a:gd name="T3" fmla="*/ 2147483646 h 653"/>
              <a:gd name="T4" fmla="*/ 2147483646 w 147"/>
              <a:gd name="T5" fmla="*/ 2147483646 h 653"/>
              <a:gd name="T6" fmla="*/ 2147483646 w 147"/>
              <a:gd name="T7" fmla="*/ 2147483646 h 653"/>
              <a:gd name="T8" fmla="*/ 0 w 147"/>
              <a:gd name="T9" fmla="*/ 2147483646 h 653"/>
              <a:gd name="T10" fmla="*/ 0 w 147"/>
              <a:gd name="T11" fmla="*/ 2147483646 h 6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"/>
              <a:gd name="T19" fmla="*/ 0 h 653"/>
              <a:gd name="T20" fmla="*/ 147 w 147"/>
              <a:gd name="T21" fmla="*/ 653 h 6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" h="653">
                <a:moveTo>
                  <a:pt x="147" y="0"/>
                </a:moveTo>
                <a:lnTo>
                  <a:pt x="114" y="248"/>
                </a:lnTo>
                <a:lnTo>
                  <a:pt x="66" y="442"/>
                </a:lnTo>
                <a:lnTo>
                  <a:pt x="17" y="600"/>
                </a:lnTo>
                <a:lnTo>
                  <a:pt x="0" y="653"/>
                </a:lnTo>
                <a:lnTo>
                  <a:pt x="0" y="61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27">
            <a:extLst>
              <a:ext uri="{FF2B5EF4-FFF2-40B4-BE49-F238E27FC236}">
                <a16:creationId xmlns:a16="http://schemas.microsoft.com/office/drawing/2014/main" id="{19089DE4-B201-4B47-B623-55B90F494D3E}"/>
              </a:ext>
            </a:extLst>
          </p:cNvPr>
          <p:cNvSpPr>
            <a:spLocks/>
          </p:cNvSpPr>
          <p:nvPr/>
        </p:nvSpPr>
        <p:spPr bwMode="auto">
          <a:xfrm>
            <a:off x="1962150" y="3713163"/>
            <a:ext cx="646113" cy="112712"/>
          </a:xfrm>
          <a:custGeom>
            <a:avLst/>
            <a:gdLst>
              <a:gd name="T0" fmla="*/ 2147483646 w 407"/>
              <a:gd name="T1" fmla="*/ 0 h 71"/>
              <a:gd name="T2" fmla="*/ 2147483646 w 407"/>
              <a:gd name="T3" fmla="*/ 2147483646 h 71"/>
              <a:gd name="T4" fmla="*/ 2147483646 w 407"/>
              <a:gd name="T5" fmla="*/ 2147483646 h 71"/>
              <a:gd name="T6" fmla="*/ 2147483646 w 407"/>
              <a:gd name="T7" fmla="*/ 2147483646 h 71"/>
              <a:gd name="T8" fmla="*/ 0 w 40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7"/>
              <a:gd name="T16" fmla="*/ 0 h 71"/>
              <a:gd name="T17" fmla="*/ 407 w 40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7" h="71">
                <a:moveTo>
                  <a:pt x="407" y="0"/>
                </a:moveTo>
                <a:lnTo>
                  <a:pt x="326" y="36"/>
                </a:lnTo>
                <a:lnTo>
                  <a:pt x="179" y="53"/>
                </a:lnTo>
                <a:lnTo>
                  <a:pt x="65" y="71"/>
                </a:lnTo>
                <a:lnTo>
                  <a:pt x="0" y="71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28">
            <a:extLst>
              <a:ext uri="{FF2B5EF4-FFF2-40B4-BE49-F238E27FC236}">
                <a16:creationId xmlns:a16="http://schemas.microsoft.com/office/drawing/2014/main" id="{072D5874-489F-4B0B-9553-F92859D7D2B8}"/>
              </a:ext>
            </a:extLst>
          </p:cNvPr>
          <p:cNvSpPr>
            <a:spLocks/>
          </p:cNvSpPr>
          <p:nvPr/>
        </p:nvSpPr>
        <p:spPr bwMode="auto">
          <a:xfrm>
            <a:off x="2917825" y="2144713"/>
            <a:ext cx="233363" cy="1008062"/>
          </a:xfrm>
          <a:custGeom>
            <a:avLst/>
            <a:gdLst>
              <a:gd name="T0" fmla="*/ 2147483646 w 147"/>
              <a:gd name="T1" fmla="*/ 0 h 635"/>
              <a:gd name="T2" fmla="*/ 2147483646 w 147"/>
              <a:gd name="T3" fmla="*/ 2147483646 h 635"/>
              <a:gd name="T4" fmla="*/ 2147483646 w 147"/>
              <a:gd name="T5" fmla="*/ 2147483646 h 635"/>
              <a:gd name="T6" fmla="*/ 2147483646 w 147"/>
              <a:gd name="T7" fmla="*/ 2147483646 h 635"/>
              <a:gd name="T8" fmla="*/ 2147483646 w 147"/>
              <a:gd name="T9" fmla="*/ 2147483646 h 635"/>
              <a:gd name="T10" fmla="*/ 0 w 147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"/>
              <a:gd name="T19" fmla="*/ 0 h 635"/>
              <a:gd name="T20" fmla="*/ 147 w 147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" h="635">
                <a:moveTo>
                  <a:pt x="147" y="0"/>
                </a:moveTo>
                <a:lnTo>
                  <a:pt x="131" y="247"/>
                </a:lnTo>
                <a:lnTo>
                  <a:pt x="66" y="424"/>
                </a:lnTo>
                <a:lnTo>
                  <a:pt x="33" y="582"/>
                </a:lnTo>
                <a:lnTo>
                  <a:pt x="17" y="635"/>
                </a:lnTo>
                <a:lnTo>
                  <a:pt x="0" y="60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29">
            <a:extLst>
              <a:ext uri="{FF2B5EF4-FFF2-40B4-BE49-F238E27FC236}">
                <a16:creationId xmlns:a16="http://schemas.microsoft.com/office/drawing/2014/main" id="{2C941A86-67DB-427C-BD95-29F47023560A}"/>
              </a:ext>
            </a:extLst>
          </p:cNvPr>
          <p:cNvSpPr>
            <a:spLocks/>
          </p:cNvSpPr>
          <p:nvPr/>
        </p:nvSpPr>
        <p:spPr bwMode="auto">
          <a:xfrm>
            <a:off x="2763838" y="3321050"/>
            <a:ext cx="231775" cy="1036638"/>
          </a:xfrm>
          <a:custGeom>
            <a:avLst/>
            <a:gdLst>
              <a:gd name="T0" fmla="*/ 2147483646 w 146"/>
              <a:gd name="T1" fmla="*/ 0 h 653"/>
              <a:gd name="T2" fmla="*/ 2147483646 w 146"/>
              <a:gd name="T3" fmla="*/ 2147483646 h 653"/>
              <a:gd name="T4" fmla="*/ 2147483646 w 146"/>
              <a:gd name="T5" fmla="*/ 2147483646 h 653"/>
              <a:gd name="T6" fmla="*/ 2147483646 w 146"/>
              <a:gd name="T7" fmla="*/ 2147483646 h 653"/>
              <a:gd name="T8" fmla="*/ 2147483646 w 146"/>
              <a:gd name="T9" fmla="*/ 2147483646 h 653"/>
              <a:gd name="T10" fmla="*/ 0 w 146"/>
              <a:gd name="T11" fmla="*/ 2147483646 h 6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653"/>
              <a:gd name="T20" fmla="*/ 146 w 146"/>
              <a:gd name="T21" fmla="*/ 653 h 6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653">
                <a:moveTo>
                  <a:pt x="146" y="0"/>
                </a:moveTo>
                <a:lnTo>
                  <a:pt x="114" y="247"/>
                </a:lnTo>
                <a:lnTo>
                  <a:pt x="65" y="441"/>
                </a:lnTo>
                <a:lnTo>
                  <a:pt x="32" y="600"/>
                </a:lnTo>
                <a:lnTo>
                  <a:pt x="16" y="653"/>
                </a:lnTo>
                <a:lnTo>
                  <a:pt x="0" y="61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Freeform 30">
            <a:extLst>
              <a:ext uri="{FF2B5EF4-FFF2-40B4-BE49-F238E27FC236}">
                <a16:creationId xmlns:a16="http://schemas.microsoft.com/office/drawing/2014/main" id="{1D770B88-3BD4-489C-8A5C-9D1894F8F5AE}"/>
              </a:ext>
            </a:extLst>
          </p:cNvPr>
          <p:cNvSpPr>
            <a:spLocks/>
          </p:cNvSpPr>
          <p:nvPr/>
        </p:nvSpPr>
        <p:spPr bwMode="auto">
          <a:xfrm>
            <a:off x="5892800" y="5757863"/>
            <a:ext cx="930275" cy="196850"/>
          </a:xfrm>
          <a:custGeom>
            <a:avLst/>
            <a:gdLst>
              <a:gd name="T0" fmla="*/ 2147483646 w 586"/>
              <a:gd name="T1" fmla="*/ 2147483646 h 124"/>
              <a:gd name="T2" fmla="*/ 2147483646 w 586"/>
              <a:gd name="T3" fmla="*/ 2147483646 h 124"/>
              <a:gd name="T4" fmla="*/ 2147483646 w 586"/>
              <a:gd name="T5" fmla="*/ 2147483646 h 124"/>
              <a:gd name="T6" fmla="*/ 2147483646 w 586"/>
              <a:gd name="T7" fmla="*/ 2147483646 h 124"/>
              <a:gd name="T8" fmla="*/ 0 w 586"/>
              <a:gd name="T9" fmla="*/ 2147483646 h 124"/>
              <a:gd name="T10" fmla="*/ 2147483646 w 586"/>
              <a:gd name="T11" fmla="*/ 0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6"/>
              <a:gd name="T19" fmla="*/ 0 h 124"/>
              <a:gd name="T20" fmla="*/ 586 w 586"/>
              <a:gd name="T21" fmla="*/ 124 h 1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6" h="124">
                <a:moveTo>
                  <a:pt x="586" y="124"/>
                </a:moveTo>
                <a:lnTo>
                  <a:pt x="358" y="89"/>
                </a:lnTo>
                <a:lnTo>
                  <a:pt x="195" y="53"/>
                </a:lnTo>
                <a:lnTo>
                  <a:pt x="49" y="18"/>
                </a:lnTo>
                <a:lnTo>
                  <a:pt x="0" y="18"/>
                </a:lnTo>
                <a:lnTo>
                  <a:pt x="32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Freeform 31">
            <a:extLst>
              <a:ext uri="{FF2B5EF4-FFF2-40B4-BE49-F238E27FC236}">
                <a16:creationId xmlns:a16="http://schemas.microsoft.com/office/drawing/2014/main" id="{6824409F-977D-4D79-ADC4-CD1D86FBF70B}"/>
              </a:ext>
            </a:extLst>
          </p:cNvPr>
          <p:cNvSpPr>
            <a:spLocks/>
          </p:cNvSpPr>
          <p:nvPr/>
        </p:nvSpPr>
        <p:spPr bwMode="auto">
          <a:xfrm>
            <a:off x="5349875" y="5618163"/>
            <a:ext cx="723900" cy="673100"/>
          </a:xfrm>
          <a:custGeom>
            <a:avLst/>
            <a:gdLst>
              <a:gd name="T0" fmla="*/ 2147483646 w 456"/>
              <a:gd name="T1" fmla="*/ 2147483646 h 424"/>
              <a:gd name="T2" fmla="*/ 2147483646 w 456"/>
              <a:gd name="T3" fmla="*/ 2147483646 h 424"/>
              <a:gd name="T4" fmla="*/ 2147483646 w 456"/>
              <a:gd name="T5" fmla="*/ 2147483646 h 424"/>
              <a:gd name="T6" fmla="*/ 2147483646 w 456"/>
              <a:gd name="T7" fmla="*/ 2147483646 h 424"/>
              <a:gd name="T8" fmla="*/ 0 w 456"/>
              <a:gd name="T9" fmla="*/ 2147483646 h 424"/>
              <a:gd name="T10" fmla="*/ 2147483646 w 456"/>
              <a:gd name="T11" fmla="*/ 0 h 4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"/>
              <a:gd name="T19" fmla="*/ 0 h 424"/>
              <a:gd name="T20" fmla="*/ 456 w 456"/>
              <a:gd name="T21" fmla="*/ 424 h 4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" h="424">
                <a:moveTo>
                  <a:pt x="456" y="424"/>
                </a:moveTo>
                <a:lnTo>
                  <a:pt x="277" y="335"/>
                </a:lnTo>
                <a:lnTo>
                  <a:pt x="146" y="177"/>
                </a:lnTo>
                <a:lnTo>
                  <a:pt x="32" y="71"/>
                </a:lnTo>
                <a:lnTo>
                  <a:pt x="0" y="35"/>
                </a:lnTo>
                <a:lnTo>
                  <a:pt x="16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Freeform 33">
            <a:extLst>
              <a:ext uri="{FF2B5EF4-FFF2-40B4-BE49-F238E27FC236}">
                <a16:creationId xmlns:a16="http://schemas.microsoft.com/office/drawing/2014/main" id="{C83774C9-0C29-4AAC-9568-CDE4A7E88060}"/>
              </a:ext>
            </a:extLst>
          </p:cNvPr>
          <p:cNvSpPr>
            <a:spLocks/>
          </p:cNvSpPr>
          <p:nvPr/>
        </p:nvSpPr>
        <p:spPr bwMode="auto">
          <a:xfrm>
            <a:off x="6900863" y="2720975"/>
            <a:ext cx="930275" cy="784225"/>
          </a:xfrm>
          <a:custGeom>
            <a:avLst/>
            <a:gdLst>
              <a:gd name="T0" fmla="*/ 2147483646 w 586"/>
              <a:gd name="T1" fmla="*/ 0 h 494"/>
              <a:gd name="T2" fmla="*/ 2147483646 w 586"/>
              <a:gd name="T3" fmla="*/ 2147483646 h 494"/>
              <a:gd name="T4" fmla="*/ 2147483646 w 586"/>
              <a:gd name="T5" fmla="*/ 2147483646 h 494"/>
              <a:gd name="T6" fmla="*/ 2147483646 w 586"/>
              <a:gd name="T7" fmla="*/ 2147483646 h 494"/>
              <a:gd name="T8" fmla="*/ 2147483646 w 586"/>
              <a:gd name="T9" fmla="*/ 2147483646 h 494"/>
              <a:gd name="T10" fmla="*/ 0 w 586"/>
              <a:gd name="T11" fmla="*/ 2147483646 h 494"/>
              <a:gd name="T12" fmla="*/ 2147483646 w 586"/>
              <a:gd name="T13" fmla="*/ 2147483646 h 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6"/>
              <a:gd name="T22" fmla="*/ 0 h 494"/>
              <a:gd name="T23" fmla="*/ 586 w 586"/>
              <a:gd name="T24" fmla="*/ 494 h 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6" h="494">
                <a:moveTo>
                  <a:pt x="586" y="0"/>
                </a:moveTo>
                <a:lnTo>
                  <a:pt x="456" y="35"/>
                </a:lnTo>
                <a:lnTo>
                  <a:pt x="358" y="105"/>
                </a:lnTo>
                <a:lnTo>
                  <a:pt x="195" y="282"/>
                </a:lnTo>
                <a:lnTo>
                  <a:pt x="33" y="423"/>
                </a:lnTo>
                <a:lnTo>
                  <a:pt x="0" y="458"/>
                </a:lnTo>
                <a:lnTo>
                  <a:pt x="16" y="494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Rectangle 51">
            <a:extLst>
              <a:ext uri="{FF2B5EF4-FFF2-40B4-BE49-F238E27FC236}">
                <a16:creationId xmlns:a16="http://schemas.microsoft.com/office/drawing/2014/main" id="{A73DBB9E-47E6-4CCE-A1EB-92C16F38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618163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the rest of 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3" name="Rectangle 52">
            <a:extLst>
              <a:ext uri="{FF2B5EF4-FFF2-40B4-BE49-F238E27FC236}">
                <a16:creationId xmlns:a16="http://schemas.microsoft.com/office/drawing/2014/main" id="{DD8A47E6-E660-4D40-9BF3-A0938B99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4267200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email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4" name="Rectangle 59">
            <a:extLst>
              <a:ext uri="{FF2B5EF4-FFF2-40B4-BE49-F238E27FC236}">
                <a16:creationId xmlns:a16="http://schemas.microsoft.com/office/drawing/2014/main" id="{F3B866E5-254F-4714-8AC7-02A762C5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94063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Web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5" name="Rectangle 60">
            <a:extLst>
              <a:ext uri="{FF2B5EF4-FFF2-40B4-BE49-F238E27FC236}">
                <a16:creationId xmlns:a16="http://schemas.microsoft.com/office/drawing/2014/main" id="{68ED239A-870A-408F-9870-9D4FCA1A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828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 Helvetica Condensed"/>
              </a:rPr>
              <a:t>Desktop </a:t>
            </a:r>
            <a:br>
              <a:rPr lang="en-US" altLang="en-US" sz="1800">
                <a:solidFill>
                  <a:srgbClr val="000000"/>
                </a:solidFill>
                <a:latin typeface="C Helvetica Condensed"/>
              </a:rPr>
            </a:br>
            <a:r>
              <a:rPr lang="en-US" altLang="en-US" sz="1800">
                <a:solidFill>
                  <a:srgbClr val="000000"/>
                </a:solidFill>
                <a:latin typeface="C Helvetica Condensed"/>
              </a:rPr>
              <a:t>computers</a:t>
            </a:r>
            <a:endParaRPr lang="en-US" altLang="en-US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6" name="Rectangle 62">
            <a:extLst>
              <a:ext uri="{FF2B5EF4-FFF2-40B4-BE49-F238E27FC236}">
                <a16:creationId xmlns:a16="http://schemas.microsoft.com/office/drawing/2014/main" id="{83E0D652-396C-4897-B4F7-F1E82AB0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749800"/>
            <a:ext cx="1035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File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7" name="Rectangle 63">
            <a:extLst>
              <a:ext uri="{FF2B5EF4-FFF2-40B4-BE49-F238E27FC236}">
                <a16:creationId xmlns:a16="http://schemas.microsoft.com/office/drawing/2014/main" id="{F9A4E728-C3BA-405F-843A-9755AEF6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6140450"/>
            <a:ext cx="1292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router/firewall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8" name="Rectangle 238">
            <a:extLst>
              <a:ext uri="{FF2B5EF4-FFF2-40B4-BE49-F238E27FC236}">
                <a16:creationId xmlns:a16="http://schemas.microsoft.com/office/drawing/2014/main" id="{193E881D-6151-40AA-B218-DBEA009E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2341563"/>
            <a:ext cx="2398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Print and other servers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9" name="Rectangle 239">
            <a:extLst>
              <a:ext uri="{FF2B5EF4-FFF2-40B4-BE49-F238E27FC236}">
                <a16:creationId xmlns:a16="http://schemas.microsoft.com/office/drawing/2014/main" id="{E39FB508-B325-415C-9F5F-57C2CCA7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5170488"/>
            <a:ext cx="124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other servers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10" name="Rectangle 240">
            <a:extLst>
              <a:ext uri="{FF2B5EF4-FFF2-40B4-BE49-F238E27FC236}">
                <a16:creationId xmlns:a16="http://schemas.microsoft.com/office/drawing/2014/main" id="{E0620343-79FC-4A78-BC0C-220CF4C9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4419600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print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11" name="Rectangle 262">
            <a:extLst>
              <a:ext uri="{FF2B5EF4-FFF2-40B4-BE49-F238E27FC236}">
                <a16:creationId xmlns:a16="http://schemas.microsoft.com/office/drawing/2014/main" id="{D7BDF6E4-B799-4C74-9085-79ECF075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2406650"/>
            <a:ext cx="1163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email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12" name="Line 267">
            <a:extLst>
              <a:ext uri="{FF2B5EF4-FFF2-40B4-BE49-F238E27FC236}">
                <a16:creationId xmlns:a16="http://schemas.microsoft.com/office/drawing/2014/main" id="{AD2EB137-0AA9-4387-8111-F98A1CC3A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6525" y="4525963"/>
            <a:ext cx="52388" cy="1587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Rectangle 279">
            <a:extLst>
              <a:ext uri="{FF2B5EF4-FFF2-40B4-BE49-F238E27FC236}">
                <a16:creationId xmlns:a16="http://schemas.microsoft.com/office/drawing/2014/main" id="{06F8CB83-C205-4E0A-A4C0-88D07947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5870575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the Internet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" name="Cloud">
            <a:extLst>
              <a:ext uri="{FF2B5EF4-FFF2-40B4-BE49-F238E27FC236}">
                <a16:creationId xmlns:a16="http://schemas.microsoft.com/office/drawing/2014/main" id="{010E9180-E873-4148-B888-BCB46BD3586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367212" y="4724400"/>
            <a:ext cx="2060622" cy="11763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Tahoma" pitchFamily="1" charset="0"/>
              <a:ea typeface="宋体" pitchFamily="1" charset="-122"/>
            </a:endParaRPr>
          </a:p>
        </p:txBody>
      </p:sp>
      <p:sp>
        <p:nvSpPr>
          <p:cNvPr id="37" name="Cloud">
            <a:extLst>
              <a:ext uri="{FF2B5EF4-FFF2-40B4-BE49-F238E27FC236}">
                <a16:creationId xmlns:a16="http://schemas.microsoft.com/office/drawing/2014/main" id="{F20EE072-643B-4FEB-9FE6-630F319CB7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386012" y="2590800"/>
            <a:ext cx="2060622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Tahoma" pitchFamily="1" charset="0"/>
              <a:ea typeface="宋体" pitchFamily="1" charset="-122"/>
            </a:endParaRPr>
          </a:p>
        </p:txBody>
      </p:sp>
      <p:sp>
        <p:nvSpPr>
          <p:cNvPr id="46120" name="Rectangle 243">
            <a:extLst>
              <a:ext uri="{FF2B5EF4-FFF2-40B4-BE49-F238E27FC236}">
                <a16:creationId xmlns:a16="http://schemas.microsoft.com/office/drawing/2014/main" id="{7075F5F7-6D69-4FC5-A8EA-76AB4107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301307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Local area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21" name="Rectangle 244">
            <a:extLst>
              <a:ext uri="{FF2B5EF4-FFF2-40B4-BE49-F238E27FC236}">
                <a16:creationId xmlns:a16="http://schemas.microsoft.com/office/drawing/2014/main" id="{45D3A7A5-97F4-4D1C-97E4-0C18E5FD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332105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network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5301C-835F-4A8D-A70B-FDC2EE5EC639}"/>
              </a:ext>
            </a:extLst>
          </p:cNvPr>
          <p:cNvSpPr/>
          <p:nvPr/>
        </p:nvSpPr>
        <p:spPr>
          <a:xfrm rot="17387271">
            <a:off x="5000625" y="4260850"/>
            <a:ext cx="1066800" cy="1524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Cloud">
            <a:extLst>
              <a:ext uri="{FF2B5EF4-FFF2-40B4-BE49-F238E27FC236}">
                <a16:creationId xmlns:a16="http://schemas.microsoft.com/office/drawing/2014/main" id="{31863DB0-1191-441C-BB02-31632BEEA6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053012" y="2895600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Tahoma" pitchFamily="1" charset="0"/>
              <a:ea typeface="宋体" pitchFamily="1" charset="-12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33ED16-E2EC-45E2-AF2A-9FC77F681AD9}"/>
              </a:ext>
            </a:extLst>
          </p:cNvPr>
          <p:cNvSpPr/>
          <p:nvPr/>
        </p:nvSpPr>
        <p:spPr>
          <a:xfrm rot="13823345">
            <a:off x="3712369" y="4214019"/>
            <a:ext cx="1531937" cy="18732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A40E16-BA52-48EE-A28A-0612CE786C3D}"/>
              </a:ext>
            </a:extLst>
          </p:cNvPr>
          <p:cNvSpPr/>
          <p:nvPr/>
        </p:nvSpPr>
        <p:spPr>
          <a:xfrm rot="19152010">
            <a:off x="2744788" y="4940300"/>
            <a:ext cx="1889125" cy="16827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4" name="Picture 43" descr="11954335161878978273router_jakub_angelis_01.svg.hi.png">
            <a:extLst>
              <a:ext uri="{FF2B5EF4-FFF2-40B4-BE49-F238E27FC236}">
                <a16:creationId xmlns:a16="http://schemas.microsoft.com/office/drawing/2014/main" id="{6ADF7781-6627-49FF-A79F-A314CD44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5562600"/>
            <a:ext cx="10541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018844-7138-420B-BAC7-17A9C5DC0D0C}"/>
              </a:ext>
            </a:extLst>
          </p:cNvPr>
          <p:cNvCxnSpPr/>
          <p:nvPr/>
        </p:nvCxnSpPr>
        <p:spPr>
          <a:xfrm rot="10800000">
            <a:off x="1319213" y="5410200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82164D-D781-4A55-9727-CBC7D6FA1412}"/>
              </a:ext>
            </a:extLst>
          </p:cNvPr>
          <p:cNvCxnSpPr/>
          <p:nvPr/>
        </p:nvCxnSpPr>
        <p:spPr>
          <a:xfrm rot="10800000" flipV="1">
            <a:off x="1624013" y="5791200"/>
            <a:ext cx="60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D00D1F-914F-4DD9-B990-D312F03DDBDD}"/>
              </a:ext>
            </a:extLst>
          </p:cNvPr>
          <p:cNvCxnSpPr/>
          <p:nvPr/>
        </p:nvCxnSpPr>
        <p:spPr>
          <a:xfrm rot="10800000" flipV="1">
            <a:off x="1776413" y="5867400"/>
            <a:ext cx="469900" cy="319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132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37EA04CC-E0D2-4828-9377-29C89011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22860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3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D5CE667F-3D01-4BD6-AF32-3A56635A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2895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4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D862DB4F-0BDB-4FB8-9887-E738CBB4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536950"/>
            <a:ext cx="8016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5" name="Picture 3" descr="C:\Documents and Settings\Administrator\Local Settings\Temporary Internet Files\Content.IE5\S5CT05S7\MC900440400[2].png">
            <a:extLst>
              <a:ext uri="{FF2B5EF4-FFF2-40B4-BE49-F238E27FC236}">
                <a16:creationId xmlns:a16="http://schemas.microsoft.com/office/drawing/2014/main" id="{BEB8FF2C-3F5F-44D3-8FFD-C05C2106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6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414AF3D0-2D3D-4EDB-8FCE-F77B3E69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40386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37" name="Oval 263">
            <a:extLst>
              <a:ext uri="{FF2B5EF4-FFF2-40B4-BE49-F238E27FC236}">
                <a16:creationId xmlns:a16="http://schemas.microsoft.com/office/drawing/2014/main" id="{665BDB74-B9E3-4B59-99D8-19C58254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554538"/>
            <a:ext cx="231775" cy="55562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38" name="Oval 264">
            <a:extLst>
              <a:ext uri="{FF2B5EF4-FFF2-40B4-BE49-F238E27FC236}">
                <a16:creationId xmlns:a16="http://schemas.microsoft.com/office/drawing/2014/main" id="{377D6B03-D9D4-4365-B391-86C9780F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525963"/>
            <a:ext cx="231775" cy="84137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39" name="Oval 265">
            <a:extLst>
              <a:ext uri="{FF2B5EF4-FFF2-40B4-BE49-F238E27FC236}">
                <a16:creationId xmlns:a16="http://schemas.microsoft.com/office/drawing/2014/main" id="{40CAF558-B0CC-4A89-8892-F1D8CB3E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470400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40" name="Oval 266">
            <a:extLst>
              <a:ext uri="{FF2B5EF4-FFF2-40B4-BE49-F238E27FC236}">
                <a16:creationId xmlns:a16="http://schemas.microsoft.com/office/drawing/2014/main" id="{8310565C-280F-4B9C-9A4E-2AD67720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441825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46141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BCC5E14C-FDA9-4B65-B0F8-FB74A9AB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8768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2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17BE101D-3E2A-4474-B082-19218D36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5562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3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77B34C3C-EA55-4CE3-BA1F-6C1144A9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5943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4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AEFAEB8C-468D-4ECF-B87F-81424F27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1752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5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ADF4B805-F4BC-470F-ACA0-00C3BE95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002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6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5DA27F3C-BD67-43E8-8AE2-B2B283B1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1676400"/>
            <a:ext cx="8016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7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7B4507A2-BA38-4F44-A24D-ACBA61FA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676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8" name="Picture 3" descr="C:\Documents and Settings\Administrator\Local Settings\Temporary Internet Files\Content.IE5\S5CT05S7\MC900440400[2].png">
            <a:extLst>
              <a:ext uri="{FF2B5EF4-FFF2-40B4-BE49-F238E27FC236}">
                <a16:creationId xmlns:a16="http://schemas.microsoft.com/office/drawing/2014/main" id="{7AC47236-FAD1-42AA-949C-DE2E5F91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2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9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D2093DB5-BFF3-4A5D-824D-C03883BA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81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0" name="Line 267">
            <a:extLst>
              <a:ext uri="{FF2B5EF4-FFF2-40B4-BE49-F238E27FC236}">
                <a16:creationId xmlns:a16="http://schemas.microsoft.com/office/drawing/2014/main" id="{4EA76509-7F85-43F2-B073-5A43F59E7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125" y="4525963"/>
            <a:ext cx="52388" cy="1587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51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AA454FA3-5BE2-4DBC-BC21-C0CCCE08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0386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2" name="Oval 263">
            <a:extLst>
              <a:ext uri="{FF2B5EF4-FFF2-40B4-BE49-F238E27FC236}">
                <a16:creationId xmlns:a16="http://schemas.microsoft.com/office/drawing/2014/main" id="{688982F8-30B3-4E72-9118-E24651BC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554538"/>
            <a:ext cx="231775" cy="55562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3" name="Oval 264">
            <a:extLst>
              <a:ext uri="{FF2B5EF4-FFF2-40B4-BE49-F238E27FC236}">
                <a16:creationId xmlns:a16="http://schemas.microsoft.com/office/drawing/2014/main" id="{A6D05C29-92D3-4144-8E11-651C3D39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525963"/>
            <a:ext cx="231775" cy="84137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4" name="Oval 265">
            <a:extLst>
              <a:ext uri="{FF2B5EF4-FFF2-40B4-BE49-F238E27FC236}">
                <a16:creationId xmlns:a16="http://schemas.microsoft.com/office/drawing/2014/main" id="{842C8E7A-8133-4984-B37D-A8A89D5F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470400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5" name="Oval 266">
            <a:extLst>
              <a:ext uri="{FF2B5EF4-FFF2-40B4-BE49-F238E27FC236}">
                <a16:creationId xmlns:a16="http://schemas.microsoft.com/office/drawing/2014/main" id="{251F320A-1C61-4C82-9C99-871FC2FF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441825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6" name="Line 267">
            <a:extLst>
              <a:ext uri="{FF2B5EF4-FFF2-40B4-BE49-F238E27FC236}">
                <a16:creationId xmlns:a16="http://schemas.microsoft.com/office/drawing/2014/main" id="{B5163E3E-97BE-420D-A298-560846D75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7725" y="6507163"/>
            <a:ext cx="52388" cy="1587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57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3F973AA8-419E-4B48-B7C8-69446652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6019800"/>
            <a:ext cx="500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8" name="Oval 263">
            <a:extLst>
              <a:ext uri="{FF2B5EF4-FFF2-40B4-BE49-F238E27FC236}">
                <a16:creationId xmlns:a16="http://schemas.microsoft.com/office/drawing/2014/main" id="{76C8876B-6B7E-4FFB-8519-5413FD71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535738"/>
            <a:ext cx="231775" cy="55562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9" name="Oval 264">
            <a:extLst>
              <a:ext uri="{FF2B5EF4-FFF2-40B4-BE49-F238E27FC236}">
                <a16:creationId xmlns:a16="http://schemas.microsoft.com/office/drawing/2014/main" id="{D747D351-8549-47E7-82F8-382F5602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507163"/>
            <a:ext cx="231775" cy="84137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60" name="Oval 265">
            <a:extLst>
              <a:ext uri="{FF2B5EF4-FFF2-40B4-BE49-F238E27FC236}">
                <a16:creationId xmlns:a16="http://schemas.microsoft.com/office/drawing/2014/main" id="{11F6656E-8267-4D15-86C1-A8967867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451600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61" name="Oval 266">
            <a:extLst>
              <a:ext uri="{FF2B5EF4-FFF2-40B4-BE49-F238E27FC236}">
                <a16:creationId xmlns:a16="http://schemas.microsoft.com/office/drawing/2014/main" id="{997BAC7D-4106-43B2-81AB-894882417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423025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46162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480E6872-E49E-4F13-858F-D9108CF6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5486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3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7A5DB4AE-92B1-4A0F-B48E-78CE138D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5908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4" name="Picture 6" descr="C:\Documents and Settings\Administrator\Local Settings\Temporary Internet Files\Content.IE5\YP27MHEV\MC900431587[2].png">
            <a:extLst>
              <a:ext uri="{FF2B5EF4-FFF2-40B4-BE49-F238E27FC236}">
                <a16:creationId xmlns:a16="http://schemas.microsoft.com/office/drawing/2014/main" id="{D5324FF3-85E1-4FE2-A7AC-B1F41E5B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5" name="Picture 7" descr="C:\Documents and Settings\Administrator\Local Settings\Temporary Internet Files\Content.IE5\0NG589SB\MC900432634[2].png">
            <a:extLst>
              <a:ext uri="{FF2B5EF4-FFF2-40B4-BE49-F238E27FC236}">
                <a16:creationId xmlns:a16="http://schemas.microsoft.com/office/drawing/2014/main" id="{6CE9EC57-0B56-4AF3-B659-8AD3C788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7432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6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114BC403-45A6-42D0-8AD1-3E192BD1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676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7" name="Picture 6" descr="C:\Documents and Settings\Administrator\Local Settings\Temporary Internet Files\Content.IE5\YP27MHEV\MC900431587[2].png">
            <a:extLst>
              <a:ext uri="{FF2B5EF4-FFF2-40B4-BE49-F238E27FC236}">
                <a16:creationId xmlns:a16="http://schemas.microsoft.com/office/drawing/2014/main" id="{7B7064AC-9A2E-47D5-986D-59E97DE6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3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346802A-C2D5-4657-9299-E00D1CAC3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Mobile and ubiquitous computing: portable and handheld devices in a distributed system</a:t>
            </a:r>
          </a:p>
        </p:txBody>
      </p:sp>
      <p:sp>
        <p:nvSpPr>
          <p:cNvPr id="48131" name="Rectangle 8">
            <a:extLst>
              <a:ext uri="{FF2B5EF4-FFF2-40B4-BE49-F238E27FC236}">
                <a16:creationId xmlns:a16="http://schemas.microsoft.com/office/drawing/2014/main" id="{8331E1EF-70A5-4BA7-BB2A-640D6C068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754688"/>
            <a:ext cx="8305800" cy="950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Supports continued access to Home intranet resources via wireless and provision to utilise resources (e.g., printers) that are conveniently located (location-aware computing).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94DE5DD-812C-46FE-87E3-E056BC9B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FBE5F0E5-7CB9-448E-AB49-52044A561AF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447608" y="3110689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11755758-C0FA-4748-9CD1-E18ABA14BF8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80208" y="3186889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pic>
        <p:nvPicPr>
          <p:cNvPr id="48139" name="Picture 8" descr="earth.svg.hi.png">
            <a:extLst>
              <a:ext uri="{FF2B5EF4-FFF2-40B4-BE49-F238E27FC236}">
                <a16:creationId xmlns:a16="http://schemas.microsoft.com/office/drawing/2014/main" id="{BA9078BD-0435-49DA-919F-B26705DA9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346200"/>
            <a:ext cx="19939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">
            <a:extLst>
              <a:ext uri="{FF2B5EF4-FFF2-40B4-BE49-F238E27FC236}">
                <a16:creationId xmlns:a16="http://schemas.microsoft.com/office/drawing/2014/main" id="{75745868-E06D-407D-A9C9-CF2AD3D74C2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154031" y="1891489"/>
            <a:ext cx="2760177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48143" name="Freeform 9">
            <a:extLst>
              <a:ext uri="{FF2B5EF4-FFF2-40B4-BE49-F238E27FC236}">
                <a16:creationId xmlns:a16="http://schemas.microsoft.com/office/drawing/2014/main" id="{586C51B5-1492-4D7B-83D1-28A9D235AF31}"/>
              </a:ext>
            </a:extLst>
          </p:cNvPr>
          <p:cNvSpPr>
            <a:spLocks/>
          </p:cNvSpPr>
          <p:nvPr/>
        </p:nvSpPr>
        <p:spPr bwMode="auto">
          <a:xfrm>
            <a:off x="3627438" y="4011613"/>
            <a:ext cx="3810000" cy="495300"/>
          </a:xfrm>
          <a:custGeom>
            <a:avLst/>
            <a:gdLst>
              <a:gd name="T0" fmla="*/ 2147483646 w 2400"/>
              <a:gd name="T1" fmla="*/ 2147483646 h 312"/>
              <a:gd name="T2" fmla="*/ 2147483646 w 2400"/>
              <a:gd name="T3" fmla="*/ 2147483646 h 312"/>
              <a:gd name="T4" fmla="*/ 2147483646 w 2400"/>
              <a:gd name="T5" fmla="*/ 2147483646 h 312"/>
              <a:gd name="T6" fmla="*/ 2147483646 w 2400"/>
              <a:gd name="T7" fmla="*/ 2147483646 h 312"/>
              <a:gd name="T8" fmla="*/ 2147483646 w 2400"/>
              <a:gd name="T9" fmla="*/ 2147483646 h 312"/>
              <a:gd name="T10" fmla="*/ 0 w 2400"/>
              <a:gd name="T11" fmla="*/ 2147483646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0"/>
              <a:gd name="T19" fmla="*/ 0 h 312"/>
              <a:gd name="T20" fmla="*/ 2400 w 2400"/>
              <a:gd name="T21" fmla="*/ 312 h 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0" h="312">
                <a:moveTo>
                  <a:pt x="2400" y="104"/>
                </a:moveTo>
                <a:cubicBezTo>
                  <a:pt x="2324" y="192"/>
                  <a:pt x="2248" y="280"/>
                  <a:pt x="2016" y="296"/>
                </a:cubicBezTo>
                <a:cubicBezTo>
                  <a:pt x="1784" y="312"/>
                  <a:pt x="1256" y="224"/>
                  <a:pt x="1008" y="200"/>
                </a:cubicBezTo>
                <a:cubicBezTo>
                  <a:pt x="760" y="176"/>
                  <a:pt x="672" y="184"/>
                  <a:pt x="528" y="152"/>
                </a:cubicBezTo>
                <a:cubicBezTo>
                  <a:pt x="384" y="120"/>
                  <a:pt x="232" y="0"/>
                  <a:pt x="144" y="8"/>
                </a:cubicBezTo>
                <a:cubicBezTo>
                  <a:pt x="56" y="16"/>
                  <a:pt x="28" y="108"/>
                  <a:pt x="0" y="200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4" name="Line 5">
            <a:extLst>
              <a:ext uri="{FF2B5EF4-FFF2-40B4-BE49-F238E27FC236}">
                <a16:creationId xmlns:a16="http://schemas.microsoft.com/office/drawing/2014/main" id="{61EEB4D3-B410-4945-B243-37978A601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50" y="2497138"/>
            <a:ext cx="419100" cy="784225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6">
            <a:extLst>
              <a:ext uri="{FF2B5EF4-FFF2-40B4-BE49-F238E27FC236}">
                <a16:creationId xmlns:a16="http://schemas.microsoft.com/office/drawing/2014/main" id="{B13E1C27-D86F-404F-9F17-5EF6CC30A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4988" y="3862388"/>
            <a:ext cx="303212" cy="1214437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7">
            <a:extLst>
              <a:ext uri="{FF2B5EF4-FFF2-40B4-BE49-F238E27FC236}">
                <a16:creationId xmlns:a16="http://schemas.microsoft.com/office/drawing/2014/main" id="{D80A294E-7C4F-433A-B9D7-B69A777AB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9538" y="2522538"/>
            <a:ext cx="47625" cy="504825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8">
            <a:extLst>
              <a:ext uri="{FF2B5EF4-FFF2-40B4-BE49-F238E27FC236}">
                <a16:creationId xmlns:a16="http://schemas.microsoft.com/office/drawing/2014/main" id="{2B5B2656-5327-4A63-BA54-DD7CCF916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75" y="2446338"/>
            <a:ext cx="881063" cy="815975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Rectangle 11">
            <a:extLst>
              <a:ext uri="{FF2B5EF4-FFF2-40B4-BE49-F238E27FC236}">
                <a16:creationId xmlns:a16="http://schemas.microsoft.com/office/drawing/2014/main" id="{D75F5282-1017-4157-946D-5E7D6187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748213"/>
            <a:ext cx="6302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Mobile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49" name="Rectangle 12">
            <a:extLst>
              <a:ext uri="{FF2B5EF4-FFF2-40B4-BE49-F238E27FC236}">
                <a16:creationId xmlns:a16="http://schemas.microsoft.com/office/drawing/2014/main" id="{FC098E3B-8365-4882-9364-708C1E34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635500"/>
            <a:ext cx="6302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Printer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0" name="Rectangle 13">
            <a:extLst>
              <a:ext uri="{FF2B5EF4-FFF2-40B4-BE49-F238E27FC236}">
                <a16:creationId xmlns:a16="http://schemas.microsoft.com/office/drawing/2014/main" id="{F9EDC368-C30C-4F46-8BA4-2648A4A6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278438"/>
            <a:ext cx="7239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Camera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1" name="Rectangle 14">
            <a:extLst>
              <a:ext uri="{FF2B5EF4-FFF2-40B4-BE49-F238E27FC236}">
                <a16:creationId xmlns:a16="http://schemas.microsoft.com/office/drawing/2014/main" id="{0C952538-F69F-45F9-A088-1A1F32A3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424113"/>
            <a:ext cx="6762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Internet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2" name="Freeform 32">
            <a:extLst>
              <a:ext uri="{FF2B5EF4-FFF2-40B4-BE49-F238E27FC236}">
                <a16:creationId xmlns:a16="http://schemas.microsoft.com/office/drawing/2014/main" id="{1194200E-3CA3-4CA1-A94B-E46C4A1D01F6}"/>
              </a:ext>
            </a:extLst>
          </p:cNvPr>
          <p:cNvSpPr>
            <a:spLocks/>
          </p:cNvSpPr>
          <p:nvPr/>
        </p:nvSpPr>
        <p:spPr bwMode="auto">
          <a:xfrm>
            <a:off x="4084638" y="3262313"/>
            <a:ext cx="990600" cy="1066800"/>
          </a:xfrm>
          <a:custGeom>
            <a:avLst/>
            <a:gdLst>
              <a:gd name="T0" fmla="*/ 0 w 632"/>
              <a:gd name="T1" fmla="*/ 2147483646 h 812"/>
              <a:gd name="T2" fmla="*/ 2147483646 w 632"/>
              <a:gd name="T3" fmla="*/ 2147483646 h 812"/>
              <a:gd name="T4" fmla="*/ 2147483646 w 632"/>
              <a:gd name="T5" fmla="*/ 2147483646 h 812"/>
              <a:gd name="T6" fmla="*/ 2147483646 w 632"/>
              <a:gd name="T7" fmla="*/ 0 h 812"/>
              <a:gd name="T8" fmla="*/ 0 60000 65536"/>
              <a:gd name="T9" fmla="*/ 0 60000 65536"/>
              <a:gd name="T10" fmla="*/ 0 60000 65536"/>
              <a:gd name="T11" fmla="*/ 0 60000 65536"/>
              <a:gd name="T12" fmla="*/ 0 w 632"/>
              <a:gd name="T13" fmla="*/ 0 h 812"/>
              <a:gd name="T14" fmla="*/ 632 w 632"/>
              <a:gd name="T15" fmla="*/ 812 h 8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2" h="812">
                <a:moveTo>
                  <a:pt x="0" y="812"/>
                </a:moveTo>
                <a:lnTo>
                  <a:pt x="294" y="334"/>
                </a:lnTo>
                <a:lnTo>
                  <a:pt x="382" y="462"/>
                </a:lnTo>
                <a:lnTo>
                  <a:pt x="632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Rectangle 33">
            <a:extLst>
              <a:ext uri="{FF2B5EF4-FFF2-40B4-BE49-F238E27FC236}">
                <a16:creationId xmlns:a16="http://schemas.microsoft.com/office/drawing/2014/main" id="{AC2898EF-130E-457B-B827-18BD5BDF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582988"/>
            <a:ext cx="1177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Host Intranet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4" name="Rectangle 34">
            <a:extLst>
              <a:ext uri="{FF2B5EF4-FFF2-40B4-BE49-F238E27FC236}">
                <a16:creationId xmlns:a16="http://schemas.microsoft.com/office/drawing/2014/main" id="{3055DC6A-6D7A-4AF1-8175-08E621DA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3429000"/>
            <a:ext cx="1301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Home Intranet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5" name="Freeform 35">
            <a:extLst>
              <a:ext uri="{FF2B5EF4-FFF2-40B4-BE49-F238E27FC236}">
                <a16:creationId xmlns:a16="http://schemas.microsoft.com/office/drawing/2014/main" id="{1E80C219-C2F2-4717-853E-39A18A652638}"/>
              </a:ext>
            </a:extLst>
          </p:cNvPr>
          <p:cNvSpPr>
            <a:spLocks/>
          </p:cNvSpPr>
          <p:nvPr/>
        </p:nvSpPr>
        <p:spPr bwMode="auto">
          <a:xfrm>
            <a:off x="2636838" y="4176713"/>
            <a:ext cx="731837" cy="823912"/>
          </a:xfrm>
          <a:custGeom>
            <a:avLst/>
            <a:gdLst>
              <a:gd name="T0" fmla="*/ 2147483646 w 265"/>
              <a:gd name="T1" fmla="*/ 2147483646 h 207"/>
              <a:gd name="T2" fmla="*/ 2147483646 w 265"/>
              <a:gd name="T3" fmla="*/ 2147483646 h 207"/>
              <a:gd name="T4" fmla="*/ 2147483646 w 265"/>
              <a:gd name="T5" fmla="*/ 2147483646 h 207"/>
              <a:gd name="T6" fmla="*/ 0 w 265"/>
              <a:gd name="T7" fmla="*/ 0 h 207"/>
              <a:gd name="T8" fmla="*/ 0 60000 65536"/>
              <a:gd name="T9" fmla="*/ 0 60000 65536"/>
              <a:gd name="T10" fmla="*/ 0 60000 65536"/>
              <a:gd name="T11" fmla="*/ 0 60000 65536"/>
              <a:gd name="T12" fmla="*/ 0 w 265"/>
              <a:gd name="T13" fmla="*/ 0 h 207"/>
              <a:gd name="T14" fmla="*/ 265 w 265"/>
              <a:gd name="T15" fmla="*/ 207 h 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5" h="207">
                <a:moveTo>
                  <a:pt x="265" y="207"/>
                </a:moveTo>
                <a:lnTo>
                  <a:pt x="147" y="95"/>
                </a:lnTo>
                <a:lnTo>
                  <a:pt x="103" y="127"/>
                </a:lnTo>
                <a:lnTo>
                  <a:pt x="0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Freeform 36">
            <a:extLst>
              <a:ext uri="{FF2B5EF4-FFF2-40B4-BE49-F238E27FC236}">
                <a16:creationId xmlns:a16="http://schemas.microsoft.com/office/drawing/2014/main" id="{52FA4ED9-3F80-4370-8CC1-5DB87E333261}"/>
              </a:ext>
            </a:extLst>
          </p:cNvPr>
          <p:cNvSpPr>
            <a:spLocks/>
          </p:cNvSpPr>
          <p:nvPr/>
        </p:nvSpPr>
        <p:spPr bwMode="auto">
          <a:xfrm>
            <a:off x="2365375" y="5026025"/>
            <a:ext cx="512763" cy="76200"/>
          </a:xfrm>
          <a:custGeom>
            <a:avLst/>
            <a:gdLst>
              <a:gd name="T0" fmla="*/ 2147483646 w 323"/>
              <a:gd name="T1" fmla="*/ 2147483646 h 48"/>
              <a:gd name="T2" fmla="*/ 2147483646 w 323"/>
              <a:gd name="T3" fmla="*/ 0 h 48"/>
              <a:gd name="T4" fmla="*/ 2147483646 w 323"/>
              <a:gd name="T5" fmla="*/ 2147483646 h 48"/>
              <a:gd name="T6" fmla="*/ 0 w 323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23"/>
              <a:gd name="T13" fmla="*/ 0 h 48"/>
              <a:gd name="T14" fmla="*/ 323 w 32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" h="48">
                <a:moveTo>
                  <a:pt x="323" y="16"/>
                </a:moveTo>
                <a:lnTo>
                  <a:pt x="147" y="0"/>
                </a:lnTo>
                <a:lnTo>
                  <a:pt x="147" y="48"/>
                </a:lnTo>
                <a:lnTo>
                  <a:pt x="0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Rectangle 37">
            <a:extLst>
              <a:ext uri="{FF2B5EF4-FFF2-40B4-BE49-F238E27FC236}">
                <a16:creationId xmlns:a16="http://schemas.microsoft.com/office/drawing/2014/main" id="{11D1327A-E759-42B3-A069-1CC7CA1F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3330575"/>
            <a:ext cx="1423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WAP (Wireless 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App Protocol)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8" name="Rectangle 38">
            <a:extLst>
              <a:ext uri="{FF2B5EF4-FFF2-40B4-BE49-F238E27FC236}">
                <a16:creationId xmlns:a16="http://schemas.microsoft.com/office/drawing/2014/main" id="{DDE63F5A-462C-447E-BA51-FFC7F64F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3609975"/>
            <a:ext cx="11906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Wireless LAN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9" name="Freeform 39">
            <a:extLst>
              <a:ext uri="{FF2B5EF4-FFF2-40B4-BE49-F238E27FC236}">
                <a16:creationId xmlns:a16="http://schemas.microsoft.com/office/drawing/2014/main" id="{25B10AA2-CCA5-493C-8DF7-1B2AAEBCFFBA}"/>
              </a:ext>
            </a:extLst>
          </p:cNvPr>
          <p:cNvSpPr>
            <a:spLocks/>
          </p:cNvSpPr>
          <p:nvPr/>
        </p:nvSpPr>
        <p:spPr bwMode="auto">
          <a:xfrm>
            <a:off x="450850" y="2927350"/>
            <a:ext cx="69850" cy="100013"/>
          </a:xfrm>
          <a:custGeom>
            <a:avLst/>
            <a:gdLst>
              <a:gd name="T0" fmla="*/ 0 w 44"/>
              <a:gd name="T1" fmla="*/ 2147483646 h 63"/>
              <a:gd name="T2" fmla="*/ 0 w 44"/>
              <a:gd name="T3" fmla="*/ 0 h 63"/>
              <a:gd name="T4" fmla="*/ 2147483646 w 44"/>
              <a:gd name="T5" fmla="*/ 0 h 63"/>
              <a:gd name="T6" fmla="*/ 0 60000 65536"/>
              <a:gd name="T7" fmla="*/ 0 60000 65536"/>
              <a:gd name="T8" fmla="*/ 0 60000 65536"/>
              <a:gd name="T9" fmla="*/ 0 w 44"/>
              <a:gd name="T10" fmla="*/ 0 h 63"/>
              <a:gd name="T11" fmla="*/ 44 w 44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63">
                <a:moveTo>
                  <a:pt x="0" y="63"/>
                </a:moveTo>
                <a:lnTo>
                  <a:pt x="0" y="0"/>
                </a:lnTo>
                <a:lnTo>
                  <a:pt x="44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40">
            <a:extLst>
              <a:ext uri="{FF2B5EF4-FFF2-40B4-BE49-F238E27FC236}">
                <a16:creationId xmlns:a16="http://schemas.microsoft.com/office/drawing/2014/main" id="{57AAA3F9-421C-408D-9111-453B9A0F4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9273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41">
            <a:extLst>
              <a:ext uri="{FF2B5EF4-FFF2-40B4-BE49-F238E27FC236}">
                <a16:creationId xmlns:a16="http://schemas.microsoft.com/office/drawing/2014/main" id="{C7A5669B-D565-4B43-8D2C-825A369B2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29273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42">
            <a:extLst>
              <a:ext uri="{FF2B5EF4-FFF2-40B4-BE49-F238E27FC236}">
                <a16:creationId xmlns:a16="http://schemas.microsoft.com/office/drawing/2014/main" id="{E391C350-4584-44AE-BD5D-314722289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63" y="2927350"/>
            <a:ext cx="161925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43">
            <a:extLst>
              <a:ext uri="{FF2B5EF4-FFF2-40B4-BE49-F238E27FC236}">
                <a16:creationId xmlns:a16="http://schemas.microsoft.com/office/drawing/2014/main" id="{36158886-4E72-4227-AAF4-78B4BA2F9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44">
            <a:extLst>
              <a:ext uri="{FF2B5EF4-FFF2-40B4-BE49-F238E27FC236}">
                <a16:creationId xmlns:a16="http://schemas.microsoft.com/office/drawing/2014/main" id="{728B4996-A14F-435A-AA35-ECE830265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45">
            <a:extLst>
              <a:ext uri="{FF2B5EF4-FFF2-40B4-BE49-F238E27FC236}">
                <a16:creationId xmlns:a16="http://schemas.microsoft.com/office/drawing/2014/main" id="{96649330-AB79-4982-9698-422409652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46">
            <a:extLst>
              <a:ext uri="{FF2B5EF4-FFF2-40B4-BE49-F238E27FC236}">
                <a16:creationId xmlns:a16="http://schemas.microsoft.com/office/drawing/2014/main" id="{DE22F34E-BAA6-4877-9C62-BE819A4C5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Line 47">
            <a:extLst>
              <a:ext uri="{FF2B5EF4-FFF2-40B4-BE49-F238E27FC236}">
                <a16:creationId xmlns:a16="http://schemas.microsoft.com/office/drawing/2014/main" id="{165CF77C-03F6-4785-987E-7AC29DB50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8">
            <a:extLst>
              <a:ext uri="{FF2B5EF4-FFF2-40B4-BE49-F238E27FC236}">
                <a16:creationId xmlns:a16="http://schemas.microsoft.com/office/drawing/2014/main" id="{109F82DC-1290-40B0-AAA4-9C2E32EFD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49">
            <a:extLst>
              <a:ext uri="{FF2B5EF4-FFF2-40B4-BE49-F238E27FC236}">
                <a16:creationId xmlns:a16="http://schemas.microsoft.com/office/drawing/2014/main" id="{D6EAAC81-06B0-46AD-B476-D767DE230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50">
            <a:extLst>
              <a:ext uri="{FF2B5EF4-FFF2-40B4-BE49-F238E27FC236}">
                <a16:creationId xmlns:a16="http://schemas.microsoft.com/office/drawing/2014/main" id="{82E6BF2E-1B60-4657-BB5A-9878EACD6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51">
            <a:extLst>
              <a:ext uri="{FF2B5EF4-FFF2-40B4-BE49-F238E27FC236}">
                <a16:creationId xmlns:a16="http://schemas.microsoft.com/office/drawing/2014/main" id="{AC0F0AEC-8484-4AEC-AA4F-31CDD3259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Freeform 52">
            <a:extLst>
              <a:ext uri="{FF2B5EF4-FFF2-40B4-BE49-F238E27FC236}">
                <a16:creationId xmlns:a16="http://schemas.microsoft.com/office/drawing/2014/main" id="{300E76CB-E138-4E01-AE36-F5A6F18CD424}"/>
              </a:ext>
            </a:extLst>
          </p:cNvPr>
          <p:cNvSpPr>
            <a:spLocks/>
          </p:cNvSpPr>
          <p:nvPr/>
        </p:nvSpPr>
        <p:spPr bwMode="auto">
          <a:xfrm>
            <a:off x="4605338" y="2927350"/>
            <a:ext cx="71437" cy="100013"/>
          </a:xfrm>
          <a:custGeom>
            <a:avLst/>
            <a:gdLst>
              <a:gd name="T0" fmla="*/ 0 w 45"/>
              <a:gd name="T1" fmla="*/ 0 h 63"/>
              <a:gd name="T2" fmla="*/ 2147483646 w 45"/>
              <a:gd name="T3" fmla="*/ 0 h 63"/>
              <a:gd name="T4" fmla="*/ 2147483646 w 45"/>
              <a:gd name="T5" fmla="*/ 2147483646 h 63"/>
              <a:gd name="T6" fmla="*/ 0 60000 65536"/>
              <a:gd name="T7" fmla="*/ 0 60000 65536"/>
              <a:gd name="T8" fmla="*/ 0 60000 65536"/>
              <a:gd name="T9" fmla="*/ 0 w 45"/>
              <a:gd name="T10" fmla="*/ 0 h 63"/>
              <a:gd name="T11" fmla="*/ 45 w 45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63">
                <a:moveTo>
                  <a:pt x="0" y="0"/>
                </a:moveTo>
                <a:lnTo>
                  <a:pt x="45" y="0"/>
                </a:lnTo>
                <a:lnTo>
                  <a:pt x="45" y="63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53">
            <a:extLst>
              <a:ext uri="{FF2B5EF4-FFF2-40B4-BE49-F238E27FC236}">
                <a16:creationId xmlns:a16="http://schemas.microsoft.com/office/drawing/2014/main" id="{075B385F-D6BC-4134-B863-5D7931C1A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179763"/>
            <a:ext cx="1588" cy="176212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54">
            <a:extLst>
              <a:ext uri="{FF2B5EF4-FFF2-40B4-BE49-F238E27FC236}">
                <a16:creationId xmlns:a16="http://schemas.microsoft.com/office/drawing/2014/main" id="{5C75ADC6-969E-4DD8-9AB6-D673A561D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508375"/>
            <a:ext cx="1588" cy="176213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55">
            <a:extLst>
              <a:ext uri="{FF2B5EF4-FFF2-40B4-BE49-F238E27FC236}">
                <a16:creationId xmlns:a16="http://schemas.microsoft.com/office/drawing/2014/main" id="{BC97FCF3-F310-46E9-AC29-FED7CD0F4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83698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Line 56">
            <a:extLst>
              <a:ext uri="{FF2B5EF4-FFF2-40B4-BE49-F238E27FC236}">
                <a16:creationId xmlns:a16="http://schemas.microsoft.com/office/drawing/2014/main" id="{537C5847-0819-435C-AE77-EE73A8D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191000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Line 57">
            <a:extLst>
              <a:ext uri="{FF2B5EF4-FFF2-40B4-BE49-F238E27FC236}">
                <a16:creationId xmlns:a16="http://schemas.microsoft.com/office/drawing/2014/main" id="{33F94661-AFFE-434D-BF5E-F89D9DA3E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519613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8" name="Line 58">
            <a:extLst>
              <a:ext uri="{FF2B5EF4-FFF2-40B4-BE49-F238E27FC236}">
                <a16:creationId xmlns:a16="http://schemas.microsoft.com/office/drawing/2014/main" id="{D43DEA1E-F7AC-46EC-B324-5115FA1C8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848225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Line 59">
            <a:extLst>
              <a:ext uri="{FF2B5EF4-FFF2-40B4-BE49-F238E27FC236}">
                <a16:creationId xmlns:a16="http://schemas.microsoft.com/office/drawing/2014/main" id="{B172503C-FB35-4512-BBD2-1FBF787CD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520223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Freeform 60">
            <a:extLst>
              <a:ext uri="{FF2B5EF4-FFF2-40B4-BE49-F238E27FC236}">
                <a16:creationId xmlns:a16="http://schemas.microsoft.com/office/drawing/2014/main" id="{C5311FE5-2318-47CA-A663-272799DF9366}"/>
              </a:ext>
            </a:extLst>
          </p:cNvPr>
          <p:cNvSpPr>
            <a:spLocks/>
          </p:cNvSpPr>
          <p:nvPr/>
        </p:nvSpPr>
        <p:spPr bwMode="auto">
          <a:xfrm>
            <a:off x="4605338" y="5530850"/>
            <a:ext cx="71437" cy="101600"/>
          </a:xfrm>
          <a:custGeom>
            <a:avLst/>
            <a:gdLst>
              <a:gd name="T0" fmla="*/ 2147483646 w 45"/>
              <a:gd name="T1" fmla="*/ 0 h 64"/>
              <a:gd name="T2" fmla="*/ 2147483646 w 45"/>
              <a:gd name="T3" fmla="*/ 2147483646 h 64"/>
              <a:gd name="T4" fmla="*/ 0 w 45"/>
              <a:gd name="T5" fmla="*/ 2147483646 h 64"/>
              <a:gd name="T6" fmla="*/ 0 60000 65536"/>
              <a:gd name="T7" fmla="*/ 0 60000 65536"/>
              <a:gd name="T8" fmla="*/ 0 60000 65536"/>
              <a:gd name="T9" fmla="*/ 0 w 45"/>
              <a:gd name="T10" fmla="*/ 0 h 64"/>
              <a:gd name="T11" fmla="*/ 45 w 45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64">
                <a:moveTo>
                  <a:pt x="45" y="0"/>
                </a:moveTo>
                <a:lnTo>
                  <a:pt x="45" y="64"/>
                </a:lnTo>
                <a:lnTo>
                  <a:pt x="0" y="64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61">
            <a:extLst>
              <a:ext uri="{FF2B5EF4-FFF2-40B4-BE49-F238E27FC236}">
                <a16:creationId xmlns:a16="http://schemas.microsoft.com/office/drawing/2014/main" id="{5A9D081E-3956-4234-8E9D-537AFDE868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990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2" name="Line 62">
            <a:extLst>
              <a:ext uri="{FF2B5EF4-FFF2-40B4-BE49-F238E27FC236}">
                <a16:creationId xmlns:a16="http://schemas.microsoft.com/office/drawing/2014/main" id="{9D4151A7-48BC-48DD-A097-5A6211104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3" name="Line 63">
            <a:extLst>
              <a:ext uri="{FF2B5EF4-FFF2-40B4-BE49-F238E27FC236}">
                <a16:creationId xmlns:a16="http://schemas.microsoft.com/office/drawing/2014/main" id="{710755C3-5592-4652-B499-3ADD71D14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85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4" name="Line 64">
            <a:extLst>
              <a:ext uri="{FF2B5EF4-FFF2-40B4-BE49-F238E27FC236}">
                <a16:creationId xmlns:a16="http://schemas.microsoft.com/office/drawing/2014/main" id="{8962AC0B-5D46-40C3-A453-637DBE89C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882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Line 65">
            <a:extLst>
              <a:ext uri="{FF2B5EF4-FFF2-40B4-BE49-F238E27FC236}">
                <a16:creationId xmlns:a16="http://schemas.microsoft.com/office/drawing/2014/main" id="{EE62A921-EB4F-41BE-B3A0-2BE5F29C9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6" name="Line 66">
            <a:extLst>
              <a:ext uri="{FF2B5EF4-FFF2-40B4-BE49-F238E27FC236}">
                <a16:creationId xmlns:a16="http://schemas.microsoft.com/office/drawing/2014/main" id="{A80D8D5D-850E-4BD9-83AE-72CABB3AC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477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7" name="Line 67">
            <a:extLst>
              <a:ext uri="{FF2B5EF4-FFF2-40B4-BE49-F238E27FC236}">
                <a16:creationId xmlns:a16="http://schemas.microsoft.com/office/drawing/2014/main" id="{1A73FCD8-7F93-44E8-9A0E-4E6185B9F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75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8" name="Line 68">
            <a:extLst>
              <a:ext uri="{FF2B5EF4-FFF2-40B4-BE49-F238E27FC236}">
                <a16:creationId xmlns:a16="http://schemas.microsoft.com/office/drawing/2014/main" id="{40DBAB36-C0A8-4243-9502-3F0EB3792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072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9" name="Line 69">
            <a:extLst>
              <a:ext uri="{FF2B5EF4-FFF2-40B4-BE49-F238E27FC236}">
                <a16:creationId xmlns:a16="http://schemas.microsoft.com/office/drawing/2014/main" id="{91DAA7D5-DAE3-4C07-BA0F-038F4B7C5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370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0" name="Line 70">
            <a:extLst>
              <a:ext uri="{FF2B5EF4-FFF2-40B4-BE49-F238E27FC236}">
                <a16:creationId xmlns:a16="http://schemas.microsoft.com/office/drawing/2014/main" id="{D79B1CD4-3114-48B7-906B-DD94EDDA0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263" y="5632450"/>
            <a:ext cx="161925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1" name="Line 71">
            <a:extLst>
              <a:ext uri="{FF2B5EF4-FFF2-40B4-BE49-F238E27FC236}">
                <a16:creationId xmlns:a16="http://schemas.microsoft.com/office/drawing/2014/main" id="{A7CFD69C-3AA5-4469-B8B0-D1781A40F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1238" y="56324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2" name="Line 72">
            <a:extLst>
              <a:ext uri="{FF2B5EF4-FFF2-40B4-BE49-F238E27FC236}">
                <a16:creationId xmlns:a16="http://schemas.microsoft.com/office/drawing/2014/main" id="{1FACC12A-A2F5-44CF-9230-240AD87BD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3" y="56324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3" name="Freeform 73">
            <a:extLst>
              <a:ext uri="{FF2B5EF4-FFF2-40B4-BE49-F238E27FC236}">
                <a16:creationId xmlns:a16="http://schemas.microsoft.com/office/drawing/2014/main" id="{B5769529-F6C6-475C-943C-6833A22D8038}"/>
              </a:ext>
            </a:extLst>
          </p:cNvPr>
          <p:cNvSpPr>
            <a:spLocks/>
          </p:cNvSpPr>
          <p:nvPr/>
        </p:nvSpPr>
        <p:spPr bwMode="auto">
          <a:xfrm>
            <a:off x="450850" y="5530850"/>
            <a:ext cx="69850" cy="101600"/>
          </a:xfrm>
          <a:custGeom>
            <a:avLst/>
            <a:gdLst>
              <a:gd name="T0" fmla="*/ 2147483646 w 44"/>
              <a:gd name="T1" fmla="*/ 2147483646 h 64"/>
              <a:gd name="T2" fmla="*/ 0 w 44"/>
              <a:gd name="T3" fmla="*/ 2147483646 h 64"/>
              <a:gd name="T4" fmla="*/ 0 w 44"/>
              <a:gd name="T5" fmla="*/ 0 h 64"/>
              <a:gd name="T6" fmla="*/ 0 60000 65536"/>
              <a:gd name="T7" fmla="*/ 0 60000 65536"/>
              <a:gd name="T8" fmla="*/ 0 60000 65536"/>
              <a:gd name="T9" fmla="*/ 0 w 44"/>
              <a:gd name="T10" fmla="*/ 0 h 64"/>
              <a:gd name="T11" fmla="*/ 44 w 44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64">
                <a:moveTo>
                  <a:pt x="44" y="64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4" name="Line 74">
            <a:extLst>
              <a:ext uri="{FF2B5EF4-FFF2-40B4-BE49-F238E27FC236}">
                <a16:creationId xmlns:a16="http://schemas.microsoft.com/office/drawing/2014/main" id="{0B39F17B-8804-425B-8CA9-3F6BB2B33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520223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5" name="Line 75">
            <a:extLst>
              <a:ext uri="{FF2B5EF4-FFF2-40B4-BE49-F238E27FC236}">
                <a16:creationId xmlns:a16="http://schemas.microsoft.com/office/drawing/2014/main" id="{E6DB3E7A-B798-4C42-90CC-273D10336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4848225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6" name="Line 76">
            <a:extLst>
              <a:ext uri="{FF2B5EF4-FFF2-40B4-BE49-F238E27FC236}">
                <a16:creationId xmlns:a16="http://schemas.microsoft.com/office/drawing/2014/main" id="{200809AA-4C11-4731-8621-A4B4B19A0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4519613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7" name="Line 77">
            <a:extLst>
              <a:ext uri="{FF2B5EF4-FFF2-40B4-BE49-F238E27FC236}">
                <a16:creationId xmlns:a16="http://schemas.microsoft.com/office/drawing/2014/main" id="{126F862B-DB73-4867-B2D8-C88BDE61D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4191000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8" name="Line 78">
            <a:extLst>
              <a:ext uri="{FF2B5EF4-FFF2-40B4-BE49-F238E27FC236}">
                <a16:creationId xmlns:a16="http://schemas.microsoft.com/office/drawing/2014/main" id="{132EABF9-00E3-4EE0-BC64-596B302E8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383698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9" name="Line 79">
            <a:extLst>
              <a:ext uri="{FF2B5EF4-FFF2-40B4-BE49-F238E27FC236}">
                <a16:creationId xmlns:a16="http://schemas.microsoft.com/office/drawing/2014/main" id="{E6606BF6-8DFC-4BD8-B0BB-1F8383CD8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3508375"/>
            <a:ext cx="1588" cy="176213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0" name="Line 80">
            <a:extLst>
              <a:ext uri="{FF2B5EF4-FFF2-40B4-BE49-F238E27FC236}">
                <a16:creationId xmlns:a16="http://schemas.microsoft.com/office/drawing/2014/main" id="{B957B0C7-4D1B-46DA-8824-88081F0A3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3179763"/>
            <a:ext cx="1588" cy="176212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1" name="Rectangle 81">
            <a:extLst>
              <a:ext uri="{FF2B5EF4-FFF2-40B4-BE49-F238E27FC236}">
                <a16:creationId xmlns:a16="http://schemas.microsoft.com/office/drawing/2014/main" id="{96B92B04-7B94-444F-942E-E07307A9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921250"/>
            <a:ext cx="5603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phone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202" name="Rectangle 82">
            <a:extLst>
              <a:ext uri="{FF2B5EF4-FFF2-40B4-BE49-F238E27FC236}">
                <a16:creationId xmlns:a16="http://schemas.microsoft.com/office/drawing/2014/main" id="{2363EECA-9E24-4B5E-BBCE-ED268A30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829050"/>
            <a:ext cx="7239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gateway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203" name="Rectangle 83">
            <a:extLst>
              <a:ext uri="{FF2B5EF4-FFF2-40B4-BE49-F238E27FC236}">
                <a16:creationId xmlns:a16="http://schemas.microsoft.com/office/drawing/2014/main" id="{9876DFB6-E1E3-432D-972F-9DD2A8B8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5254625"/>
            <a:ext cx="7937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Host site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2" name="Cloud">
            <a:extLst>
              <a:ext uri="{FF2B5EF4-FFF2-40B4-BE49-F238E27FC236}">
                <a16:creationId xmlns:a16="http://schemas.microsoft.com/office/drawing/2014/main" id="{2052E2C0-118F-4125-8BAF-4525E16B3A1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024786" y="1662889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73" name="Cloud">
            <a:extLst>
              <a:ext uri="{FF2B5EF4-FFF2-40B4-BE49-F238E27FC236}">
                <a16:creationId xmlns:a16="http://schemas.microsoft.com/office/drawing/2014/main" id="{05B66A37-91B6-4FF0-A72D-67B5556E009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771208" y="1726704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pic>
        <p:nvPicPr>
          <p:cNvPr id="48210" name="Picture 101" descr="C:\Documents and Settings\Administrator\Local Settings\Temporary Internet Files\Content.IE5\S5CT05S7\MC900440400[2].png">
            <a:extLst>
              <a:ext uri="{FF2B5EF4-FFF2-40B4-BE49-F238E27FC236}">
                <a16:creationId xmlns:a16="http://schemas.microsoft.com/office/drawing/2014/main" id="{DCB7DF19-5D39-4885-A98D-5888463E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4710113"/>
            <a:ext cx="106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1" name="Picture 102" descr="C:\Documents and Settings\Administrator\Local Settings\Temporary Internet Files\Content.IE5\S5CT05S7\MC900432562[2].png">
            <a:extLst>
              <a:ext uri="{FF2B5EF4-FFF2-40B4-BE49-F238E27FC236}">
                <a16:creationId xmlns:a16="http://schemas.microsoft.com/office/drawing/2014/main" id="{61624E7D-CBD5-4CA1-93EA-1CA32E0B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48625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2" name="Picture 103" descr="C:\Documents and Settings\Administrator\Local Settings\Temporary Internet Files\Content.IE5\S5CT05S7\MC900431595[2].png">
            <a:extLst>
              <a:ext uri="{FF2B5EF4-FFF2-40B4-BE49-F238E27FC236}">
                <a16:creationId xmlns:a16="http://schemas.microsoft.com/office/drawing/2014/main" id="{BBE6E09D-761C-4812-8D9E-E867C0CC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710113"/>
            <a:ext cx="760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13" name="Rectangle 10">
            <a:extLst>
              <a:ext uri="{FF2B5EF4-FFF2-40B4-BE49-F238E27FC236}">
                <a16:creationId xmlns:a16="http://schemas.microsoft.com/office/drawing/2014/main" id="{F8A953FA-7114-4DE7-8139-ACA5AC0F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5245100"/>
            <a:ext cx="6064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Laptop</a:t>
            </a: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8214" name="Picture 104" descr="C:\Documents and Settings\Administrator\Local Settings\Temporary Internet Files\Content.IE5\S5CT05S7\MC900441332[2].png">
            <a:extLst>
              <a:ext uri="{FF2B5EF4-FFF2-40B4-BE49-F238E27FC236}">
                <a16:creationId xmlns:a16="http://schemas.microsoft.com/office/drawing/2014/main" id="{F15D4725-6C63-403B-BDCD-BF27740A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4329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5" name="Picture 105" descr="C:\Documents and Settings\Administrator\Local Settings\Temporary Internet Files\Content.IE5\YP27MHEV\MC900433817[2].png">
            <a:extLst>
              <a:ext uri="{FF2B5EF4-FFF2-40B4-BE49-F238E27FC236}">
                <a16:creationId xmlns:a16="http://schemas.microsoft.com/office/drawing/2014/main" id="{5705ED26-4E71-46BE-BE1A-1CC3E88E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329113"/>
            <a:ext cx="3794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6" name="Picture 106" descr="C:\Documents and Settings\Administrator\Local Settings\Temporary Internet Files\Content.IE5\AD85KTOH\MC900432567[2].png">
            <a:extLst>
              <a:ext uri="{FF2B5EF4-FFF2-40B4-BE49-F238E27FC236}">
                <a16:creationId xmlns:a16="http://schemas.microsoft.com/office/drawing/2014/main" id="{0743EC9B-4190-48DA-B501-47411061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3567113"/>
            <a:ext cx="91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7" name="Picture 80" descr="gateway.png">
            <a:extLst>
              <a:ext uri="{FF2B5EF4-FFF2-40B4-BE49-F238E27FC236}">
                <a16:creationId xmlns:a16="http://schemas.microsoft.com/office/drawing/2014/main" id="{07490CE5-F568-48D8-8983-314DC04808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652713"/>
            <a:ext cx="7159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5C7715F-F26D-4F33-BBBD-DF06F1F9D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Resource sharing and the Web: open protocols, scalable servers, and pluggable browsers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ED40AAB7-2245-40AE-A234-23FC4A5A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002088"/>
            <a:ext cx="357188" cy="409575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513ECBDD-5566-41BC-820D-DA376C22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335338"/>
            <a:ext cx="357188" cy="409575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294A4569-A734-4431-A211-6A8540CAE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530475"/>
            <a:ext cx="468313" cy="376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4B33B330-CE71-4EFB-A8C9-C883ED246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1913" y="3376613"/>
            <a:ext cx="4318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8">
            <a:extLst>
              <a:ext uri="{FF2B5EF4-FFF2-40B4-BE49-F238E27FC236}">
                <a16:creationId xmlns:a16="http://schemas.microsoft.com/office/drawing/2014/main" id="{F1EF686F-329A-4B90-AE05-BE9F59B43E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67450" y="4092575"/>
            <a:ext cx="407988" cy="207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9">
            <a:extLst>
              <a:ext uri="{FF2B5EF4-FFF2-40B4-BE49-F238E27FC236}">
                <a16:creationId xmlns:a16="http://schemas.microsoft.com/office/drawing/2014/main" id="{F59E5FBA-0FF4-418C-9E25-A8B14D3F8A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8150" y="2452688"/>
            <a:ext cx="755650" cy="806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10">
            <a:extLst>
              <a:ext uri="{FF2B5EF4-FFF2-40B4-BE49-F238E27FC236}">
                <a16:creationId xmlns:a16="http://schemas.microsoft.com/office/drawing/2014/main" id="{BED29C80-4916-4615-BEA9-681F70AFC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0013" y="3494088"/>
            <a:ext cx="722312" cy="5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11">
            <a:extLst>
              <a:ext uri="{FF2B5EF4-FFF2-40B4-BE49-F238E27FC236}">
                <a16:creationId xmlns:a16="http://schemas.microsoft.com/office/drawing/2014/main" id="{6C8E7306-511C-4712-A43F-9ADBB007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938" y="4117975"/>
            <a:ext cx="696912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Rectangle 13">
            <a:extLst>
              <a:ext uri="{FF2B5EF4-FFF2-40B4-BE49-F238E27FC236}">
                <a16:creationId xmlns:a16="http://schemas.microsoft.com/office/drawing/2014/main" id="{7D820A40-7376-4021-8364-0E640F20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349625"/>
            <a:ext cx="7318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Internet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88" name="Rectangle 14">
            <a:extLst>
              <a:ext uri="{FF2B5EF4-FFF2-40B4-BE49-F238E27FC236}">
                <a16:creationId xmlns:a16="http://schemas.microsoft.com/office/drawing/2014/main" id="{E975BB19-2857-40B0-89FE-D374D3CE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776538"/>
            <a:ext cx="900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Browsers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89" name="Rectangle 15">
            <a:extLst>
              <a:ext uri="{FF2B5EF4-FFF2-40B4-BE49-F238E27FC236}">
                <a16:creationId xmlns:a16="http://schemas.microsoft.com/office/drawing/2014/main" id="{243BB5FE-35AB-4AFF-9258-985C4E18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201863"/>
            <a:ext cx="357187" cy="409575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90" name="Rectangle 16">
            <a:extLst>
              <a:ext uri="{FF2B5EF4-FFF2-40B4-BE49-F238E27FC236}">
                <a16:creationId xmlns:a16="http://schemas.microsoft.com/office/drawing/2014/main" id="{DC4B89A4-8306-4B61-866B-9521051B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2881313"/>
            <a:ext cx="12112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Web servers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91" name="Rectangle 17">
            <a:extLst>
              <a:ext uri="{FF2B5EF4-FFF2-40B4-BE49-F238E27FC236}">
                <a16:creationId xmlns:a16="http://schemas.microsoft.com/office/drawing/2014/main" id="{5546485C-FB42-46DA-BAA8-34E1C4CF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2825"/>
            <a:ext cx="1644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www.google.com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92" name="Rectangle 18">
            <a:extLst>
              <a:ext uri="{FF2B5EF4-FFF2-40B4-BE49-F238E27FC236}">
                <a16:creationId xmlns:a16="http://schemas.microsoft.com/office/drawing/2014/main" id="{D55B2F00-3824-40D6-BF3D-54ECF036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7413"/>
            <a:ext cx="13477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www.cdk5.net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93" name="Rectangle 19">
            <a:extLst>
              <a:ext uri="{FF2B5EF4-FFF2-40B4-BE49-F238E27FC236}">
                <a16:creationId xmlns:a16="http://schemas.microsoft.com/office/drawing/2014/main" id="{6EDC7011-E150-4CEE-839F-FD535DFB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29088"/>
            <a:ext cx="12842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www.w3c.org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4" name="Line 20">
            <a:extLst>
              <a:ext uri="{FF2B5EF4-FFF2-40B4-BE49-F238E27FC236}">
                <a16:creationId xmlns:a16="http://schemas.microsoft.com/office/drawing/2014/main" id="{F4090E20-CD02-49CF-BC56-3B47363A6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9875" y="4456113"/>
            <a:ext cx="71438" cy="390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Rectangle 21">
            <a:extLst>
              <a:ext uri="{FF2B5EF4-FFF2-40B4-BE49-F238E27FC236}">
                <a16:creationId xmlns:a16="http://schemas.microsoft.com/office/drawing/2014/main" id="{8ADFE8BA-D243-46B9-B227-A35C6D17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4857750"/>
            <a:ext cx="911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Protocols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6" name="Line 22">
            <a:extLst>
              <a:ext uri="{FF2B5EF4-FFF2-40B4-BE49-F238E27FC236}">
                <a16:creationId xmlns:a16="http://schemas.microsoft.com/office/drawing/2014/main" id="{01F41C76-3FE4-4962-ACB1-E257DAF72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2675" y="5054600"/>
            <a:ext cx="431800" cy="365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Rectangle 23">
            <a:extLst>
              <a:ext uri="{FF2B5EF4-FFF2-40B4-BE49-F238E27FC236}">
                <a16:creationId xmlns:a16="http://schemas.microsoft.com/office/drawing/2014/main" id="{9C1D588F-BEA6-4496-8DB8-A66A42CB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5456238"/>
            <a:ext cx="11477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Activity.html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8" name="Rectangle 24">
            <a:extLst>
              <a:ext uri="{FF2B5EF4-FFF2-40B4-BE49-F238E27FC236}">
                <a16:creationId xmlns:a16="http://schemas.microsoft.com/office/drawing/2014/main" id="{12BC3D58-99F4-4241-B856-A3854FB0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4624388"/>
            <a:ext cx="401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http://www.w3c.org/Protocols/Activity.html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9" name="Rectangle 25">
            <a:extLst>
              <a:ext uri="{FF2B5EF4-FFF2-40B4-BE49-F238E27FC236}">
                <a16:creationId xmlns:a16="http://schemas.microsoft.com/office/drawing/2014/main" id="{2B671000-AE66-417D-B00E-0E0EA5A5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2125663"/>
            <a:ext cx="38576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http://www.google.com/search?q=Buyya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200" name="Rectangle 26">
            <a:extLst>
              <a:ext uri="{FF2B5EF4-FFF2-40B4-BE49-F238E27FC236}">
                <a16:creationId xmlns:a16="http://schemas.microsoft.com/office/drawing/2014/main" id="{A0C40E5E-428A-4DAD-87B5-94797AD6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09975"/>
            <a:ext cx="1955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http://www.cdk5.net/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201" name="Freeform 27">
            <a:extLst>
              <a:ext uri="{FF2B5EF4-FFF2-40B4-BE49-F238E27FC236}">
                <a16:creationId xmlns:a16="http://schemas.microsoft.com/office/drawing/2014/main" id="{36DC3336-52D8-4B20-8DB6-ACB4AD47FAE5}"/>
              </a:ext>
            </a:extLst>
          </p:cNvPr>
          <p:cNvSpPr>
            <a:spLocks/>
          </p:cNvSpPr>
          <p:nvPr/>
        </p:nvSpPr>
        <p:spPr bwMode="auto">
          <a:xfrm>
            <a:off x="2881313" y="4430713"/>
            <a:ext cx="23812" cy="1587"/>
          </a:xfrm>
          <a:custGeom>
            <a:avLst/>
            <a:gdLst>
              <a:gd name="T0" fmla="*/ 2147483646 w 16"/>
              <a:gd name="T1" fmla="*/ 0 h 1587"/>
              <a:gd name="T2" fmla="*/ 2147483646 w 16"/>
              <a:gd name="T3" fmla="*/ 0 h 1587"/>
              <a:gd name="T4" fmla="*/ 0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16" y="0"/>
                </a:moveTo>
                <a:lnTo>
                  <a:pt x="1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8">
            <a:extLst>
              <a:ext uri="{FF2B5EF4-FFF2-40B4-BE49-F238E27FC236}">
                <a16:creationId xmlns:a16="http://schemas.microsoft.com/office/drawing/2014/main" id="{C9A9FF67-DCD5-4A3A-BB5C-BC7E7F329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663" y="4508500"/>
            <a:ext cx="492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9">
            <a:extLst>
              <a:ext uri="{FF2B5EF4-FFF2-40B4-BE49-F238E27FC236}">
                <a16:creationId xmlns:a16="http://schemas.microsoft.com/office/drawing/2014/main" id="{7A810642-A0C6-4660-89D3-DAD1BE69E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586288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30">
            <a:extLst>
              <a:ext uri="{FF2B5EF4-FFF2-40B4-BE49-F238E27FC236}">
                <a16:creationId xmlns:a16="http://schemas.microsoft.com/office/drawing/2014/main" id="{4797E5AE-7192-4B66-A50D-2F2574EDF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63" y="4664075"/>
            <a:ext cx="23812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31">
            <a:extLst>
              <a:ext uri="{FF2B5EF4-FFF2-40B4-BE49-F238E27FC236}">
                <a16:creationId xmlns:a16="http://schemas.microsoft.com/office/drawing/2014/main" id="{4FFA5F4A-08A1-43C7-B616-6157205EF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700" y="4768850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2">
            <a:extLst>
              <a:ext uri="{FF2B5EF4-FFF2-40B4-BE49-F238E27FC236}">
                <a16:creationId xmlns:a16="http://schemas.microsoft.com/office/drawing/2014/main" id="{EC0AC180-8291-4CEE-AE67-BEBB93A9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050" y="4846638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3">
            <a:extLst>
              <a:ext uri="{FF2B5EF4-FFF2-40B4-BE49-F238E27FC236}">
                <a16:creationId xmlns:a16="http://schemas.microsoft.com/office/drawing/2014/main" id="{3084480D-4FD7-40A6-83D2-BA054D4A3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400" y="4924425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4">
            <a:extLst>
              <a:ext uri="{FF2B5EF4-FFF2-40B4-BE49-F238E27FC236}">
                <a16:creationId xmlns:a16="http://schemas.microsoft.com/office/drawing/2014/main" id="{D3B9E52A-A8AC-4B22-8AF5-262F45D74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5338" y="5002213"/>
            <a:ext cx="46037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35">
            <a:extLst>
              <a:ext uri="{FF2B5EF4-FFF2-40B4-BE49-F238E27FC236}">
                <a16:creationId xmlns:a16="http://schemas.microsoft.com/office/drawing/2014/main" id="{76A0F22D-8AE9-4DF2-A396-53AD41B39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688" y="5106988"/>
            <a:ext cx="47625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36">
            <a:extLst>
              <a:ext uri="{FF2B5EF4-FFF2-40B4-BE49-F238E27FC236}">
                <a16:creationId xmlns:a16="http://schemas.microsoft.com/office/drawing/2014/main" id="{D6E499A5-2B56-4954-8CA7-E5AD4F1D0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7850" y="5184775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37">
            <a:extLst>
              <a:ext uri="{FF2B5EF4-FFF2-40B4-BE49-F238E27FC236}">
                <a16:creationId xmlns:a16="http://schemas.microsoft.com/office/drawing/2014/main" id="{67BE29C6-284E-45D6-B814-9762CDA91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5262563"/>
            <a:ext cx="25400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38">
            <a:extLst>
              <a:ext uri="{FF2B5EF4-FFF2-40B4-BE49-F238E27FC236}">
                <a16:creationId xmlns:a16="http://schemas.microsoft.com/office/drawing/2014/main" id="{EB34D9CB-BAC2-49C2-A135-8617E22FD2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8138" y="5367338"/>
            <a:ext cx="238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9">
            <a:extLst>
              <a:ext uri="{FF2B5EF4-FFF2-40B4-BE49-F238E27FC236}">
                <a16:creationId xmlns:a16="http://schemas.microsoft.com/office/drawing/2014/main" id="{1CEC6E93-2EFE-466D-8872-4BAFCBF50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7488" y="5445125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40">
            <a:extLst>
              <a:ext uri="{FF2B5EF4-FFF2-40B4-BE49-F238E27FC236}">
                <a16:creationId xmlns:a16="http://schemas.microsoft.com/office/drawing/2014/main" id="{D1D8FA98-2A55-454B-BA55-52BFEC9B9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6838" y="5522913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41">
            <a:extLst>
              <a:ext uri="{FF2B5EF4-FFF2-40B4-BE49-F238E27FC236}">
                <a16:creationId xmlns:a16="http://schemas.microsoft.com/office/drawing/2014/main" id="{9EFA0835-0F99-475B-BEDF-6AAC5506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7775" y="5600700"/>
            <a:ext cx="47625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Freeform 42">
            <a:extLst>
              <a:ext uri="{FF2B5EF4-FFF2-40B4-BE49-F238E27FC236}">
                <a16:creationId xmlns:a16="http://schemas.microsoft.com/office/drawing/2014/main" id="{1A6F551C-2028-40FC-B91F-B2AF62287F52}"/>
              </a:ext>
            </a:extLst>
          </p:cNvPr>
          <p:cNvSpPr>
            <a:spLocks/>
          </p:cNvSpPr>
          <p:nvPr/>
        </p:nvSpPr>
        <p:spPr bwMode="auto">
          <a:xfrm>
            <a:off x="1152525" y="5705475"/>
            <a:ext cx="23813" cy="1588"/>
          </a:xfrm>
          <a:custGeom>
            <a:avLst/>
            <a:gdLst>
              <a:gd name="T0" fmla="*/ 2147483646 w 16"/>
              <a:gd name="T1" fmla="*/ 0 h 1588"/>
              <a:gd name="T2" fmla="*/ 0 w 16"/>
              <a:gd name="T3" fmla="*/ 0 h 1588"/>
              <a:gd name="T4" fmla="*/ 2147483646 w 16"/>
              <a:gd name="T5" fmla="*/ 0 h 1588"/>
              <a:gd name="T6" fmla="*/ 0 60000 65536"/>
              <a:gd name="T7" fmla="*/ 0 60000 65536"/>
              <a:gd name="T8" fmla="*/ 0 60000 65536"/>
              <a:gd name="T9" fmla="*/ 0 w 16"/>
              <a:gd name="T10" fmla="*/ 0 h 1588"/>
              <a:gd name="T11" fmla="*/ 16 w 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8">
                <a:moveTo>
                  <a:pt x="16" y="0"/>
                </a:move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3">
            <a:extLst>
              <a:ext uri="{FF2B5EF4-FFF2-40B4-BE49-F238E27FC236}">
                <a16:creationId xmlns:a16="http://schemas.microsoft.com/office/drawing/2014/main" id="{4D1EDDF0-295E-4920-8FC8-3C1316D54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5705475"/>
            <a:ext cx="492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4">
            <a:extLst>
              <a:ext uri="{FF2B5EF4-FFF2-40B4-BE49-F238E27FC236}">
                <a16:creationId xmlns:a16="http://schemas.microsoft.com/office/drawing/2014/main" id="{FD05871B-8DE1-4D01-BAC8-D9C7F03E5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5">
            <a:extLst>
              <a:ext uri="{FF2B5EF4-FFF2-40B4-BE49-F238E27FC236}">
                <a16:creationId xmlns:a16="http://schemas.microsoft.com/office/drawing/2014/main" id="{EF52D270-E920-4870-8D3A-597622B83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6">
            <a:extLst>
              <a:ext uri="{FF2B5EF4-FFF2-40B4-BE49-F238E27FC236}">
                <a16:creationId xmlns:a16="http://schemas.microsoft.com/office/drawing/2014/main" id="{54B15AAF-35FF-491E-BC56-2F012B6D8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5705475"/>
            <a:ext cx="222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7">
            <a:extLst>
              <a:ext uri="{FF2B5EF4-FFF2-40B4-BE49-F238E27FC236}">
                <a16:creationId xmlns:a16="http://schemas.microsoft.com/office/drawing/2014/main" id="{8B0A804E-D0DF-426E-852C-CB1990D65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5705475"/>
            <a:ext cx="254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8">
            <a:extLst>
              <a:ext uri="{FF2B5EF4-FFF2-40B4-BE49-F238E27FC236}">
                <a16:creationId xmlns:a16="http://schemas.microsoft.com/office/drawing/2014/main" id="{42DC9EA0-248B-4E97-BDD6-0FDC334F1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705475"/>
            <a:ext cx="238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9">
            <a:extLst>
              <a:ext uri="{FF2B5EF4-FFF2-40B4-BE49-F238E27FC236}">
                <a16:creationId xmlns:a16="http://schemas.microsoft.com/office/drawing/2014/main" id="{DB0E77D5-D27C-409A-8F9B-D42727AA0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50">
            <a:extLst>
              <a:ext uri="{FF2B5EF4-FFF2-40B4-BE49-F238E27FC236}">
                <a16:creationId xmlns:a16="http://schemas.microsoft.com/office/drawing/2014/main" id="{BF0162F0-7700-463F-9279-5FDDFF246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5705475"/>
            <a:ext cx="254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Line 51">
            <a:extLst>
              <a:ext uri="{FF2B5EF4-FFF2-40B4-BE49-F238E27FC236}">
                <a16:creationId xmlns:a16="http://schemas.microsoft.com/office/drawing/2014/main" id="{ADEC67B8-3709-4099-8997-E75D3E038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Line 52">
            <a:extLst>
              <a:ext uri="{FF2B5EF4-FFF2-40B4-BE49-F238E27FC236}">
                <a16:creationId xmlns:a16="http://schemas.microsoft.com/office/drawing/2014/main" id="{83E69AC9-7CCF-4F32-9DEE-12D19FA2E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7" name="Line 53">
            <a:extLst>
              <a:ext uri="{FF2B5EF4-FFF2-40B4-BE49-F238E27FC236}">
                <a16:creationId xmlns:a16="http://schemas.microsoft.com/office/drawing/2014/main" id="{3DB30EAA-8A16-48E1-BDCD-E9B9F6E9A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Line 54">
            <a:extLst>
              <a:ext uri="{FF2B5EF4-FFF2-40B4-BE49-F238E27FC236}">
                <a16:creationId xmlns:a16="http://schemas.microsoft.com/office/drawing/2014/main" id="{159A67DB-261F-45F5-9E9B-2FBCF6A18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55">
            <a:extLst>
              <a:ext uri="{FF2B5EF4-FFF2-40B4-BE49-F238E27FC236}">
                <a16:creationId xmlns:a16="http://schemas.microsoft.com/office/drawing/2014/main" id="{7064BD9F-9C52-4DE8-83CD-866BB38FF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50" y="5705475"/>
            <a:ext cx="46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56">
            <a:extLst>
              <a:ext uri="{FF2B5EF4-FFF2-40B4-BE49-F238E27FC236}">
                <a16:creationId xmlns:a16="http://schemas.microsoft.com/office/drawing/2014/main" id="{01958303-0FFF-42D2-82D1-A505D16EF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Line 57">
            <a:extLst>
              <a:ext uri="{FF2B5EF4-FFF2-40B4-BE49-F238E27FC236}">
                <a16:creationId xmlns:a16="http://schemas.microsoft.com/office/drawing/2014/main" id="{052DB5FA-E27D-4BEA-93CE-207F06A32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8" y="5705475"/>
            <a:ext cx="238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2" name="Line 58">
            <a:extLst>
              <a:ext uri="{FF2B5EF4-FFF2-40B4-BE49-F238E27FC236}">
                <a16:creationId xmlns:a16="http://schemas.microsoft.com/office/drawing/2014/main" id="{FA82E3A0-709C-491E-A2F1-4D67B9A53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3" name="Line 59">
            <a:extLst>
              <a:ext uri="{FF2B5EF4-FFF2-40B4-BE49-F238E27FC236}">
                <a16:creationId xmlns:a16="http://schemas.microsoft.com/office/drawing/2014/main" id="{1BFEC95D-5234-45FE-9F9F-9E906ACD9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4" name="Line 60">
            <a:extLst>
              <a:ext uri="{FF2B5EF4-FFF2-40B4-BE49-F238E27FC236}">
                <a16:creationId xmlns:a16="http://schemas.microsoft.com/office/drawing/2014/main" id="{7F827A51-5E7C-4F79-8708-3CF8EB1FA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5" name="Line 61">
            <a:extLst>
              <a:ext uri="{FF2B5EF4-FFF2-40B4-BE49-F238E27FC236}">
                <a16:creationId xmlns:a16="http://schemas.microsoft.com/office/drawing/2014/main" id="{C6A5E841-3E85-4C5B-A4B8-D55EFC308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6" name="Line 62">
            <a:extLst>
              <a:ext uri="{FF2B5EF4-FFF2-40B4-BE49-F238E27FC236}">
                <a16:creationId xmlns:a16="http://schemas.microsoft.com/office/drawing/2014/main" id="{D2525E3F-C3A7-4EB5-8959-64956F8D7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05475"/>
            <a:ext cx="46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7" name="Line 63">
            <a:extLst>
              <a:ext uri="{FF2B5EF4-FFF2-40B4-BE49-F238E27FC236}">
                <a16:creationId xmlns:a16="http://schemas.microsoft.com/office/drawing/2014/main" id="{885AFBBB-DB02-4C20-A2B2-739E3673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8" name="Line 64">
            <a:extLst>
              <a:ext uri="{FF2B5EF4-FFF2-40B4-BE49-F238E27FC236}">
                <a16:creationId xmlns:a16="http://schemas.microsoft.com/office/drawing/2014/main" id="{F8D1C7C5-CB03-4C4D-B624-7550F3D1D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9" name="Line 65">
            <a:extLst>
              <a:ext uri="{FF2B5EF4-FFF2-40B4-BE49-F238E27FC236}">
                <a16:creationId xmlns:a16="http://schemas.microsoft.com/office/drawing/2014/main" id="{F458727C-D79C-4ED4-9004-98A0FBA83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0" name="Line 66">
            <a:extLst>
              <a:ext uri="{FF2B5EF4-FFF2-40B4-BE49-F238E27FC236}">
                <a16:creationId xmlns:a16="http://schemas.microsoft.com/office/drawing/2014/main" id="{FE922C6D-E658-4990-AEC9-C2DB2DA9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5705475"/>
            <a:ext cx="222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1" name="Freeform 67">
            <a:extLst>
              <a:ext uri="{FF2B5EF4-FFF2-40B4-BE49-F238E27FC236}">
                <a16:creationId xmlns:a16="http://schemas.microsoft.com/office/drawing/2014/main" id="{30E317D0-6BF7-4B3B-ABA7-54C2A93E5112}"/>
              </a:ext>
            </a:extLst>
          </p:cNvPr>
          <p:cNvSpPr>
            <a:spLocks/>
          </p:cNvSpPr>
          <p:nvPr/>
        </p:nvSpPr>
        <p:spPr bwMode="auto">
          <a:xfrm>
            <a:off x="4681538" y="5705475"/>
            <a:ext cx="25400" cy="1588"/>
          </a:xfrm>
          <a:custGeom>
            <a:avLst/>
            <a:gdLst>
              <a:gd name="T0" fmla="*/ 0 w 17"/>
              <a:gd name="T1" fmla="*/ 0 h 1588"/>
              <a:gd name="T2" fmla="*/ 2147483646 w 17"/>
              <a:gd name="T3" fmla="*/ 0 h 1588"/>
              <a:gd name="T4" fmla="*/ 0 w 17"/>
              <a:gd name="T5" fmla="*/ 0 h 1588"/>
              <a:gd name="T6" fmla="*/ 0 60000 65536"/>
              <a:gd name="T7" fmla="*/ 0 60000 65536"/>
              <a:gd name="T8" fmla="*/ 0 60000 65536"/>
              <a:gd name="T9" fmla="*/ 0 w 17"/>
              <a:gd name="T10" fmla="*/ 0 h 1588"/>
              <a:gd name="T11" fmla="*/ 17 w 17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8">
                <a:moveTo>
                  <a:pt x="0" y="0"/>
                </a:move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2" name="Line 68">
            <a:extLst>
              <a:ext uri="{FF2B5EF4-FFF2-40B4-BE49-F238E27FC236}">
                <a16:creationId xmlns:a16="http://schemas.microsoft.com/office/drawing/2014/main" id="{F97C6EAF-F4F2-4161-AF35-445B1144A7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0888" y="5600700"/>
            <a:ext cx="25400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3" name="Line 69">
            <a:extLst>
              <a:ext uri="{FF2B5EF4-FFF2-40B4-BE49-F238E27FC236}">
                <a16:creationId xmlns:a16="http://schemas.microsoft.com/office/drawing/2014/main" id="{0D2D4681-3B23-4772-83F4-5B96F5B36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1825" y="5522913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4" name="Line 70">
            <a:extLst>
              <a:ext uri="{FF2B5EF4-FFF2-40B4-BE49-F238E27FC236}">
                <a16:creationId xmlns:a16="http://schemas.microsoft.com/office/drawing/2014/main" id="{9ED5D809-57DB-4A6D-A651-83F1A59452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1175" y="5445125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5" name="Line 71">
            <a:extLst>
              <a:ext uri="{FF2B5EF4-FFF2-40B4-BE49-F238E27FC236}">
                <a16:creationId xmlns:a16="http://schemas.microsoft.com/office/drawing/2014/main" id="{7EB14C9C-CFCA-4F6B-8789-FEC05AE0A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2113" y="5367338"/>
            <a:ext cx="238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6" name="Line 72">
            <a:extLst>
              <a:ext uri="{FF2B5EF4-FFF2-40B4-BE49-F238E27FC236}">
                <a16:creationId xmlns:a16="http://schemas.microsoft.com/office/drawing/2014/main" id="{98B2090D-46F1-42F6-BF77-8FF67935BC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3050" y="5262563"/>
            <a:ext cx="22225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7" name="Line 73">
            <a:extLst>
              <a:ext uri="{FF2B5EF4-FFF2-40B4-BE49-F238E27FC236}">
                <a16:creationId xmlns:a16="http://schemas.microsoft.com/office/drawing/2014/main" id="{68AF33D3-AC30-41AF-A014-459B98662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5184775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8" name="Line 74">
            <a:extLst>
              <a:ext uri="{FF2B5EF4-FFF2-40B4-BE49-F238E27FC236}">
                <a16:creationId xmlns:a16="http://schemas.microsoft.com/office/drawing/2014/main" id="{692F6189-9912-4A93-ABAC-DA6192A128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1750" y="5106988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9" name="Line 75">
            <a:extLst>
              <a:ext uri="{FF2B5EF4-FFF2-40B4-BE49-F238E27FC236}">
                <a16:creationId xmlns:a16="http://schemas.microsoft.com/office/drawing/2014/main" id="{7EB1404A-B029-4D91-885A-0C1C115736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2688" y="5002213"/>
            <a:ext cx="22225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0" name="Line 76">
            <a:extLst>
              <a:ext uri="{FF2B5EF4-FFF2-40B4-BE49-F238E27FC236}">
                <a16:creationId xmlns:a16="http://schemas.microsoft.com/office/drawing/2014/main" id="{7B9154CB-C440-4386-86AA-571D1BBAE9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2038" y="4924425"/>
            <a:ext cx="23812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1" name="Line 77">
            <a:extLst>
              <a:ext uri="{FF2B5EF4-FFF2-40B4-BE49-F238E27FC236}">
                <a16:creationId xmlns:a16="http://schemas.microsoft.com/office/drawing/2014/main" id="{C7A7657B-458E-4216-A27F-152336FD02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1388" y="4846638"/>
            <a:ext cx="23812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2" name="Line 78">
            <a:extLst>
              <a:ext uri="{FF2B5EF4-FFF2-40B4-BE49-F238E27FC236}">
                <a16:creationId xmlns:a16="http://schemas.microsoft.com/office/drawing/2014/main" id="{77D49BFC-EE39-4A59-A193-B6867DF9A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2325" y="4768850"/>
            <a:ext cx="222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3" name="Line 79">
            <a:extLst>
              <a:ext uri="{FF2B5EF4-FFF2-40B4-BE49-F238E27FC236}">
                <a16:creationId xmlns:a16="http://schemas.microsoft.com/office/drawing/2014/main" id="{FEFD30F7-903D-4C0C-9002-0A05B0D174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1675" y="4664075"/>
            <a:ext cx="23813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4" name="Line 80">
            <a:extLst>
              <a:ext uri="{FF2B5EF4-FFF2-40B4-BE49-F238E27FC236}">
                <a16:creationId xmlns:a16="http://schemas.microsoft.com/office/drawing/2014/main" id="{2E55F48D-9A0B-4574-95C4-360C895028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1025" y="4586288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5" name="Line 81">
            <a:extLst>
              <a:ext uri="{FF2B5EF4-FFF2-40B4-BE49-F238E27FC236}">
                <a16:creationId xmlns:a16="http://schemas.microsoft.com/office/drawing/2014/main" id="{5B2220DF-092F-44EA-A60C-34AC2067D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4508500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6" name="Rectangle 82">
            <a:extLst>
              <a:ext uri="{FF2B5EF4-FFF2-40B4-BE49-F238E27FC236}">
                <a16:creationId xmlns:a16="http://schemas.microsoft.com/office/drawing/2014/main" id="{784696DC-6CEB-4795-8682-115F23CC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4702175"/>
            <a:ext cx="13319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File system of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257" name="Rectangle 83">
            <a:extLst>
              <a:ext uri="{FF2B5EF4-FFF2-40B4-BE49-F238E27FC236}">
                <a16:creationId xmlns:a16="http://schemas.microsoft.com/office/drawing/2014/main" id="{33503510-AF8C-4FB1-9C18-43866C16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4937125"/>
            <a:ext cx="12842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www.w3c.org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258" name="Oval 84">
            <a:extLst>
              <a:ext uri="{FF2B5EF4-FFF2-40B4-BE49-F238E27FC236}">
                <a16:creationId xmlns:a16="http://schemas.microsoft.com/office/drawing/2014/main" id="{386EE63B-35CA-4E3C-8DEF-B2AB058D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2270125"/>
            <a:ext cx="263525" cy="2603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59" name="Oval 85">
            <a:extLst>
              <a:ext uri="{FF2B5EF4-FFF2-40B4-BE49-F238E27FC236}">
                <a16:creationId xmlns:a16="http://schemas.microsoft.com/office/drawing/2014/main" id="{148C4791-7F6B-4962-A693-8100EDD1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389313"/>
            <a:ext cx="263525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0" name="Oval 86">
            <a:extLst>
              <a:ext uri="{FF2B5EF4-FFF2-40B4-BE49-F238E27FC236}">
                <a16:creationId xmlns:a16="http://schemas.microsoft.com/office/drawing/2014/main" id="{6CA2D91A-1061-4593-A17F-E7210851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4065588"/>
            <a:ext cx="239713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1" name="Oval 87">
            <a:extLst>
              <a:ext uri="{FF2B5EF4-FFF2-40B4-BE49-F238E27FC236}">
                <a16:creationId xmlns:a16="http://schemas.microsoft.com/office/drawing/2014/main" id="{184810F7-82EE-4AF8-A13F-E1D75F41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2347913"/>
            <a:ext cx="265112" cy="2873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2" name="Oval 88">
            <a:extLst>
              <a:ext uri="{FF2B5EF4-FFF2-40B4-BE49-F238E27FC236}">
                <a16:creationId xmlns:a16="http://schemas.microsoft.com/office/drawing/2014/main" id="{B8E083ED-2862-437D-80AC-4FEF8212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259138"/>
            <a:ext cx="263525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3" name="Oval 89">
            <a:extLst>
              <a:ext uri="{FF2B5EF4-FFF2-40B4-BE49-F238E27FC236}">
                <a16:creationId xmlns:a16="http://schemas.microsoft.com/office/drawing/2014/main" id="{CA8ACF2D-DEC5-470F-B05B-567E4F9D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248150"/>
            <a:ext cx="263525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9" name="Cloud">
            <a:extLst>
              <a:ext uri="{FF2B5EF4-FFF2-40B4-BE49-F238E27FC236}">
                <a16:creationId xmlns:a16="http://schemas.microsoft.com/office/drawing/2014/main" id="{847718B9-3566-4511-BD18-FA1A9576349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246608" y="3173883"/>
            <a:ext cx="1885201" cy="93680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pic>
        <p:nvPicPr>
          <p:cNvPr id="50267" name="Picture 89" descr="earth.svg.hi.png">
            <a:extLst>
              <a:ext uri="{FF2B5EF4-FFF2-40B4-BE49-F238E27FC236}">
                <a16:creationId xmlns:a16="http://schemas.microsoft.com/office/drawing/2014/main" id="{1B0426E2-20B5-485A-904C-A3DBCECB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441575"/>
            <a:ext cx="19939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Cloud">
            <a:extLst>
              <a:ext uri="{FF2B5EF4-FFF2-40B4-BE49-F238E27FC236}">
                <a16:creationId xmlns:a16="http://schemas.microsoft.com/office/drawing/2014/main" id="{50862464-D21D-481B-B0D3-22E3BC92B81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549532" y="3280492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0271" name="Rectangle 13">
            <a:extLst>
              <a:ext uri="{FF2B5EF4-FFF2-40B4-BE49-F238E27FC236}">
                <a16:creationId xmlns:a16="http://schemas.microsoft.com/office/drawing/2014/main" id="{5BF4BECC-9904-4655-852C-A99BC9FE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675063"/>
            <a:ext cx="7318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Internet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7B2A1A93-6718-4B2F-A6FB-BB57EDC5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>
            <a:extLst>
              <a:ext uri="{FF2B5EF4-FFF2-40B4-BE49-F238E27FC236}">
                <a16:creationId xmlns:a16="http://schemas.microsoft.com/office/drawing/2014/main" id="{49427E96-1309-4955-A3EC-60BA79169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and Challenges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59C311F-D03F-4368-B163-BBC962C9A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Online bookstore (e.g. in World Wide Web)</a:t>
            </a:r>
          </a:p>
          <a:p>
            <a:pPr lvl="1" eaLnBrk="1" hangingPunct="1"/>
            <a:r>
              <a:rPr lang="en-US" altLang="en-US"/>
              <a:t>Customers can connect their computer to your computer (web server):</a:t>
            </a:r>
          </a:p>
          <a:p>
            <a:pPr lvl="2" eaLnBrk="1" hangingPunct="1"/>
            <a:r>
              <a:rPr lang="en-US" altLang="en-US"/>
              <a:t>Browse your inventory</a:t>
            </a:r>
          </a:p>
          <a:p>
            <a:pPr lvl="2" eaLnBrk="1" hangingPunct="1"/>
            <a:r>
              <a:rPr lang="en-US" altLang="en-US"/>
              <a:t>Place orders</a:t>
            </a:r>
          </a:p>
          <a:p>
            <a:pPr lvl="2" eaLnBrk="1" hangingPunct="1"/>
            <a:r>
              <a:rPr lang="en-US" altLang="en-US"/>
              <a:t>…</a:t>
            </a: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8BFEA9B7-EB78-47AE-93D6-F19F651F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A937EFEC-608A-4FEB-9505-CF2B605A6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6324600"/>
            <a:ext cx="5870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This example has been adapted from </a:t>
            </a:r>
            <a:r>
              <a:rPr lang="en-US" altLang="en-US" sz="1200" b="1">
                <a:solidFill>
                  <a:schemeClr val="tx1"/>
                </a:solidFill>
                <a:latin typeface="Tahoma" panose="020B0604030504040204" pitchFamily="34" charset="0"/>
              </a:rPr>
              <a:t>Torbin Weis</a:t>
            </a: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, Berlin University of Technology</a:t>
            </a:r>
          </a:p>
        </p:txBody>
      </p:sp>
      <p:pic>
        <p:nvPicPr>
          <p:cNvPr id="52231" name="Picture 7" descr="http://www.toptenreviews.com/i/rev/site/cms/category_headers/443-h_main-w.png">
            <a:extLst>
              <a:ext uri="{FF2B5EF4-FFF2-40B4-BE49-F238E27FC236}">
                <a16:creationId xmlns:a16="http://schemas.microsoft.com/office/drawing/2014/main" id="{8A3568B4-B973-4272-85AA-32A5C3FF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5905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54C1FC92-05A0-4289-B5FA-F47773179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84134A7D-EEE1-404A-9196-80E783144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What if</a:t>
            </a:r>
          </a:p>
          <a:p>
            <a:pPr lvl="1" eaLnBrk="1" hangingPunct="1"/>
            <a:r>
              <a:rPr lang="en-US" altLang="en-US" sz="2200"/>
              <a:t>Your customer uses a completely different hardware? (PC, MAC, iPad, Mobile…)</a:t>
            </a:r>
          </a:p>
          <a:p>
            <a:pPr lvl="1" eaLnBrk="1" hangingPunct="1"/>
            <a:r>
              <a:rPr lang="en-US" altLang="en-US" sz="2200"/>
              <a:t>… a different operating system? (Windows, Unix,…)</a:t>
            </a:r>
          </a:p>
          <a:p>
            <a:pPr lvl="1" eaLnBrk="1" hangingPunct="1"/>
            <a:r>
              <a:rPr lang="en-US" altLang="en-US" sz="2200"/>
              <a:t>… a different way of representing data? (ASCII, EBCDIC,…)</a:t>
            </a:r>
          </a:p>
          <a:p>
            <a:pPr lvl="1" eaLnBrk="1" hangingPunct="1"/>
            <a:r>
              <a:rPr lang="en-US" altLang="en-US" sz="2200" b="1"/>
              <a:t>Heterogeneity</a:t>
            </a:r>
          </a:p>
          <a:p>
            <a:pPr eaLnBrk="1" hangingPunct="1"/>
            <a:r>
              <a:rPr lang="en-US" altLang="en-US" sz="2600"/>
              <a:t>Or</a:t>
            </a:r>
          </a:p>
          <a:p>
            <a:pPr lvl="1" eaLnBrk="1" hangingPunct="1"/>
            <a:r>
              <a:rPr lang="en-US" altLang="en-US" sz="2200"/>
              <a:t>You want to move your business and computers to the Caribbean (because of the </a:t>
            </a:r>
            <a:r>
              <a:rPr lang="en-US" altLang="en-US" sz="2200">
                <a:solidFill>
                  <a:srgbClr val="FF0000"/>
                </a:solidFill>
              </a:rPr>
              <a:t>weather</a:t>
            </a:r>
            <a:r>
              <a:rPr lang="en-US" altLang="en-US" sz="2200"/>
              <a:t> or </a:t>
            </a:r>
            <a:r>
              <a:rPr lang="en-US" altLang="en-US" sz="2200">
                <a:solidFill>
                  <a:srgbClr val="FF0000"/>
                </a:solidFill>
              </a:rPr>
              <a:t>low tax</a:t>
            </a:r>
            <a:r>
              <a:rPr lang="en-US" altLang="en-US" sz="2200"/>
              <a:t>)?</a:t>
            </a:r>
          </a:p>
          <a:p>
            <a:pPr lvl="1" eaLnBrk="1" hangingPunct="1"/>
            <a:r>
              <a:rPr lang="en-US" altLang="en-US" sz="2200"/>
              <a:t>Your client moves to the Caribbean (more likely)?</a:t>
            </a:r>
          </a:p>
          <a:p>
            <a:pPr lvl="1" eaLnBrk="1" hangingPunct="1"/>
            <a:r>
              <a:rPr lang="en-US" altLang="en-US" sz="2200" b="1"/>
              <a:t>Distribution transparency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151022C-1947-4388-927A-867055873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II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0B23DB7-D97B-4F4D-9400-5CC5035A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</a:t>
            </a:r>
          </a:p>
          <a:p>
            <a:pPr lvl="1" eaLnBrk="1" hangingPunct="1"/>
            <a:r>
              <a:rPr lang="en-US" altLang="en-US"/>
              <a:t>Two customers want to order the same item at the same time?</a:t>
            </a:r>
          </a:p>
          <a:p>
            <a:pPr lvl="1" eaLnBrk="1" hangingPunct="1"/>
            <a:r>
              <a:rPr lang="en-US" altLang="en-US" b="1"/>
              <a:t>Concurrency</a:t>
            </a:r>
          </a:p>
          <a:p>
            <a:pPr eaLnBrk="1" hangingPunct="1"/>
            <a:r>
              <a:rPr lang="en-US" altLang="en-US"/>
              <a:t>Or</a:t>
            </a:r>
          </a:p>
          <a:p>
            <a:pPr lvl="1" eaLnBrk="1" hangingPunct="1"/>
            <a:r>
              <a:rPr lang="en-US" altLang="en-US"/>
              <a:t>The database with your inventory information crashes?</a:t>
            </a:r>
          </a:p>
          <a:p>
            <a:pPr lvl="1" eaLnBrk="1" hangingPunct="1"/>
            <a:r>
              <a:rPr lang="en-US" altLang="en-US"/>
              <a:t>Your customer’s computer crashes in the middle of an order?</a:t>
            </a:r>
          </a:p>
          <a:p>
            <a:pPr lvl="1" eaLnBrk="1" hangingPunct="1"/>
            <a:r>
              <a:rPr lang="en-US" altLang="en-US" b="1"/>
              <a:t>Fault tolerance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27C3C6-24B6-4F29-A749-5E7B158E0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Presentation 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13EC2C4-6AAB-4275-B478-BE9A70683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Defining Distributed Systems</a:t>
            </a:r>
          </a:p>
          <a:p>
            <a:pPr eaLnBrk="1" hangingPunct="1"/>
            <a:r>
              <a:rPr lang="en-US" altLang="en-US"/>
              <a:t>Characteristics of Distributed Systems</a:t>
            </a:r>
          </a:p>
          <a:p>
            <a:pPr eaLnBrk="1" hangingPunct="1"/>
            <a:r>
              <a:rPr lang="en-US" altLang="en-US"/>
              <a:t>Example Distributed Systems</a:t>
            </a:r>
          </a:p>
          <a:p>
            <a:pPr eaLnBrk="1" hangingPunct="1"/>
            <a:r>
              <a:rPr lang="en-US" altLang="en-US"/>
              <a:t>Challenges of Distributed Systems</a:t>
            </a:r>
          </a:p>
          <a:p>
            <a:pPr eaLnBrk="1" hangingPunct="1"/>
            <a:r>
              <a:rPr lang="en-US" altLang="en-US"/>
              <a:t>Summary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A32CC47-D428-4BE7-91CA-884D7A1DD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III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84FEA1D-8D75-4DFB-ABC4-83CE4BBE9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</a:t>
            </a:r>
          </a:p>
          <a:p>
            <a:pPr lvl="1" eaLnBrk="1" hangingPunct="1"/>
            <a:r>
              <a:rPr lang="en-US" altLang="en-US"/>
              <a:t>Someone tries to break into your </a:t>
            </a:r>
            <a:br>
              <a:rPr lang="en-US" altLang="en-US"/>
            </a:br>
            <a:r>
              <a:rPr lang="en-US" altLang="en-US"/>
              <a:t>system to steal data?</a:t>
            </a:r>
          </a:p>
          <a:p>
            <a:pPr lvl="1" eaLnBrk="1" hangingPunct="1"/>
            <a:r>
              <a:rPr lang="en-US" altLang="en-US"/>
              <a:t>… sniffs for information?</a:t>
            </a:r>
          </a:p>
          <a:p>
            <a:pPr lvl="1" eaLnBrk="1" hangingPunct="1"/>
            <a:r>
              <a:rPr lang="en-US" altLang="en-US"/>
              <a:t>… your customer orders something and doesn’t accept the delivery saying he didn’t?</a:t>
            </a:r>
          </a:p>
          <a:p>
            <a:pPr lvl="1" eaLnBrk="1" hangingPunct="1"/>
            <a:r>
              <a:rPr lang="en-US" altLang="en-US" b="1"/>
              <a:t>Security</a:t>
            </a:r>
          </a:p>
          <a:p>
            <a:pPr eaLnBrk="1" hangingPunct="1"/>
            <a:r>
              <a:rPr lang="en-US" altLang="en-US"/>
              <a:t>Or</a:t>
            </a:r>
          </a:p>
          <a:p>
            <a:pPr lvl="1" eaLnBrk="1" hangingPunct="1"/>
            <a:r>
              <a:rPr lang="en-US" altLang="en-US"/>
              <a:t>You are so successful that millions of people are visiting your online store at the same time?</a:t>
            </a:r>
          </a:p>
          <a:p>
            <a:pPr lvl="1" eaLnBrk="1" hangingPunct="1"/>
            <a:r>
              <a:rPr lang="en-US" altLang="en-US" b="1"/>
              <a:t>Scalability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58372" name="Picture 5" descr="https://encrypted-tbn3.gstatic.com/images?q=tbn:ANd9GcTVMgcBMI0e68DoLwlNIeGYxuYz2px7ynchKfQhnotzfTQFwwAtdQ">
            <a:extLst>
              <a:ext uri="{FF2B5EF4-FFF2-40B4-BE49-F238E27FC236}">
                <a16:creationId xmlns:a16="http://schemas.microsoft.com/office/drawing/2014/main" id="{14E4C83A-827C-4E8E-833E-E4A31FA8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19200"/>
            <a:ext cx="2895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4C357DA-C010-43E5-B6D5-65E73E860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IV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B0CFCF4-B180-422E-BCFF-9742A8B84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/>
              <a:t>When building the system…</a:t>
            </a:r>
          </a:p>
          <a:p>
            <a:pPr lvl="1" eaLnBrk="1" hangingPunct="1"/>
            <a:r>
              <a:rPr lang="en-US" altLang="en-US"/>
              <a:t>Do you want to write the whole software on your own (network, database,…)?</a:t>
            </a:r>
          </a:p>
          <a:p>
            <a:pPr lvl="1" eaLnBrk="1" hangingPunct="1"/>
            <a:r>
              <a:rPr lang="en-US" altLang="en-US"/>
              <a:t>What about updates, new technologies?</a:t>
            </a:r>
          </a:p>
          <a:p>
            <a:pPr lvl="1" eaLnBrk="1" hangingPunct="1"/>
            <a:r>
              <a:rPr lang="en-US" altLang="en-US" b="1"/>
              <a:t>Reuse</a:t>
            </a:r>
            <a:r>
              <a:rPr lang="en-US" altLang="en-US"/>
              <a:t> and </a:t>
            </a:r>
            <a:r>
              <a:rPr lang="en-US" altLang="en-US" b="1"/>
              <a:t>Openness </a:t>
            </a:r>
            <a:r>
              <a:rPr lang="en-US" altLang="en-US"/>
              <a:t>(Standards)</a:t>
            </a:r>
          </a:p>
        </p:txBody>
      </p:sp>
      <p:pic>
        <p:nvPicPr>
          <p:cNvPr id="60420" name="Picture 7" descr="http://www.getcloudservices.com/blog/wp-content/uploads/2011/12/open-source-cloud-computing.jpg">
            <a:extLst>
              <a:ext uri="{FF2B5EF4-FFF2-40B4-BE49-F238E27FC236}">
                <a16:creationId xmlns:a16="http://schemas.microsoft.com/office/drawing/2014/main" id="{F50E8BFF-282C-4072-97CD-64E214CE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9067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B161177-D72F-40A1-952F-1F15733ED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Challenges 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98F2478-CB37-4A50-8F39-EDCA4B2C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456113"/>
          </a:xfrm>
        </p:spPr>
        <p:txBody>
          <a:bodyPr/>
          <a:lstStyle/>
          <a:p>
            <a:pPr eaLnBrk="1" hangingPunct="1"/>
            <a:r>
              <a:rPr lang="en-US" altLang="en-US" sz="2600"/>
              <a:t>Heterogeneity</a:t>
            </a:r>
          </a:p>
          <a:p>
            <a:pPr lvl="1" eaLnBrk="1" hangingPunct="1"/>
            <a:r>
              <a:rPr lang="en-US" altLang="en-US" sz="2200"/>
              <a:t>Heterogeneous components must be able to interoperate</a:t>
            </a:r>
          </a:p>
          <a:p>
            <a:pPr eaLnBrk="1" hangingPunct="1"/>
            <a:r>
              <a:rPr lang="en-US" altLang="en-US" sz="2600"/>
              <a:t>Distribution transparency</a:t>
            </a:r>
          </a:p>
          <a:p>
            <a:pPr lvl="1" eaLnBrk="1" hangingPunct="1"/>
            <a:r>
              <a:rPr lang="en-US" altLang="en-US" sz="2200"/>
              <a:t>Distribution should be hidden from the user as much as possible</a:t>
            </a:r>
          </a:p>
          <a:p>
            <a:pPr eaLnBrk="1" hangingPunct="1"/>
            <a:r>
              <a:rPr lang="en-US" altLang="en-US" sz="2600"/>
              <a:t>Fault tolerance</a:t>
            </a:r>
          </a:p>
          <a:p>
            <a:pPr lvl="1" eaLnBrk="1" hangingPunct="1"/>
            <a:r>
              <a:rPr lang="en-US" altLang="en-US" sz="2200"/>
              <a:t>Failure of a component (partial failure) should not result in failure of the whole system</a:t>
            </a:r>
          </a:p>
          <a:p>
            <a:pPr eaLnBrk="1" hangingPunct="1"/>
            <a:r>
              <a:rPr lang="en-US" altLang="en-US" sz="2600"/>
              <a:t>Scalability</a:t>
            </a:r>
          </a:p>
          <a:p>
            <a:pPr lvl="1" eaLnBrk="1" hangingPunct="1"/>
            <a:r>
              <a:rPr lang="en-US" altLang="en-US" sz="2200"/>
              <a:t>System should work efficiently with an increasing number of users</a:t>
            </a:r>
          </a:p>
          <a:p>
            <a:pPr lvl="1" eaLnBrk="1" hangingPunct="1"/>
            <a:r>
              <a:rPr lang="en-US" altLang="en-US" sz="2200"/>
              <a:t>System performance should increase with inclusion of additional resources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0FF2559-FFCC-42CD-BA14-6734E5512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Challenges II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1761335-979D-495E-ABB5-A91A9F51E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  <a:p>
            <a:pPr lvl="1" eaLnBrk="1" hangingPunct="1"/>
            <a:r>
              <a:rPr lang="en-US" altLang="en-US"/>
              <a:t>Shared access to resources must be possible</a:t>
            </a:r>
          </a:p>
          <a:p>
            <a:pPr eaLnBrk="1" hangingPunct="1"/>
            <a:r>
              <a:rPr lang="en-US" altLang="en-US"/>
              <a:t>Openness</a:t>
            </a:r>
          </a:p>
          <a:p>
            <a:pPr lvl="1" eaLnBrk="1" hangingPunct="1"/>
            <a:r>
              <a:rPr lang="en-US" altLang="en-US"/>
              <a:t>Interfaces should be publicly available to ease inclusion of new components</a:t>
            </a:r>
          </a:p>
          <a:p>
            <a:pPr eaLnBrk="1" hangingPunct="1"/>
            <a:r>
              <a:rPr lang="en-US" altLang="en-US"/>
              <a:t>Security</a:t>
            </a:r>
          </a:p>
          <a:p>
            <a:pPr lvl="1" eaLnBrk="1" hangingPunct="1"/>
            <a:r>
              <a:rPr lang="en-US" altLang="en-US"/>
              <a:t>The system should only be used in the way intended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F51FEA2-E1D2-4E99-A8A4-BD3049950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Heterogeneity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4BD1FD-1DEB-4A82-8832-2AF79571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Heterogeneous components must be able to interoperate across different:</a:t>
            </a:r>
          </a:p>
          <a:p>
            <a:pPr lvl="1" eaLnBrk="1" hangingPunct="1"/>
            <a:r>
              <a:rPr lang="en-US" altLang="en-US"/>
              <a:t>Operating systems</a:t>
            </a:r>
          </a:p>
          <a:p>
            <a:pPr lvl="1" eaLnBrk="1" hangingPunct="1"/>
            <a:r>
              <a:rPr lang="en-US" altLang="en-US"/>
              <a:t>Hardware architectures</a:t>
            </a:r>
          </a:p>
          <a:p>
            <a:pPr lvl="1" eaLnBrk="1" hangingPunct="1"/>
            <a:r>
              <a:rPr lang="en-US" altLang="en-US"/>
              <a:t>Communication architectures</a:t>
            </a:r>
          </a:p>
          <a:p>
            <a:pPr lvl="1" eaLnBrk="1" hangingPunct="1"/>
            <a:r>
              <a:rPr lang="en-US" altLang="en-US"/>
              <a:t>Programming languages</a:t>
            </a:r>
          </a:p>
          <a:p>
            <a:pPr lvl="1" eaLnBrk="1" hangingPunct="1"/>
            <a:r>
              <a:rPr lang="en-US" altLang="en-US"/>
              <a:t>Software interfaces</a:t>
            </a:r>
          </a:p>
          <a:p>
            <a:pPr lvl="1" eaLnBrk="1" hangingPunct="1"/>
            <a:r>
              <a:rPr lang="en-US" altLang="en-US"/>
              <a:t>Security measures</a:t>
            </a:r>
          </a:p>
          <a:p>
            <a:pPr lvl="1" eaLnBrk="1" hangingPunct="1"/>
            <a:r>
              <a:rPr lang="en-US" altLang="en-US"/>
              <a:t>Information representation</a:t>
            </a:r>
          </a:p>
        </p:txBody>
      </p:sp>
      <p:sp>
        <p:nvSpPr>
          <p:cNvPr id="66564" name="AutoShape 5" descr="data:image/jpeg;base64,/9j/4AAQSkZJRgABAQAAAQABAAD/2wCEAAkGBxIQEhIUEhQWFRQWFxoZGRcWGBYYFxYfGhcXHB4dHBgZHiggGBwmHRQXITEhJSktLi4uGB8zODMsOSgtLisBCgoKDg0OGhAQGywmICYyLS84LzI3NzcwLSwvMC0sLywuLzQsMDQsLCwvLzQsMCwsOCwsLCwsLCwsLDQsLCw0LP/AABEIAOMA3gMBIgACEQEDEQH/xAAcAAEAAgIDAQAAAAAAAAAAAAAABgcEBQECAwj/xABKEAACAQMCAgYFBwcJCAMAAAABAgMABBEFEiExBgcTQVFhFCIycYEzQlJykaGyCCNTkqKx0hUWFzRic4KDkyRUY8HD0eHiQ0Tx/8QAGgEBAAMBAQEAAAAAAAAAAAAAAAIDBAUBBv/EADARAAICAQIEAwYGAwAAAAAAAAABAhEDBCESMUFRBRNxMoGRscHwFCIzYaHRBiNS/9oADAMBAAIRAxEAPwC8aVpZ9BL30d2Z5dscWxYAfzW478uw72w4Hd7PM1iWo1JtSmMnZrpyJtjA275HKxnceZwD2i/N9x50BJaVXvRvrFluxqUzWpjt7RGZCCSZSnabhvIC5wg4DlnmaxuhfWbJfW2pXUkCpHaoHWNCSzAI7MC5wCfVHJRjNAWXXheXccKNJK6oigszMQAAO8k1TFt1rXl9Z6rNGqW5t44jFtG9l3y7WLM4wxxy9UVFeiMeoXcGq3E63EwksnRJXDsGYyxnahPPkeC8sUBZut9dmmQEiLtbhv8AhrtT9Z8faAaiN3+UDKc9lZIv15Wb9yrUG03q5vJcGTZCP7R3N+qufvIqManadhNLFnd2bsmcYztJGcd3Kq4ZYTdRdlk8M4K5Ki14ev67B9e1gI/stIp+0k1JNE6+rSQgXNvJBn5yESoPM8Fb7AahKdWluVB7aXJAPJMcvDFRLpf0Y/k8x/nO0Em7Hq7SNu3nxP0hSOWMnSM8csZOkfWWi61b3sYltpUlTxQ5wfBhzU+Rwaz6pX8mj5K/+vF+GSrqqwsFKUoBSlKAUpSgFKUoBSlKAUpSgFKUoBSlKA8HgJkV97AKCNg5EnvPjXQXZM3Z7GwFyX+bnuHvru8bmRSGwgByuOLHu492K6emgzdkFbIXcWx6o8Bnxqt7ftv8Sxb/AL7fA6M0EwkgO112lZExlcNkFSORzxBFYEBtbqCeBY/9n2FGRR2alWUghQuCvDPhWZZdgJJRHjfnMhGeZJ5k+eeA5V5aZNblZFgA2qPWwCM8D3nieXOoKcrW66/a9OpZwRp7Pp9v16EI6RanFbaXe+hW8MKxJGygxowJMqjLIRtJHMZzx41COqzUb68lvZ7lppU9GKrI+7swe1i9VfmKcA+qPCp30q1wLpt80VvCFjSMhJEEitmVR66nAbHMZ7x31AurHpDd3cl9Ldyu0SWpAZvVgjIliOAFAjQ444AHAVCEnPA23ezJzioahJKt0TKqD6Uf1y6/vpPxmrU1Hp9Yw5AdpSO6Ncj9Y4U/Amqj1i7E080oBAkkZgDzAZieP21l0GKcW3JUavEcsJRSi7L7g9lfcP3VXvW7/wDU/wA3/p15x9ZzAAejDgAPlD/DWj6Y9J11AQYjMZj359YMDu2cjgfRNaMWKcZptHz2LFKM02i1fyaPkr/68X4ZKumqW/Jo+Sv/AK8X4ZKumthsFKUoBSlKAUpSgFKUoBSlKAUpSgFKUoBSlKA0s+jzPfR3PpLiCOIr6MPYZzuy7HPHgVAGOGPOsS11DUH1KWJrdUsI09Wb50jlYzwyc4G5xwHzefdW9ktiZFfewCgjYPZJPefGvMXjGYx9m20LuMnzc9wHia9rseWRPo506sLh9QMSOiWqmSaVl4t7ZYhRliBsJ+PKvDop05sJre/mt4ZRDaLucsF3yja5O1S3ghxkjnyFSGDSLExXNrCiIsisswiAVjvBUlmxxbnxOTWu0To7pi2t1bWsYWJ0KTMu7c4ZWHttksQC2O4Z4VHylzrl9f7JeY+V8/oQZ+spL+x1TsrOJYbeOJljl9dZN0oHrouBgYB25PmTUT6J67e6lFqkbsXUWTLHEirHChMseAqKAinGRnngHjU/1YadZaZfeh2UZREjLCTd+e/OqBvYHeyg8cFvLhmol1Z9KLi8kvI5CqQpakpBCixQoe2iGQiAAnjzOTxPGpqFSUXsRc7XERPT+ri4fjLIkXkMu32DA++opqlr2M0sec7HZc8s7SRnHwq/aorpL/W7n++k/Ga0Z8UYJUU4sjk3ZbydVFgyD1pwSBxDr3jzSoB1i9Dk0xoezkZ1l38GABXZs7xwOd/gOVX1bewn1R+4VVfXv/8AR/zv+jXxnhutzz1MYSk2nfyZ2M+KCxtpEj/Jo+Sv/rxfhkq6apb8mj5K/wDrxfhkq6a+pOcKUpQClKUApWPqFz2UUkmM7EZ8cs7VJxnu5VBv6TR/ux/1B/BV2LT5MquCsjKajzLBpVff0mj/AHY/6g/gp/SaP92P+oP4Kt/A5/8An5f2R82HcsGo1rnTOC1vLWz2vLPcNjbGATGuDh2HhkH3AMe7jGdU62kgieQ2x4DgO05nuHseNafq4maEzX93H2t5dHcWJx2aHGEUEHHIfAKO7jXLT5Ivha3PfMjVlx0qLfzxH6E/r/8ArT+eI/Qn9f8A9a88jJ2HmR7kppWt0TVfSVZtu3acc854Z8BWyqqUXF0ySdilKV4emPJFIZFYPiMA5THFieXHuArzF+DN2IVshdxbHqjwGfGsGfT7pr6OYXG20SLBtwvGSQ78sW7gAUwOPEchzrEtdavJNSmtvRStpEmfSDu/OOyxsAucDA3MDjdxXmOVe33PKNnY+j9pMsWN+cyEZzkk8yfPPDury0qO1RJVgIIA9cglieB7+R7+VaDQOm+nzvqBhVlW2UyTylCN3tlsDixxsbuHkKwuhPTCwlgv5IFlEFsoaSST2pBtckhF5ABT4E5qfEqe76Eae3Ix+k2p2q6bfFbUPGiRlld2Uy5lUDcy+sADxwDx5cKgvV10vknN8kghgt47UuIoY1jjUiWIFjjLMcHmxJ41v5unljfWGprHZN6PBHESrSdm826UDBKglQMA8yT5VEuiuvS30GqW8VvFFH6ExSC2i4s3axKCW4ySNhscSefKkprj4kIx/LTPe/6w7WPhGHlPiBtX7W4/dVY6nd9tNLJjbvdmxnONxJxnv51OtE6m9VuQGeNLdT+mbDfqIGI9xxUstfyfW4dpfAeISEn9oyD91MmWU+YhjUeREbfrbvVwDFbkAAezIOX+OtN026ZNqgg3xCMxb+KsSG37O4jhjZ4nnVnzfk+x49S+YH+1CCPucVHta6ir+IE28sVwB83Jjc+4N6v2tWGGiwY5qcYpNF7yzapskn5NHyV/9eL8MlXTVR/k/wCkz2g1CK4ieJw8XqupGRiTiO5hw5jhVuVqKxSlKAUpSgNf0h/qtz/cyfgaqKq9ekP9Vuf7mT8DVRVdnwz2Zepmz80Y+oXXZRs+M7RyzjPEDn8a9LWbeiPjG5Q2OeMgHGfjXW8thKjI2QG545889/urmNREgHzUUDJ54Uf9hXU2oo6GuS19Ovo4DxhgHaSDuY8MKftA+LVYxNQ/q0tswS3De1PIT8FJAH2lvuqYEVyFLjbn3+XQtltsanovrXp0Am2dn6xXbu3cscc4Hj4Vtq12g6PHZRdlGWK7i2XIJ448APCtjSN0r5njq9iY9CPk5frj8IqSVG+hHycv1x+EVJK52f8AUZph7KFKUqomKVXnWLI9rdWt7EWAt1LzoucSxF4o3yB7RVZCwzyx5V16271ntgsMhVUMErlGI3CWdI41yPmsDK3D9GPGgJZH0XtEgngjhWJJ1ZZDGAHfeCCS3Mn1jxOaxbXoRZQWk9pBF2Mc8ZjkZDmRgylcl2ySQGOM5AzyrT9KekcmnXDhSTClp2iQBYwGkM8cMabtuQhMgz39+cDFbx7C+VY2F0WcvH2i9nCIwpYdp2Xq7lIGSN7PyxzOQBr7Tq206G1mtY4mVJgolcMTI4VgwBY5wMjkAOZxitx0f6M2dgu21gSLhgkDLt9Zzlm+JqH6Z0ruBb2kzzrLJLctE8GxM9ms0iM6BAGUoiByTkcDyyMbnTLu8u7MXscvZvIjSQwFYzFt4mNZDt7QllxuKsME8Bw4gS6lV9bdLmvJY1Sc2hntY5bQMiMkzsH3qzMPWKNsGxSp5njnht9Hv5797nbM0EdvL2AEaxMzyIimRmMisNoZ9oCgewTk5AAEqrgjNV1ZdLJpbqKCW4WDb6VFMQIgpkt3iCshkB2q6yhtpJxyzwydhqt9dJZ3d3DeCSKKGR4WCRHtCm/O87MMuVABXGRxzQEp03TVtwwVpGBx7bs+MeG7l8Kza1eixTjLSzdqjxxlQVRWVvXL8UABUgpjvGD41tKAUpSgFKUoDX9If6rc/wBzJ+Bqoqr16Q/1W5/uZPwNVFV2fDPZl6mbPzQrA16TbbTH+wR9vD/nXi+uojlZUePjgMQSGHjw/wDNZsV7FIPVdG8sj91dKcG4tFKVOzr0b6ZWNvawRM7BlQBhsY8TxPEDjxJqS6J0hgvN/YMzbMbsqVxnOOfuNaHYvgv2CvPq1njW3nldkQyTsfWZRwCrjn5s1cueOWJxTd+7t7yy1JNk3pUd1LprZw8Fk7Z+5IvXz/i9n763Gl3bTRRyNG0bMMlG5qfCvFNN0meU0TvoR8nL9cfhFSSo30I+Tl+uPwipJXOz/qM0w9lClKVUTNBqVv21yUkj3QNBJC5LR8e0KHG3duxhSOWckcO+onc9E7hdK9DRxcXDSRneXQAJBKmwceQEUSjAB9YknmTWb09tktb3TdR2rhZvR5mwvsTAqrkn6Dd/P1qxNOlitekM6pGFju4wm7AA9IhRZGVfDMUqk+LE8yDQGX0o6PS6jcvhTGjWnZB90ZaOVZ45kYoGOVDRgHz4YxxqT2d7dsFEltscAb2EkbRtjn2WDvJPdvVOfE1DNVLwwy3ts5gku7+JSyLES0XaR249tG4MsZlHnJ8Kz+kmu3On3qyF2lsFjjFwpCboe1eRVmBVQxUGLDDJ4PkDwAw9J6JXNvDBLHGi3UbyrKhZdl1BNM7lC68mUOGVjyZSORzW40qzvLSyFnHFvdEMcM7NGI1XiEMqht+9QQCEDAleBGeGzhZ5LuZRO/ZejxOgXsioMjzgsp2EnhGuMkjyqO9DZdQvNMgulvGNy6M22WOAwMQ7AKwRFdQdoGQ2Rz48qA5vOjUgsJNO9HE8axrHbS7o1KMIVHaPk7kIl3NlAxxwx47HQdLuNNM6qhuUmcShlZFdZGRVk3iRlG0sm8EEn1yMcATr9P6YPqJsIrfMDXEUk05wGeFYX7NkTcCNxlyu4jgoJxkjHHTG5vLRo4re4f8A2pZEiZxGzxToheMZZCGjk2spBBIJBBHKgGidF54LyGeRA5b0p52Vl2h7l4iFQMQzIiwhckAnnjjgSDpVpbSWF1b26DdLFIiqCFAaQNkkk8BliT+6otP0pfZotytw4guWVJ49sZyWXbuLbMoFmKq2MD1gOFZPTDWpreVpO3kjtFmggmKJG3Y7kd3cEoWAO62TPHG98DOCAJRpouA0YdVWIRKCDguHGBzBIx/4ra1p9BEmZG7f0i3cI0L/AJs8CG3LujADjgpDHnuxxxW4oBSlKAUpSgNf0h/qtz/cyfgaqKq/722EsckZJAdWUkcwGBHDz41D/wCja2/SzfbH/BXR0Wpx4otSKMsHJ7FXSIGGGAI8CMitfNoNu3/xgfVJH3A4q4f6Nrb9LN9sf8FP6Nrb9LN9sf8ABW9eI4V1ZX5UymP5s2/g361degXRe1uYHaeMtIkrIfXcDAVSOCkeJq6v6Nrb9LN9sf8ABUO6I9H47XWL/T3dwrqs8J9XLA+13YJ9bHD6BrJqtViyuL51ZOMJpM7adotvb/Iwoh8QPW/WPH76z6mf80Ifpyfs/wANP5oQ/Tk/Z/hqpajGuR55cjr0I+Tl+uPwipJWBpOlrbKyqWO459bHhjuFZ9Y8slKTaL4qlQpSlVkjR9ONG9OsLq3wCzxnZn6a+sn7SrUS1vordyaVZ9mzDUIpYp+0+cJJG/Ok+IAlY45YjAqyaUBDOm+n7LK1t4IpHEU1thY0Z9qQyISTtBxhV+PdW1TbNdzq8bmOS2iQ74pBG2GuCyksuPZkXIPjjxrfUoCE9DNFm06e8jkLPapHCLZsM7iPfcMYzjJYoXwMfNK+4YnQS7uLPSreAWlw10iMOyaNo13F3I3SvhAvEEkEnHIE8KsGlAV3o3RKXTG0+cZnMUUsN1sGW/PSGbei4y4WQkYA3bTkA4xW21CB9QvbJlR1t7R2mZ5EaPtJNhVERXAY43Fi2McgCTnEupQFcQdCJGh1a3f5NmkFnwx2YkK3GVx3CYoPfDW60qSa3trQXMLym4DtdbYy5jeQbzuQZygyY8AE+z4GpbXBOOdAQTojZNYyag9vBN6E7oYIMFWDbGMzRxyYKIW2gA4yRwwMEze1mLorFWQsAdrY3LnuOCRmsN9etA203MAbwMsYP2ZrPjcMAVIIPIg5B+NAdqUrpNu2tsxuwdu7OM44ZxxxmgO9KrjSOsOf+Vjpt3DFG3FRJE7srN2YkA9YDmp+0irHoBSq76U9Yc0GpxadaQRzSOq5aSQoFZtzYOAeAQK3j63Kp7ZGTs07YIJNo3hCSgbv2lgCRnxAoD3pSlAK0OqdFILi9tb1i6zW4YKUIAcN3PwyQNz8Mj22rfUoBSsHV9UjtU3yZOSAqrxZ2PJVHea8IvTJAGJhhz8wo0pHvYOgz7h8TU1B1b2R5ZtaVpodYaOZYLlVRn+TkUns5Mcxx4o3H2Tn31lazqYtkDY3O7BI0BwXdjgDPcPE08uVpdxxIz6VprgXyqXVoGYDPZdm4B8hJv5+ZUfCs3SL30iGOXbt3qDt548s0cKV2LMylKVA9FKUoBSlKAUpSgMLWtTS1hkmfkg5DGWJICqM8MliAPfVW3upC6YvdkTZ5RHjBHy4LGeDkYHruC2c8hwGw6+NXNvb2ig4Dz5bzCxtz8tzqf8ACKqi51aSLb2iOm4ZXerLuHiMgZHEcqAsiW7t3Xa0MJX6JjQj7MVEtRvZNHkW705zHHuHa2xJML579pPDljhxHDGK1ukTXF2WFvG0m32iCAFzyyzEAHyzmtJ0svZU3W8qMj5BYMO7mMHkQfEcOFAfUfRfXY9QtYbmL2ZFzg81IOGU+YYEefOtrVM/k26iWgvLc5xHIkg/zFIOP9IfbVzUBR3WLZuq3moQj87ZaorA8fZNtaA8uY3rH8M1clpqsUlulyGAiaIS7jyCld2T7hUds9JW7g1aBuU9xMmfAmKNQfgQD8KgHQTV3uNLGlPwn9K9Edc+sISWklJ8MRxzoPcKA4eNv5U0KdwRJdPPcOCMEdrjYp81iESf4atPpN0kSz7GML2lxO+yGEHBc8Mktg7EXOWbBwO48qhHWHhdb0HHAbmGPioqfanY2iyJezhFe3RgsznAjVva5nA8M8+JHecgRzX+k95pstoboW8lvcTCE9ksiSQs3I7mdhKvA54KeHKpD0n6QRafD2sgLFmCRxpxeV24KijxP7garjrjv3nj01hEyQm8jKvJlJHODjERGVXBPt7WyPZ762vTJu11/RYX+TVZZQO4uFbHxHZqaA3Otahq9vA1yI7WQIu97VRL2gUDLBZ9212A/wCGM44d2ZFoeprd28FwgIWaNXAPMbgDg47xms6ukMKoqqihVUABVAAUDkABwA8qAh8svpOrqh4pbIWA7t21ePvy6/qCpnUI05ey1mcN/wDJGSvnkRtw/Ub7Km9adTtwpdkQh19SOdP7bfZu3zo2V1I5ghgDj4Ma03SK6lmtLG8UZMTK7juyMAk+W5Mf4q3/AE4lC2U+e8BftZRXPQ+DZZQI2MshbB7wxJ5eGGFTxz4MSl2l/FbkWrk1+x7aJ0hguwOzcB8cY24OPHh84eYraRxhRhQAPAcuPGob0k6FRlWltcxyL6wRfZbHH1foN4Y4fvradB9Ve6tQ0hy6MULfSwAQffhh8ahkxw4OPG9u3YlGTumSClKVmJilKUApSlAKUpQFcdbFoktzoqyY2G6IOeRJVSo+JUVDtdmOtWl5CkX5+3nURjG053lXGScZVQ2T5jhnFTPrbso7mTTIHcpundwVO1vzcZOFPccleNbKzwm4gcWJLHvJPE5865ut8Qhp5KL5vc1YNP5i4nyK0S5fRdLgXaUmZ5DKVVW2tk7c5BUgjYM+AxwNYPXEqyWumXDKEmlQkr34KI5HjhWb9qrYvlWQYZQc+Iznyx31V/XZYL2VvMzv2ins1QsSNpDNwHIHI5/DuGKdL4rDNkWN831RZl0qjHiiz2/Jsb/ab0eMSH7HP/erz1W/W3iaVlkYLj1YkaRzkgcEUEnif+dUJ+Tjchb65Q83gyPPbIufxV9DV2DCQLq76SmVp4pbW6geS4mkQywSqjKxLLl8FUYKMEE4zyJziuOjvQn0fWr+924jkRTEe7dKSZfiDHn/ADan1KApjrG1KSTVtOmhtLyRLOQ9qy28uD+cGdhx6/BSc8jkca2HWHr2LrSLiVZv5NV2eTdFKu2RSQpkjZQw2nDAEceJGateuCKApnrU1mTUILae1tppLW3uUkaYoyGTgfk42AYoORcgDJAGeOJB07spr2Gy1Owjk9ItHMiRSIUeWMkb12Nx4hQQOZBOOJFWPSgIXp3Wfp0yj15Fm5G3MMzTq30diISx8xkVLLCdpI0d42iZhnY5Usvk20kZxzAJr32jOcca5oDQdJdHeRori3x6RCcgHgJF70J7uZx7z45HvD0kgx+dLQv3pIrKwPlwww8xmtxSrPMuKjJciNb2iKajA+pvGgVktEbczMChmI5KqnDbeJ4kd/lWVrjyW89vOsZaFUeOTYMsgYoQQo4kAp3VIaVLzt0q2V7ev1HCaS66SQ7fzB7eQj1Y48kk/wBr6A8S2K7dE9INpbqjYLkl3xyyccB7gAPhW4xXNRc1w8MUK3tilKVWSFKUoBSlKAUpUK6y+losYWRG2yFdzsD60aHIG3/iORtXw9Zvm4IFXdZ+t/yjrdrbQnKW8iRZX6bOpkII8MBfehq45tPwcr6w8M4Ye5u8eRNUP1N6V299JclcJCCRxON8mQBx54UueJ8KvZbonxPurJq9Hi1MeHIvf1XvLMeSUOR2hsSeeEHvDOfjxA++oj1v6Esumy9mPWiImGeJ9TIfj9RmPwqWtcEcwR7wa8J5A4IbiCCCD3g86hpdBg0y/wBa37vd/ElPLKfNnzD0S159Ou4LmPiY24r9NTwZfipPxwa+vdJ1KO6hSaI5RxkdxHcQR81gQQQeRBFfInSHQHtrye2UFijEr4smNykeJ244DzqyeqPpz6OAszfmgQs2fmcMJN7gAEfyVW+ac7ikv6lAaUApSlAKUpQClKUApSlAKUpQClKUApSlAKUpQClKUBha1qaWkEs8nsxrnA5seQUebEgDzIr5n6a668xlkkILM5XhyMjKN5H9mKMrGv1weYq0Ou3XNhtbUHnmeQeSnbGCPAsWb3xiq00jSPSL/S4WyUEC3L+BLl5jn35RPcBQFq9VvRgWllEJBh3/ADjjkSzdx+qAF94NTtGCjAAA8q19u/qr7q9O0oDO7WsK8tFcZUYby5H3/wDeuO0p2lD0p3rk0UtHHeR5EkJCuRwO0t6pz3FXP7XlVfxXPZvDdqAEm3RzKPZDjG8cuAYMkgHiWHIV9DaxYLcpNE3syqyn/ECM/fmvny2sWFhqKSA5gngI8nzLG33H7hQ8L86o+kHbwPau2Xttuwk5LRNnZ7yu0p7lUnnU/r5o6qtbMOp2RJ4SgwN5iRQR+2iV9L0ApSlAKUpQClKUApSlAKUpQClKUApSlAKUpQClK1V/rkUZKrl3HDavj4FuQ/fUJ5IwVydEoQlN1FWUl1xW9xNq0nZxSOqQRLlVJAHrNz97Gtz1cWqTtBcg7ZYLU2c0bAhlZHQo2DxGUB/d3Gp9b2+7c82Gdjk57vIeFQfp9ps1qfTbFik0YyccRKg9pHXk+OYz8ONY46xuStUn97mt6VJbO2vvYn6cK7ZqIdXvTyHVF2MBHcqMtHng4HzkJ5jxHMefOpp2dam6MtHlmuGavbs6dnTiPaNF0j1IWlvJLwLAAKDnBZmVRnHHGWGcd2arXWbsSRSpIsE0ch3yrChtpiw+erhmV2Hg4OfGrD1zTVvFuYnOAymMH6JxkMPc3H4VUkHV1qzymNyiR5wZe0UqR4qo9fPkQPhVOLVQk5W6pluTTyjVb2YHRrSQNS0treQyQy3CMjEbZF7N1Lo6g4DKCMkHBDAjwr6rqp+j/RWLTxCI8NJCWdZWAJ3OAGIHzQQAMDuA99Wfp1z2saPjG4cR4HvH25r3T6vHmlKMeaPM2nljipPqZNKUrUZxSlKAUpSgFKUoBSlKAUpSgFKUoBSlKA8ronY+3ntOPfg4qDWB27D3Y/eOdTXUZ+zikf6KMfsBqLJa7VUeAA+6vnvHNQsUsfv+h0tC6jK+pkGWse7USKVNchSK6tXPjroTW5rjFJ2iidW6MXlhqEbWUbse0DwlFJwc+w2OQGcceBU++vpYJ41GC7RsHT2h9h8j5ViaZ1n6fIzRzSejTISrpLkKCpwcSAbSM8icE+Fd3Sar8RCuqMGowrHK1yZMuzp2dR646e6ZGCxvYCP7Lhz+qmTUQvetxLieK209CxkcKZpBtAHNiicyducFscRyNanaTbKFu6JTG+WkI73Y/tGshGrwhgwAPCslI6+Oya2m6OxKkeZXJzW00C62N2LcmJZD582X95HxrCcqmNxx4eJ9wHE1nabZO7o7DYqHIB9pjgjiPmjj7/dVvhOTUT1KljVrq+lGbUSi4NSN/SlK+2OSKUpQClKUApSlAKUpQClKUApSlAKUpQHSaMMCCMgjBB781opdJZeCSHHcGUNj48D99SCuCKz6jS4dQqyxTJwyShyIrJFKvMK48sqfsOR99eXbx8mOw+D+r+/gfhUreBTXhJp6muTn/wAfwT3xtxfxX8miOra5oitxOgB2kM3cF4/bjlVY3vVos00ssszkyOzYRVXGSTjJznHLNXidJXuxXQ6QK1aDw5aROpW2RzajzKRSX9F9tjGZR57hn8OKy9C6u47SeOdJJGMZJCttwcqRzAHjVw/yOPKuy6SK3yg5RcX1Koy4WmjT22HGV/8AzyPga7SShTtUbn7lHd5n6IrbNocTHLKM+PI/dWTb6dHGMKoA8hivmo/43eS5z/L26mqWrVbI1VhY7TuPrOebf8h4CtzbxkV6rGB3V3r6bHijjiowVJGOU3J2xSlKsIilKUApSlAKUpQClKUApSlAKUpQClKUApSlAKUpQClKUApSlAKUpQClKUApSlAKUpQClKUApSlAKUpQClKUB//Z">
            <a:extLst>
              <a:ext uri="{FF2B5EF4-FFF2-40B4-BE49-F238E27FC236}">
                <a16:creationId xmlns:a16="http://schemas.microsoft.com/office/drawing/2014/main" id="{71A59A3F-A217-4A4A-98A3-33DA3B3F6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66565" name="Picture 7" descr="http://www.blogcdn.com/www.engadget.com/media/2008/11/os_poll.jpg">
            <a:extLst>
              <a:ext uri="{FF2B5EF4-FFF2-40B4-BE49-F238E27FC236}">
                <a16:creationId xmlns:a16="http://schemas.microsoft.com/office/drawing/2014/main" id="{057FB283-D47F-488F-B242-19AF7D89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676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http://www.opendocs.org/images/progLanguages.jpg">
            <a:extLst>
              <a:ext uri="{FF2B5EF4-FFF2-40B4-BE49-F238E27FC236}">
                <a16:creationId xmlns:a16="http://schemas.microsoft.com/office/drawing/2014/main" id="{E7DAC426-09AF-43A3-B573-386D29AA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4191000"/>
            <a:ext cx="38179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C340137-32FB-412B-AFE9-83666D80D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Distribution Transparency I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90B6909-FC9B-48FF-8F5D-977CD3F47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To hide from the user and the application programmer the separation/distribution of components, so that the system is perceived as a whole rather than a collection of independent components.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ISO Reference Model for Open Distributed Processing (ODP) identifies the following forms of transparencies: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Access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Access to local or remote resources is identical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 Network File System / </a:t>
            </a:r>
            <a:r>
              <a:rPr lang="en-US" altLang="en-US" sz="1900" b="1"/>
              <a:t>Dropbox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Location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Access without knowledge of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 separation of domain name from </a:t>
            </a:r>
            <a:br>
              <a:rPr lang="en-US" altLang="en-US" sz="1900"/>
            </a:br>
            <a:r>
              <a:rPr lang="en-US" altLang="en-US" sz="1900"/>
              <a:t>machine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Failure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Tasks can be completed despite failures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 message retransmission, failure of a </a:t>
            </a:r>
            <a:br>
              <a:rPr lang="en-US" altLang="en-US" sz="1900"/>
            </a:br>
            <a:r>
              <a:rPr lang="en-US" altLang="en-US" sz="1900"/>
              <a:t>Web server node should not bring down the website.</a:t>
            </a:r>
          </a:p>
        </p:txBody>
      </p:sp>
      <p:pic>
        <p:nvPicPr>
          <p:cNvPr id="68612" name="Picture 5" descr="https://dt8kf6553cww8.cloudfront.net/static/images/install_graphic-vflx6Z89X.gif">
            <a:extLst>
              <a:ext uri="{FF2B5EF4-FFF2-40B4-BE49-F238E27FC236}">
                <a16:creationId xmlns:a16="http://schemas.microsoft.com/office/drawing/2014/main" id="{A07B33D0-24ED-4916-8C4F-3578E05E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35575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C59BD4C-1AB0-4E4F-BFE5-045A273CE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Distribution Transparency II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F23388E-1290-4DBC-92EC-A97B8AE09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Replication transparency</a:t>
            </a:r>
          </a:p>
          <a:p>
            <a:pPr lvl="1" eaLnBrk="1" hangingPunct="1"/>
            <a:r>
              <a:rPr lang="en-US" altLang="en-US" sz="2200"/>
              <a:t>Access to replicated resources as if there was just one. And provide enhanced reliability and performance without knowledge of the replicas by users or application programmers.</a:t>
            </a:r>
          </a:p>
          <a:p>
            <a:pPr eaLnBrk="1" hangingPunct="1"/>
            <a:r>
              <a:rPr lang="en-US" altLang="en-US" sz="2600"/>
              <a:t>Migration (mobility/relocation) transparency</a:t>
            </a:r>
          </a:p>
          <a:p>
            <a:pPr lvl="1" eaLnBrk="1" hangingPunct="1"/>
            <a:r>
              <a:rPr lang="en-US" altLang="en-US" sz="2200"/>
              <a:t>Allow the movement of resources and clients within a system without affecting the operation of users or applications. </a:t>
            </a:r>
          </a:p>
          <a:p>
            <a:pPr lvl="1" eaLnBrk="1" hangingPunct="1"/>
            <a:r>
              <a:rPr lang="en-US" altLang="en-US" sz="2200"/>
              <a:t>E.g. switching from one name server to another at runtime; migration of an agent/process from one node to another.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5E63C8B9-E32A-4E5F-ACEE-C8D46381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Distribution Transparency III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3BF0F925-57AD-4B0F-B4A5-2E7AB9F34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Concurrency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 process should not notice that there are other sharing the same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Performance transparency: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Allows the system to be reconfigured to improve performance as loads vary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E.g., dynamic addition/deletion of components, switching from linear structures to hierarchical structures when the number of users increase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Scaling transparency: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/>
              <a:t>Allows the system and applications to expand in scale without changes in the system structure or the application algorithms.</a:t>
            </a:r>
            <a:endParaRPr lang="en-US" altLang="en-US" sz="19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Application level transparencies: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Persistence transparency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Masks the deactivation and reactivation of an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Transaction transparency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Hides the coordination required to satisfy the transactional properties of operations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" descr="http://images.progent.com/fault-tolerance-3a.gif">
            <a:extLst>
              <a:ext uri="{FF2B5EF4-FFF2-40B4-BE49-F238E27FC236}">
                <a16:creationId xmlns:a16="http://schemas.microsoft.com/office/drawing/2014/main" id="{2AED8932-94F6-45D4-AAF9-9A41A41B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19600"/>
            <a:ext cx="2819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>
            <a:extLst>
              <a:ext uri="{FF2B5EF4-FFF2-40B4-BE49-F238E27FC236}">
                <a16:creationId xmlns:a16="http://schemas.microsoft.com/office/drawing/2014/main" id="{9BC07888-53A1-47B0-BB23-65E73D1DD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 Tolerance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B35A25-80D0-4BF3-8DFC-71DDCBDAD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Failure: an offered service no longer complies with its specification (e.g., no longer available or very slow to be usable)</a:t>
            </a:r>
          </a:p>
          <a:p>
            <a:pPr eaLnBrk="1" hangingPunct="1"/>
            <a:r>
              <a:rPr lang="en-US" altLang="en-US"/>
              <a:t>Fault: cause of a failure (e.g. crash of a component)</a:t>
            </a:r>
          </a:p>
          <a:p>
            <a:pPr eaLnBrk="1" hangingPunct="1"/>
            <a:r>
              <a:rPr lang="en-US" altLang="en-US"/>
              <a:t>Fault tolerance: no failure despite faults </a:t>
            </a:r>
            <a:br>
              <a:rPr lang="en-US" altLang="en-US"/>
            </a:br>
            <a:r>
              <a:rPr lang="en-US" altLang="en-US"/>
              <a:t>i.e., programmed to handle failures </a:t>
            </a:r>
            <a:br>
              <a:rPr lang="en-US" altLang="en-US"/>
            </a:br>
            <a:r>
              <a:rPr lang="en-US" altLang="en-US"/>
              <a:t>and hides them from users.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6842288-71D8-4B27-AD94-F9A631838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 Tolerance Mechanisms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C0A9124-3099-488F-8BF9-FF733AD5D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 detection</a:t>
            </a:r>
          </a:p>
          <a:p>
            <a:pPr lvl="1" eaLnBrk="1" hangingPunct="1"/>
            <a:r>
              <a:rPr lang="en-US" altLang="en-US"/>
              <a:t>Checksums, heartbeat, …</a:t>
            </a:r>
          </a:p>
          <a:p>
            <a:pPr eaLnBrk="1" hangingPunct="1"/>
            <a:r>
              <a:rPr lang="en-US" altLang="en-US"/>
              <a:t>Fault masking</a:t>
            </a:r>
          </a:p>
          <a:p>
            <a:pPr lvl="1" eaLnBrk="1" hangingPunct="1"/>
            <a:r>
              <a:rPr lang="en-US" altLang="en-US"/>
              <a:t>Retransmission of corrupted messages, redundancy, …</a:t>
            </a:r>
          </a:p>
          <a:p>
            <a:pPr eaLnBrk="1" hangingPunct="1"/>
            <a:r>
              <a:rPr lang="en-US" altLang="en-US"/>
              <a:t>Fault toleration</a:t>
            </a:r>
          </a:p>
          <a:p>
            <a:pPr lvl="1" eaLnBrk="1" hangingPunct="1"/>
            <a:r>
              <a:rPr lang="en-US" altLang="en-US"/>
              <a:t>Exception handling, timeouts,…</a:t>
            </a:r>
          </a:p>
          <a:p>
            <a:pPr eaLnBrk="1" hangingPunct="1"/>
            <a:r>
              <a:rPr lang="en-US" altLang="en-US"/>
              <a:t>Fault recovery</a:t>
            </a:r>
          </a:p>
          <a:p>
            <a:pPr lvl="1" eaLnBrk="1" hangingPunct="1"/>
            <a:r>
              <a:rPr lang="en-US" altLang="en-US"/>
              <a:t>Rollback mechanisms,…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7" descr="https://encrypted-tbn0.gstatic.com/images?q=tbn:ANd9GcT5Tt__x5KGkHHAtRL7lKWPIoYLQGMgAknFOU_5Rvin_iqjFsvZrA">
            <a:extLst>
              <a:ext uri="{FF2B5EF4-FFF2-40B4-BE49-F238E27FC236}">
                <a16:creationId xmlns:a16="http://schemas.microsoft.com/office/drawing/2014/main" id="{824D4432-63DB-49A2-BF56-BB34F3A5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2859088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20488259-5724-4D1E-B683-34F566C3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6974B23-8E9E-4066-A7B8-E826FCC3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486400" cy="4456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Networks of computers are everywhere!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Mobile phone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Corporate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Factory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Campus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Home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In-car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On board networks in planes and trains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This subject aims: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to cover characteristics of networked computers that impact system designers and implementers,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to present  the main concepts and techniques that have been developed to help in the tasks of designing and implementing systems and applications that are based on them.</a:t>
            </a:r>
          </a:p>
        </p:txBody>
      </p:sp>
      <p:sp>
        <p:nvSpPr>
          <p:cNvPr id="19461" name="AutoShape 7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>
            <a:extLst>
              <a:ext uri="{FF2B5EF4-FFF2-40B4-BE49-F238E27FC236}">
                <a16:creationId xmlns:a16="http://schemas.microsoft.com/office/drawing/2014/main" id="{E8AAA116-692A-4C1F-B06F-6BD5163B9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AutoShape 9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>
            <a:extLst>
              <a:ext uri="{FF2B5EF4-FFF2-40B4-BE49-F238E27FC236}">
                <a16:creationId xmlns:a16="http://schemas.microsoft.com/office/drawing/2014/main" id="{5526822A-A7DF-4432-8B0C-48881700B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3" name="AutoShape 11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E4485689-92BC-476C-9DA6-5D03E7325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4" name="AutoShape 13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7CADBCBD-80ED-416A-90D4-B11580FDE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5" name="AutoShape 15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A6E19C56-BA28-4DD2-A06D-F03971B9F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6" name="AutoShape 17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BFBFBE7E-43B0-4D27-85BB-6E9D77AED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9467" name="Picture 19" descr="https://encrypted-tbn3.gstatic.com/images?q=tbn:ANd9GcTMlGtHxTjMaJz7SHNZwwVUhGY8rO_KOG-8hizWxOzJMaPNrCT7">
            <a:extLst>
              <a:ext uri="{FF2B5EF4-FFF2-40B4-BE49-F238E27FC236}">
                <a16:creationId xmlns:a16="http://schemas.microsoft.com/office/drawing/2014/main" id="{F60688B7-827B-4035-8217-B7E4D75B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2057400"/>
            <a:ext cx="205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1" descr="http://www.att.com/Common/DSL/center/images/connected_house.gif">
            <a:extLst>
              <a:ext uri="{FF2B5EF4-FFF2-40B4-BE49-F238E27FC236}">
                <a16:creationId xmlns:a16="http://schemas.microsoft.com/office/drawing/2014/main" id="{D091A7DF-0096-48FB-A187-6E2EA0C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00600"/>
            <a:ext cx="2005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3" descr="http://www.mcmaster.ca/uts/images/network/networkenlarge.jpg">
            <a:extLst>
              <a:ext uri="{FF2B5EF4-FFF2-40B4-BE49-F238E27FC236}">
                <a16:creationId xmlns:a16="http://schemas.microsoft.com/office/drawing/2014/main" id="{658C19D2-3693-42FB-B23B-0E918ADC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"/>
            <a:ext cx="2722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5" descr="https://encrypted-tbn0.gstatic.com/images?q=tbn:ANd9GcRrJFaM8b5NXUjyL__9TWDYtcQ3Itj0vjdNDamUm_5N3pdEXfcmJA">
            <a:extLst>
              <a:ext uri="{FF2B5EF4-FFF2-40B4-BE49-F238E27FC236}">
                <a16:creationId xmlns:a16="http://schemas.microsoft.com/office/drawing/2014/main" id="{548F6D75-06B2-4529-96A4-2474C910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67400"/>
            <a:ext cx="1066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3E09ABD-895E-4950-81C4-B4169971D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B4F3E4A-CD13-4C7A-8F78-7E98DD52E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System should work efficiently at many different scales, ranging from a small Intranet to the Internet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Remains effective when there is a significant increase in the number of resources and the number of users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Challenges of designing scalable distributed systems: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Cost of physical resources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Cost should linearly increase with system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Performance Loss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For example, in hierarchically structure data, search performance loss due to data growth should not be beyond O(</a:t>
            </a:r>
            <a:r>
              <a:rPr lang="en-US" altLang="en-US" sz="1800" i="1"/>
              <a:t>log n</a:t>
            </a:r>
            <a:r>
              <a:rPr lang="en-US" altLang="en-US" sz="1800"/>
              <a:t>), where n is the size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Preventing software resources running out: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Numbers used to represent Internet addresses (32 bit-&gt;64bit)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Y2K-like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Avoiding performance bottlenecks: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Use of decentralized algorithms (centralized DNS to decentralized)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E597648-99F6-443C-8D22-AFE6C92E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FA57166-E5B0-423F-857E-BC3E9CB98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and manage concurrent access to shared resources:</a:t>
            </a:r>
          </a:p>
          <a:p>
            <a:pPr lvl="1" eaLnBrk="1" hangingPunct="1"/>
            <a:r>
              <a:rPr lang="en-US" altLang="en-US"/>
              <a:t>Fair scheduling</a:t>
            </a:r>
          </a:p>
          <a:p>
            <a:pPr lvl="1" eaLnBrk="1" hangingPunct="1"/>
            <a:r>
              <a:rPr lang="en-US" altLang="en-US"/>
              <a:t>Preserve dependencies (e.g. distributed transactions -- buy a book using Credit card, make sure user has sufficient funds prior to finalizing order )</a:t>
            </a:r>
          </a:p>
          <a:p>
            <a:pPr lvl="1" eaLnBrk="1" hangingPunct="1"/>
            <a:r>
              <a:rPr lang="en-US" altLang="en-US"/>
              <a:t>Avoid deadlocks</a:t>
            </a:r>
          </a:p>
        </p:txBody>
      </p:sp>
      <p:pic>
        <p:nvPicPr>
          <p:cNvPr id="80900" name="Picture 6">
            <a:extLst>
              <a:ext uri="{FF2B5EF4-FFF2-40B4-BE49-F238E27FC236}">
                <a16:creationId xmlns:a16="http://schemas.microsoft.com/office/drawing/2014/main" id="{67599968-AAC0-499E-A3F1-9C4A4E60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3" y="4702175"/>
            <a:ext cx="23415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2">
            <a:extLst>
              <a:ext uri="{FF2B5EF4-FFF2-40B4-BE49-F238E27FC236}">
                <a16:creationId xmlns:a16="http://schemas.microsoft.com/office/drawing/2014/main" id="{3B7D5AC1-99E5-4075-980D-4AD6EDEF3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67288"/>
            <a:ext cx="31670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EE64B6D-B491-45E2-B277-BC2740AC1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Openness and Interoperability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B30ED80-208A-4B38-BAF0-5AEC5A7C0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Open system:</a:t>
            </a:r>
            <a:br>
              <a:rPr lang="en-US" altLang="en-US" sz="2600"/>
            </a:br>
            <a:r>
              <a:rPr lang="en-US" altLang="en-US" sz="2600"/>
              <a:t>"... a system that implements sufficient </a:t>
            </a:r>
            <a:r>
              <a:rPr lang="en-US" altLang="en-US" sz="2600">
                <a:solidFill>
                  <a:schemeClr val="hlink"/>
                </a:solidFill>
              </a:rPr>
              <a:t>open specifications</a:t>
            </a:r>
            <a:r>
              <a:rPr lang="en-US" altLang="en-US" sz="2600"/>
              <a:t> for interfaces, services, and supporting formats to enable properly engineered applications software to be ported across a wide range of systems with minimal changes, to interoperate with other applications on local and remote systems, and to interact with users in a style which facilitates user portability" (POSIX Open Systems Environment, IEEE POSIX 1003.0)</a:t>
            </a:r>
          </a:p>
          <a:p>
            <a:pPr eaLnBrk="1" hangingPunct="1"/>
            <a:r>
              <a:rPr lang="en-US" altLang="en-US" sz="2600"/>
              <a:t>Open spec/standard developers - communities:</a:t>
            </a:r>
          </a:p>
          <a:p>
            <a:pPr lvl="1" eaLnBrk="1" hangingPunct="1"/>
            <a:r>
              <a:rPr lang="en-US" altLang="en-US" sz="2200"/>
              <a:t>ANSI, IETF, W3C, ISO, IEEE, OMG, Trade associations,... </a:t>
            </a:r>
          </a:p>
        </p:txBody>
      </p:sp>
      <p:sp>
        <p:nvSpPr>
          <p:cNvPr id="82948" name="Oval 1">
            <a:extLst>
              <a:ext uri="{FF2B5EF4-FFF2-40B4-BE49-F238E27FC236}">
                <a16:creationId xmlns:a16="http://schemas.microsoft.com/office/drawing/2014/main" id="{60D594F9-9310-4BA0-A7DF-BFA299B5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524000"/>
            <a:ext cx="9144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Server in</a:t>
            </a:r>
            <a:b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Java</a:t>
            </a:r>
          </a:p>
        </p:txBody>
      </p:sp>
      <p:sp>
        <p:nvSpPr>
          <p:cNvPr id="82949" name="Oval 5">
            <a:extLst>
              <a:ext uri="{FF2B5EF4-FFF2-40B4-BE49-F238E27FC236}">
                <a16:creationId xmlns:a16="http://schemas.microsoft.com/office/drawing/2014/main" id="{BD9B35FC-B737-4F47-928B-681A96F1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"/>
            <a:ext cx="914400" cy="9144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Client in</a:t>
            </a:r>
            <a:b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Python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5EDC3FE2-CAAD-4D24-A692-C72A74C9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838200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Client1 in</a:t>
            </a:r>
            <a:b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</a:p>
        </p:txBody>
      </p:sp>
      <p:cxnSp>
        <p:nvCxnSpPr>
          <p:cNvPr id="82951" name="Straight Arrow Connector 3">
            <a:extLst>
              <a:ext uri="{FF2B5EF4-FFF2-40B4-BE49-F238E27FC236}">
                <a16:creationId xmlns:a16="http://schemas.microsoft.com/office/drawing/2014/main" id="{21F95AB8-5DAB-4700-B5B3-BACBDE82A87F}"/>
              </a:ext>
            </a:extLst>
          </p:cNvPr>
          <p:cNvCxnSpPr>
            <a:cxnSpLocks noChangeShapeType="1"/>
            <a:stCxn id="82949" idx="5"/>
          </p:cNvCxnSpPr>
          <p:nvPr/>
        </p:nvCxnSpPr>
        <p:spPr bwMode="auto">
          <a:xfrm>
            <a:off x="7943850" y="1390650"/>
            <a:ext cx="28575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2" name="Straight Arrow Connector 8">
            <a:extLst>
              <a:ext uri="{FF2B5EF4-FFF2-40B4-BE49-F238E27FC236}">
                <a16:creationId xmlns:a16="http://schemas.microsoft.com/office/drawing/2014/main" id="{F18157E0-08A1-4E23-B760-8C5403E67DAE}"/>
              </a:ext>
            </a:extLst>
          </p:cNvPr>
          <p:cNvCxnSpPr>
            <a:cxnSpLocks noChangeShapeType="1"/>
            <a:stCxn id="82950" idx="5"/>
          </p:cNvCxnSpPr>
          <p:nvPr/>
        </p:nvCxnSpPr>
        <p:spPr bwMode="auto">
          <a:xfrm>
            <a:off x="6800850" y="1619250"/>
            <a:ext cx="112395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3" name="Oval 13">
            <a:extLst>
              <a:ext uri="{FF2B5EF4-FFF2-40B4-BE49-F238E27FC236}">
                <a16:creationId xmlns:a16="http://schemas.microsoft.com/office/drawing/2014/main" id="{2B667CBE-4AEC-404F-B214-A80D2A6E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190500"/>
            <a:ext cx="914400" cy="9144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IE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(Microsoft)</a:t>
            </a:r>
          </a:p>
        </p:txBody>
      </p:sp>
      <p:cxnSp>
        <p:nvCxnSpPr>
          <p:cNvPr id="82954" name="Straight Arrow Connector 12">
            <a:extLst>
              <a:ext uri="{FF2B5EF4-FFF2-40B4-BE49-F238E27FC236}">
                <a16:creationId xmlns:a16="http://schemas.microsoft.com/office/drawing/2014/main" id="{DA791697-AD79-478C-A7D2-90088D9BE884}"/>
              </a:ext>
            </a:extLst>
          </p:cNvPr>
          <p:cNvCxnSpPr>
            <a:cxnSpLocks noChangeShapeType="1"/>
            <a:stCxn id="82953" idx="4"/>
            <a:endCxn id="82948" idx="0"/>
          </p:cNvCxnSpPr>
          <p:nvPr/>
        </p:nvCxnSpPr>
        <p:spPr bwMode="auto">
          <a:xfrm flipH="1">
            <a:off x="8382000" y="1104900"/>
            <a:ext cx="169863" cy="419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5" name="Oval 16">
            <a:extLst>
              <a:ext uri="{FF2B5EF4-FFF2-40B4-BE49-F238E27FC236}">
                <a16:creationId xmlns:a16="http://schemas.microsoft.com/office/drawing/2014/main" id="{79060965-71B9-44BD-BF07-BC1F14FD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19200"/>
            <a:ext cx="914400" cy="914400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Chrome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(Google)</a:t>
            </a:r>
          </a:p>
        </p:txBody>
      </p:sp>
      <p:cxnSp>
        <p:nvCxnSpPr>
          <p:cNvPr id="82956" name="Straight Arrow Connector 17">
            <a:extLst>
              <a:ext uri="{FF2B5EF4-FFF2-40B4-BE49-F238E27FC236}">
                <a16:creationId xmlns:a16="http://schemas.microsoft.com/office/drawing/2014/main" id="{E8E9520A-5C57-475A-80E8-43562707DF74}"/>
              </a:ext>
            </a:extLst>
          </p:cNvPr>
          <p:cNvCxnSpPr>
            <a:cxnSpLocks noChangeShapeType="1"/>
            <a:endCxn id="82948" idx="2"/>
          </p:cNvCxnSpPr>
          <p:nvPr/>
        </p:nvCxnSpPr>
        <p:spPr bwMode="auto">
          <a:xfrm>
            <a:off x="5638800" y="1828800"/>
            <a:ext cx="2286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74FA30A-8509-468A-8988-F32B8DA59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I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071186B-59B1-427C-A56A-A2058D7F0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Resources are accessible to authorized users and used in the way they are intended</a:t>
            </a:r>
          </a:p>
          <a:p>
            <a:pPr eaLnBrk="1" hangingPunct="1"/>
            <a:r>
              <a:rPr lang="en-US" altLang="en-US" sz="2600"/>
              <a:t>Confidentiality</a:t>
            </a:r>
          </a:p>
          <a:p>
            <a:pPr lvl="1" eaLnBrk="1" hangingPunct="1"/>
            <a:r>
              <a:rPr lang="en-US" altLang="en-US" sz="2200"/>
              <a:t>Protection against disclosure to unauthorized individual information</a:t>
            </a:r>
          </a:p>
          <a:p>
            <a:pPr lvl="1" eaLnBrk="1" hangingPunct="1"/>
            <a:r>
              <a:rPr lang="en-US" altLang="en-US" sz="2200"/>
              <a:t>E.g. ACLs (access control lists) to provide authorized access to information</a:t>
            </a:r>
          </a:p>
          <a:p>
            <a:pPr eaLnBrk="1" hangingPunct="1"/>
            <a:r>
              <a:rPr lang="en-US" altLang="en-US" sz="2600"/>
              <a:t>Integrity</a:t>
            </a:r>
          </a:p>
          <a:p>
            <a:pPr lvl="1" eaLnBrk="1" hangingPunct="1"/>
            <a:r>
              <a:rPr lang="en-US" altLang="en-US" sz="2200"/>
              <a:t>Protection against alteration or corruption</a:t>
            </a:r>
          </a:p>
          <a:p>
            <a:pPr lvl="1" eaLnBrk="1" hangingPunct="1"/>
            <a:r>
              <a:rPr lang="en-US" altLang="en-US" sz="2200"/>
              <a:t>E.g. changing the account number or amount value in a money order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8247DAD-11D0-4732-9B6B-72A0B477E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II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268708D-DEE6-4F66-98C4-1E5F7AFB2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Availability</a:t>
            </a:r>
          </a:p>
          <a:p>
            <a:pPr lvl="1" eaLnBrk="1" hangingPunct="1"/>
            <a:r>
              <a:rPr lang="en-US" altLang="en-US" dirty="0"/>
              <a:t>Protection against interference targeting access to the resources.</a:t>
            </a:r>
          </a:p>
          <a:p>
            <a:pPr lvl="1" eaLnBrk="1" hangingPunct="1"/>
            <a:r>
              <a:rPr lang="en-US" altLang="en-US" dirty="0"/>
              <a:t>E.g. denial of service (DoS, DDoS) attacks</a:t>
            </a:r>
          </a:p>
          <a:p>
            <a:pPr eaLnBrk="1" hangingPunct="1"/>
            <a:r>
              <a:rPr lang="en-US" altLang="en-US" dirty="0"/>
              <a:t>Non-repudiation</a:t>
            </a:r>
          </a:p>
          <a:p>
            <a:pPr lvl="1" eaLnBrk="1" hangingPunct="1"/>
            <a:r>
              <a:rPr lang="en-US" altLang="en-US" dirty="0"/>
              <a:t>Proof of sending / receiving</a:t>
            </a:r>
            <a:br>
              <a:rPr lang="en-US" altLang="en-US" dirty="0"/>
            </a:br>
            <a:r>
              <a:rPr lang="en-US" altLang="en-US" dirty="0"/>
              <a:t> an information</a:t>
            </a:r>
          </a:p>
          <a:p>
            <a:pPr lvl="1" eaLnBrk="1" hangingPunct="1"/>
            <a:r>
              <a:rPr lang="en-US" altLang="en-US" dirty="0"/>
              <a:t>E.g. digital signature</a:t>
            </a:r>
          </a:p>
        </p:txBody>
      </p:sp>
      <p:pic>
        <p:nvPicPr>
          <p:cNvPr id="87044" name="Picture 5" descr="http://www.kbradyservice.com/DDOS-Attack.jpg">
            <a:extLst>
              <a:ext uri="{FF2B5EF4-FFF2-40B4-BE49-F238E27FC236}">
                <a16:creationId xmlns:a16="http://schemas.microsoft.com/office/drawing/2014/main" id="{64E34011-F478-481B-A679-7DE29BF1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186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CFE953C-21BC-46E4-AFDE-808194334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 Mechanisms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3FF6405-93DB-4F78-A31D-21006A8EE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Encryption</a:t>
            </a:r>
          </a:p>
          <a:p>
            <a:pPr lvl="1" eaLnBrk="1" hangingPunct="1"/>
            <a:r>
              <a:rPr lang="en-US" altLang="en-US"/>
              <a:t>E.g. Blowfish, RSA</a:t>
            </a:r>
          </a:p>
          <a:p>
            <a:pPr eaLnBrk="1" hangingPunct="1"/>
            <a:r>
              <a:rPr lang="en-US" altLang="en-US"/>
              <a:t>Authentication</a:t>
            </a:r>
          </a:p>
          <a:p>
            <a:pPr lvl="1" eaLnBrk="1" hangingPunct="1"/>
            <a:r>
              <a:rPr lang="en-US" altLang="en-US"/>
              <a:t>E.g. password, public key authentication</a:t>
            </a:r>
          </a:p>
          <a:p>
            <a:pPr eaLnBrk="1" hangingPunct="1"/>
            <a:r>
              <a:rPr lang="en-US" altLang="en-US"/>
              <a:t>Authorization</a:t>
            </a:r>
          </a:p>
          <a:p>
            <a:pPr lvl="1" eaLnBrk="1" hangingPunct="1"/>
            <a:r>
              <a:rPr lang="en-US" altLang="en-US"/>
              <a:t>E.g. access control lists</a:t>
            </a:r>
          </a:p>
        </p:txBody>
      </p:sp>
      <p:pic>
        <p:nvPicPr>
          <p:cNvPr id="89092" name="Picture 5" descr="http://www.windowsecurity.com/img/upl/encrypt.gif">
            <a:extLst>
              <a:ext uri="{FF2B5EF4-FFF2-40B4-BE49-F238E27FC236}">
                <a16:creationId xmlns:a16="http://schemas.microsoft.com/office/drawing/2014/main" id="{7FF6F769-364D-4104-A6C4-94509905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8275"/>
            <a:ext cx="43434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>
            <a:extLst>
              <a:ext uri="{FF2B5EF4-FFF2-40B4-BE49-F238E27FC236}">
                <a16:creationId xmlns:a16="http://schemas.microsoft.com/office/drawing/2014/main" id="{7D934811-F576-483E-A217-802FD2983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19700"/>
            <a:ext cx="33242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>
            <a:extLst>
              <a:ext uri="{FF2B5EF4-FFF2-40B4-BE49-F238E27FC236}">
                <a16:creationId xmlns:a16="http://schemas.microsoft.com/office/drawing/2014/main" id="{5C5B379F-A29D-4632-A44D-DAD895F96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E337CF6-59CE-4FB1-A3D5-8C2EA5A4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Distributed Systems are everywhere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Internet enables users throughout the world to access its (application) services from anywhere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Resource sharing is the main motivating factor for constructing distributed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Construction of DS produces many challenges: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Heterogeneity, Openness, Security, Scalability, Failure handling, Concurrency, and Transparency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Distributed systems enable globalization: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Community (Virtual teams, organizations, social networks)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Science (e-Science)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Business (..e-Banking..)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Entertainment (YouTube, e-Friends)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3A0F8A21-A842-4604-B3C1-FCD49EF51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Distributed Systems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01ECCE6C-3738-448A-85A3-78C1B1C1F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/>
              <a:t>“A system in which hardware or software components located at </a:t>
            </a:r>
            <a:r>
              <a:rPr lang="en-US" altLang="en-US" sz="2100" i="1">
                <a:solidFill>
                  <a:schemeClr val="hlink"/>
                </a:solidFill>
              </a:rPr>
              <a:t>networked </a:t>
            </a:r>
            <a:r>
              <a:rPr lang="en-US" altLang="en-US" sz="2100" i="1"/>
              <a:t>computers communicate and coordinate their actions only by </a:t>
            </a:r>
            <a:r>
              <a:rPr lang="en-US" altLang="en-US" sz="2100" i="1">
                <a:solidFill>
                  <a:schemeClr val="hlink"/>
                </a:solidFill>
              </a:rPr>
              <a:t>message passing</a:t>
            </a:r>
            <a:r>
              <a:rPr lang="en-US" altLang="en-US" sz="2100" i="1"/>
              <a:t>.”</a:t>
            </a:r>
            <a:r>
              <a:rPr lang="en-US" altLang="en-US" sz="2100"/>
              <a:t> [Coulouris]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i="1"/>
              <a:t>“A distributed system is a collection of </a:t>
            </a:r>
            <a:r>
              <a:rPr lang="en-US" altLang="en-US" sz="2100" i="1">
                <a:solidFill>
                  <a:schemeClr val="hlink"/>
                </a:solidFill>
              </a:rPr>
              <a:t>independent </a:t>
            </a:r>
            <a:r>
              <a:rPr lang="en-US" altLang="en-US" sz="2100" i="1"/>
              <a:t>computers </a:t>
            </a:r>
            <a:r>
              <a:rPr lang="en-US" altLang="en-US" sz="2100" i="1">
                <a:solidFill>
                  <a:schemeClr val="hlink"/>
                </a:solidFill>
              </a:rPr>
              <a:t>that appear</a:t>
            </a:r>
            <a:r>
              <a:rPr lang="en-US" altLang="en-US" sz="2100" i="1"/>
              <a:t> to the users of the system as a single computer.”</a:t>
            </a:r>
            <a:r>
              <a:rPr lang="en-US" altLang="en-US" sz="2100"/>
              <a:t> [Tanenbaum]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Example Distributed Systems: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Cluster: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i="1"/>
              <a:t>“A type of parallel or distributed processing system, which consists of a collection of interconnected </a:t>
            </a:r>
            <a:r>
              <a:rPr lang="en-US" altLang="zh-CN" sz="1800" i="1">
                <a:solidFill>
                  <a:schemeClr val="hlink"/>
                </a:solidFill>
              </a:rPr>
              <a:t>stand-alone </a:t>
            </a:r>
            <a:r>
              <a:rPr lang="en-US" altLang="zh-CN" sz="1800" i="1"/>
              <a:t> computers cooperatively </a:t>
            </a:r>
            <a:r>
              <a:rPr lang="en-US" altLang="zh-CN" sz="1800" i="1">
                <a:solidFill>
                  <a:schemeClr val="hlink"/>
                </a:solidFill>
              </a:rPr>
              <a:t>working together</a:t>
            </a:r>
            <a:r>
              <a:rPr lang="en-US" altLang="zh-CN" sz="1800" i="1"/>
              <a:t> as a single, integrated computing resource” [Buyya].</a:t>
            </a:r>
            <a:endParaRPr lang="en-US" altLang="en-US" sz="1800" i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Cloud: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/>
              <a:t>“</a:t>
            </a:r>
            <a:r>
              <a:rPr lang="en-AU" altLang="en-US" sz="1800" i="1"/>
              <a:t>a type of parallel and distributed system consisting of a collection of </a:t>
            </a:r>
            <a:r>
              <a:rPr lang="en-AU" altLang="en-US" sz="1800" i="1">
                <a:solidFill>
                  <a:srgbClr val="FF0000"/>
                </a:solidFill>
              </a:rPr>
              <a:t>interconnected </a:t>
            </a:r>
            <a:r>
              <a:rPr lang="en-AU" altLang="en-US" sz="1800" i="1"/>
              <a:t>and </a:t>
            </a:r>
            <a:r>
              <a:rPr lang="en-AU" altLang="en-US" sz="1800" b="1" i="1">
                <a:solidFill>
                  <a:srgbClr val="FF0000"/>
                </a:solidFill>
              </a:rPr>
              <a:t>virtualised computers</a:t>
            </a:r>
            <a:r>
              <a:rPr lang="en-AU" altLang="en-US" sz="1800" i="1">
                <a:solidFill>
                  <a:srgbClr val="FF0000"/>
                </a:solidFill>
              </a:rPr>
              <a:t> </a:t>
            </a:r>
            <a:r>
              <a:rPr lang="en-AU" altLang="en-US" sz="1800" i="1"/>
              <a:t>that are </a:t>
            </a:r>
            <a:r>
              <a:rPr lang="en-AU" altLang="en-US" sz="1800" i="1">
                <a:solidFill>
                  <a:srgbClr val="FF0000"/>
                </a:solidFill>
              </a:rPr>
              <a:t>dynamically provisioned</a:t>
            </a:r>
            <a:r>
              <a:rPr lang="en-AU" altLang="en-US" sz="1800" i="1"/>
              <a:t> and presented as one or more unified computing resources based on </a:t>
            </a:r>
            <a:r>
              <a:rPr lang="en-AU" altLang="en-US" sz="1800" i="1">
                <a:solidFill>
                  <a:srgbClr val="FF0000"/>
                </a:solidFill>
              </a:rPr>
              <a:t>service-level agreements</a:t>
            </a:r>
            <a:r>
              <a:rPr lang="en-AU" altLang="en-US" sz="1800" i="1"/>
              <a:t> established through negotiation between the service provider and consumers” </a:t>
            </a:r>
            <a:r>
              <a:rPr lang="en-US" altLang="en-US" sz="1800" i="1"/>
              <a:t>[Buyya].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DFCBDE-54F6-4DEA-802D-8A08C482B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Leslie Lamport’s Definition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C29978-DD0C-4D39-B8AD-F184E175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"A distributed system is one on which I </a:t>
            </a:r>
            <a:r>
              <a:rPr lang="en-US" altLang="en-US" i="1">
                <a:solidFill>
                  <a:schemeClr val="hlink"/>
                </a:solidFill>
              </a:rPr>
              <a:t>cannot</a:t>
            </a:r>
            <a:r>
              <a:rPr lang="en-US" altLang="en-US" i="1"/>
              <a:t> get any work done because some machine I have never heard of has crashed.“</a:t>
            </a:r>
          </a:p>
          <a:p>
            <a:pPr lvl="1" eaLnBrk="1" hangingPunct="1"/>
            <a:r>
              <a:rPr lang="en-US" altLang="en-US"/>
              <a:t>Leslie Lamport – a famous researcher on timing, message ordering, and clock synchronization in distributed systems.</a:t>
            </a:r>
          </a:p>
        </p:txBody>
      </p:sp>
      <p:pic>
        <p:nvPicPr>
          <p:cNvPr id="23556" name="Picture 5" descr="Leslie Lamport.jpg">
            <a:extLst>
              <a:ext uri="{FF2B5EF4-FFF2-40B4-BE49-F238E27FC236}">
                <a16:creationId xmlns:a16="http://schemas.microsoft.com/office/drawing/2014/main" id="{6B90AE33-16CB-4FC7-AADB-A73C07C7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BF8BDF-C126-480E-92A7-421E8DEF9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 vs. Distributed Systems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7E59EA6-36D1-4BCF-9AB0-00BAE6C0B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791200" cy="4456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Networks: </a:t>
            </a:r>
            <a:r>
              <a:rPr lang="en-US" altLang="en-US" sz="2100" dirty="0"/>
              <a:t>A media for interconnecting local and wide area computers and exchange messages based on protocols. Network entities are visible and they are explicitly addressed (IP address).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Distributed System: </a:t>
            </a:r>
            <a:r>
              <a:rPr lang="en-US" altLang="en-US" sz="2100" dirty="0"/>
              <a:t>existence of multiple autonomous computers is transparent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However,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many problems (e.g., openness, reliability) in common, but at different levels.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Networks focuses on packets, routing, etc., whereas distributed systems focus on applications.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Every distributed system relies on services provided by a computer network.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5E32616-C826-4A5B-9293-ADC986ED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05400"/>
            <a:ext cx="2133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Computer Networks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28AB5B64-7574-4D32-A236-C8E3E0F7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67200"/>
            <a:ext cx="21336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Distributed Systems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https://encrypted-tbn2.gstatic.com/images?q=tbn:ANd9GcQEvVWy7MCmxhkBSFHPb8dtG9KrBfIV9NhL0qtve2GSzUV2N5NY1w">
            <a:extLst>
              <a:ext uri="{FF2B5EF4-FFF2-40B4-BE49-F238E27FC236}">
                <a16:creationId xmlns:a16="http://schemas.microsoft.com/office/drawing/2014/main" id="{68086432-C40F-493E-9968-20D6DA12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75275"/>
            <a:ext cx="19812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7" descr="http://cnx.org/content/m28156/latest/graphics7.png">
            <a:extLst>
              <a:ext uri="{FF2B5EF4-FFF2-40B4-BE49-F238E27FC236}">
                <a16:creationId xmlns:a16="http://schemas.microsoft.com/office/drawing/2014/main" id="{FEA2A75D-7AEC-4D25-BF26-1E4954C1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1143000"/>
            <a:ext cx="3089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03E24F53-F75B-443E-B3BF-FBCC44DBA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Benefits of building Distributed Systems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191B7B0-1047-42E3-A445-3724D385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Functional Separation: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Existence of computers with different capabilities and purposes: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Clients and Servers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Data collection and data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Inherent distribution: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Information: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Different information is created and maintained by different people (e.g., Web pages)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People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Computer supported collaborative work (virtual teams, engineering, virtual surgery)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Retail store and inventory systems for supermarket chains (e.g., Coles, Woolworths)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Power imbalance and load variation: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Distribute computational load among different computers.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Reliability: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Long term preservation and data backup (replication) at different locations.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Economies: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Sharing a printer by many users and reduce the cost of ownership.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Building a supercomputer out of a network of computers.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http://cnx.org/content/m28156/latest/graphics7.png">
            <a:extLst>
              <a:ext uri="{FF2B5EF4-FFF2-40B4-BE49-F238E27FC236}">
                <a16:creationId xmlns:a16="http://schemas.microsoft.com/office/drawing/2014/main" id="{351883CF-AD1B-4E9B-ABDD-DAE98091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72000"/>
            <a:ext cx="34909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>
            <a:extLst>
              <a:ext uri="{FF2B5EF4-FFF2-40B4-BE49-F238E27FC236}">
                <a16:creationId xmlns:a16="http://schemas.microsoft.com/office/drawing/2014/main" id="{5B4A3BB0-BB5B-477B-81F7-30841365C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Characteristics of Distributed Systems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49089F1-7833-4A4E-8B95-0A5729183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Computers in distributed systems may be on separate continents, in the same building, or the same room. DSs have the following consequences:</a:t>
            </a:r>
          </a:p>
          <a:p>
            <a:pPr lvl="1" eaLnBrk="1" hangingPunct="1"/>
            <a:r>
              <a:rPr lang="en-US" altLang="en-US" sz="2200"/>
              <a:t>Concurrency – each system is autonomous.</a:t>
            </a:r>
          </a:p>
          <a:p>
            <a:pPr lvl="2" eaLnBrk="1" hangingPunct="1"/>
            <a:r>
              <a:rPr lang="en-US" altLang="en-US" sz="2000"/>
              <a:t>Carry out tasks independently</a:t>
            </a:r>
          </a:p>
          <a:p>
            <a:pPr lvl="2" eaLnBrk="1" hangingPunct="1"/>
            <a:r>
              <a:rPr lang="en-US" altLang="en-US" sz="2000"/>
              <a:t>Tasks coordinate their actions by exchanging messages.</a:t>
            </a:r>
          </a:p>
          <a:p>
            <a:pPr lvl="1" eaLnBrk="1" hangingPunct="1"/>
            <a:r>
              <a:rPr lang="en-US" altLang="en-US" sz="2200"/>
              <a:t>Heterogeneity</a:t>
            </a:r>
          </a:p>
          <a:p>
            <a:pPr lvl="1" eaLnBrk="1" hangingPunct="1"/>
            <a:r>
              <a:rPr lang="en-US" altLang="en-US" sz="2200"/>
              <a:t>No global clock</a:t>
            </a:r>
          </a:p>
          <a:p>
            <a:pPr lvl="1" eaLnBrk="1" hangingPunct="1"/>
            <a:r>
              <a:rPr lang="en-US" altLang="en-US" sz="2200"/>
              <a:t>Independent Failures</a:t>
            </a:r>
          </a:p>
        </p:txBody>
      </p:sp>
      <p:pic>
        <p:nvPicPr>
          <p:cNvPr id="29701" name="Picture 5" descr="https://encrypted-tbn2.gstatic.com/images?q=tbn:ANd9GcTDF3D_oqdkG1d8RG4WliNBd3D3z_KTAqj6sZQGsBV3LIMAoVSc">
            <a:extLst>
              <a:ext uri="{FF2B5EF4-FFF2-40B4-BE49-F238E27FC236}">
                <a16:creationId xmlns:a16="http://schemas.microsoft.com/office/drawing/2014/main" id="{10D117C1-E5F8-410E-A807-52511D71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44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3B23BADA-4F9A-4B2F-A546-03DD92D41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Characteristics of Distributed Systems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D02AC4C-2897-4D9B-9ECB-F4C9690B9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676400"/>
            <a:ext cx="8334375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Parallel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Autonomous components executing concurrent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Communication via message passing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No shared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No global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No single process can have knowledge of the current global state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No global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Only limited precision for processes to synchronize their clocks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1" charset="0"/>
            <a:ea typeface="宋体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1" charset="0"/>
            <a:ea typeface="宋体" pitchFamily="1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30863</TotalTime>
  <Words>4614</Words>
  <Application>Microsoft Office PowerPoint</Application>
  <PresentationFormat>On-screen Show (4:3)</PresentationFormat>
  <Paragraphs>523</Paragraphs>
  <Slides>36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宋体</vt:lpstr>
      <vt:lpstr>Arial</vt:lpstr>
      <vt:lpstr>C Helvetica Condensed</vt:lpstr>
      <vt:lpstr>Tahoma</vt:lpstr>
      <vt:lpstr>Times</vt:lpstr>
      <vt:lpstr>Times New Roman</vt:lpstr>
      <vt:lpstr>Wingdings</vt:lpstr>
      <vt:lpstr>Zapf Dingbats</vt:lpstr>
      <vt:lpstr>ヒラギノ明朝 ProN W3</vt:lpstr>
      <vt:lpstr>Blends</vt:lpstr>
      <vt:lpstr>Introduction to Distributed Systems and Characterisation </vt:lpstr>
      <vt:lpstr>Presentation Outline</vt:lpstr>
      <vt:lpstr>Introduction</vt:lpstr>
      <vt:lpstr>Defining Distributed Systems</vt:lpstr>
      <vt:lpstr>Leslie Lamport’s Definition</vt:lpstr>
      <vt:lpstr>Networks vs. Distributed Systems</vt:lpstr>
      <vt:lpstr>Benefits of building Distributed Systems</vt:lpstr>
      <vt:lpstr>Characteristics of Distributed Systems</vt:lpstr>
      <vt:lpstr>Characteristics of Distributed Systems</vt:lpstr>
      <vt:lpstr>PowerPoint Presentation</vt:lpstr>
      <vt:lpstr>Examples of Distributed Systems</vt:lpstr>
      <vt:lpstr>Selected application domains and associated networked applications</vt:lpstr>
      <vt:lpstr>A typical portion of the Internet and its services: Multimedia services providing access to music, radio, TV channels, and video conferencing supporting several users.</vt:lpstr>
      <vt:lpstr>A typical Intranet:  A portion of Internet that is separately administered &amp; supports internal sharing of resources (file/storage systems and printers)</vt:lpstr>
      <vt:lpstr>Mobile and ubiquitous computing: portable and handheld devices in a distributed system</vt:lpstr>
      <vt:lpstr>Resource sharing and the Web: open protocols, scalable servers, and pluggable browsers</vt:lpstr>
      <vt:lpstr>Business Example and Challenges</vt:lpstr>
      <vt:lpstr>Business Example – Challenges I</vt:lpstr>
      <vt:lpstr>Business Example – Challenges II</vt:lpstr>
      <vt:lpstr>Business Example – Challenges III</vt:lpstr>
      <vt:lpstr>Business Example – Challenges IV</vt:lpstr>
      <vt:lpstr>Overview Challenges I</vt:lpstr>
      <vt:lpstr>Overview Challenges II</vt:lpstr>
      <vt:lpstr>Heterogeneity</vt:lpstr>
      <vt:lpstr>Distribution Transparency I</vt:lpstr>
      <vt:lpstr>Distribution Transparency II</vt:lpstr>
      <vt:lpstr>Distribution Transparency III</vt:lpstr>
      <vt:lpstr>Fault Tolerance</vt:lpstr>
      <vt:lpstr>Fault Tolerance Mechanisms</vt:lpstr>
      <vt:lpstr>Scalability</vt:lpstr>
      <vt:lpstr>Concurrency</vt:lpstr>
      <vt:lpstr>Openness and Interoperability</vt:lpstr>
      <vt:lpstr>Security I</vt:lpstr>
      <vt:lpstr>Security II</vt:lpstr>
      <vt:lpstr>Security Mechanisms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meets Economics: A Market Paradigm for Resource Management and Scheduling in P2P/Grid Computing</dc:title>
  <dc:creator>Rajkumar Buyya</dc:creator>
  <cp:lastModifiedBy>anas60Staff</cp:lastModifiedBy>
  <cp:revision>1129</cp:revision>
  <cp:lastPrinted>2017-07-24T09:13:35Z</cp:lastPrinted>
  <dcterms:modified xsi:type="dcterms:W3CDTF">2024-02-20T09:36:17Z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dbc@npac.syr.edu</vt:lpwstr>
  </property>
  <property fmtid="{D5CDD505-2E9C-101B-9397-08002B2CF9AE}" pid="8" name="HomePage">
    <vt:lpwstr>http://www.npac.syr.edu/projects/pcrc/HPJava/beijing.html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C:\users\dbc</vt:lpwstr>
  </property>
</Properties>
</file>