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8" r:id="rId15"/>
    <p:sldId id="269" r:id="rId16"/>
    <p:sldId id="270" r:id="rId17"/>
    <p:sldId id="271" r:id="rId18"/>
    <p:sldId id="272" r:id="rId19"/>
    <p:sldId id="280" r:id="rId20"/>
    <p:sldId id="273" r:id="rId21"/>
    <p:sldId id="274" r:id="rId22"/>
    <p:sldId id="275" r:id="rId23"/>
    <p:sldId id="276" r:id="rId24"/>
    <p:sldId id="277" r:id="rId25"/>
    <p:sldId id="278" r:id="rId26"/>
    <p:sldId id="288" r:id="rId27"/>
    <p:sldId id="291" r:id="rId28"/>
    <p:sldId id="289" r:id="rId29"/>
    <p:sldId id="290"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0T10:49:13.512"/>
    </inkml:context>
    <inkml:brush xml:id="br0">
      <inkml:brushProperty name="width" value="0.05" units="cm"/>
      <inkml:brushProperty name="height" value="0.05" units="cm"/>
    </inkml:brush>
  </inkml:definitions>
  <inkml:trace contextRef="#ctx0" brushRef="#br0">1 0 24575,'628'37'0,"-150"-3"0,-210-23 0,320 6 0,-482-15 0,111-4 0,-214 2-151,0-1-1,1 1 0,-1-1 0,0 0 1,0 1-1,0-1 0,1-1 1,3-1-1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08.933"/>
    </inkml:context>
    <inkml:brush xml:id="br0">
      <inkml:brushProperty name="width" value="0.05" units="cm"/>
      <inkml:brushProperty name="height" value="0.05" units="cm"/>
      <inkml:brushProperty name="color" value="#E71224"/>
    </inkml:brush>
  </inkml:definitions>
  <inkml:trace contextRef="#ctx0" brushRef="#br0">0 93 24575,'2240'0'0,"-2196"-2"0,52-9 0,41-2 0,151 1 0,-8 0 0,-198 11-455,0-5 0,120-23 0,-171 22-6371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47.791"/>
    </inkml:context>
    <inkml:brush xml:id="br0">
      <inkml:brushProperty name="width" value="0.05" units="cm"/>
      <inkml:brushProperty name="height" value="0.05" units="cm"/>
      <inkml:brushProperty name="color" value="#E71224"/>
    </inkml:brush>
  </inkml:definitions>
  <inkml:trace contextRef="#ctx0" brushRef="#br0">677 0 24575,'-39'37'0,"19"-18"0,0 1 0,-24 31 0,26-27 0,1 2 0,1 0 0,2 1 0,0 0 0,2 2 0,1-1 0,-9 36 0,19-62 0,1-1 0,0 1 0,-1 0 0,1-1 0,-1 1 0,0-1 0,1 1 0,-1-1 0,0 1 0,0-1 0,0 0 0,0 1 0,0-1 0,0 0 0,0 0 0,-1 1 0,1-1 0,0 0 0,-1-1 0,1 1 0,0 0 0,-1 0 0,0 0 0,1-1 0,-2 1 0,-1 0 0,1-1 0,0 0 0,0 0 0,-1 0 0,1-1 0,0 1 0,0-1 0,0 0 0,0 0 0,-1 0 0,1 0 0,-3-2 0,-9-6 0,-1 0 0,2 0 0,-23-20 0,36 28 0,-67-56 0,-101-109 0,147 142-1365,5 7-5461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48.866"/>
    </inkml:context>
    <inkml:brush xml:id="br0">
      <inkml:brushProperty name="width" value="0.05" units="cm"/>
      <inkml:brushProperty name="height" value="0.05" units="cm"/>
      <inkml:brushProperty name="color" value="#E71224"/>
    </inkml:brush>
  </inkml:definitions>
  <inkml:trace contextRef="#ctx0" brushRef="#br0">1 0 24575,'0'5'0,"0"8"0,0 16 0,0 11 0,0 12 0,0 0 0,4 0 0,1-4 0,1-7 0,-2-1 0,3-4 0,1-3 0,-1-4 0,-3-2 0,4 7 0,-1 2 0,-1-2 0,-1-5-8191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51.182"/>
    </inkml:context>
    <inkml:brush xml:id="br0">
      <inkml:brushProperty name="width" value="0.05" units="cm"/>
      <inkml:brushProperty name="height" value="0.05" units="cm"/>
      <inkml:brushProperty name="color" value="#E71224"/>
    </inkml:brush>
  </inkml:definitions>
  <inkml:trace contextRef="#ctx0" brushRef="#br0">1 24 24575,'0'-1'0,"1"-1"0,-1 1 0,1 0 0,0 0 0,-1 0 0,1 0 0,0 0 0,0 0 0,0 0 0,0 0 0,0 0 0,0 0 0,0 0 0,0 1 0,0-1 0,0 0 0,0 1 0,1-1 0,-1 1 0,0-1 0,0 1 0,1-1 0,-1 1 0,0 0 0,1 0 0,-1 0 0,2 0 0,37-3 0,-36 3 0,0 1 0,0-1 0,0 1 0,1 1 0,-1-1 0,-1 1 0,1-1 0,0 1 0,0 0 0,0 0 0,-1 1 0,0-1 0,1 1 0,-1 0 0,0 0 0,0 0 0,0 0 0,-1 0 0,1 1 0,-1-1 0,0 1 0,0 0 0,0 0 0,0-1 0,0 1 0,1 7 0,1 5 0,1-1 0,-2 1 0,0 0 0,-1 0 0,0 27 0,-2-35 0,0-1 0,0 0 0,0 1 0,-1-1 0,0 0 0,-1 1 0,1-1 0,-1 0 0,-1 0 0,1 0 0,-1 0 0,-1-1 0,1 1 0,-1-1 0,0 0 0,0 0 0,-1 0 0,0-1 0,0 1 0,-7 5 0,9-8 0,-3 2 0,0 0 0,1 0 0,-1 1 0,1 0 0,0 0 0,-7 13 0,11-18 0,1 1 0,-1-1 0,1 1 0,-1-1 0,1 1 0,0-1 0,0 1 0,-1 0 0,1-1 0,0 1 0,1-1 0,-1 1 0,0-1 0,0 1 0,1-1 0,0 3 0,0-2 0,0 1 0,0-1 0,1 0 0,0 0 0,-1 0 0,1 0 0,0 0 0,0 0 0,0 0 0,0 0 0,0-1 0,4 3 0,17 9 36,45 18 0,-49-24-324,-1 1 1,0 1 0,-1 0-1,31 23 1,-37-21-6539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57.479"/>
    </inkml:context>
    <inkml:brush xml:id="br0">
      <inkml:brushProperty name="width" value="0.05" units="cm"/>
      <inkml:brushProperty name="height" value="0.05" units="cm"/>
      <inkml:brushProperty name="color" value="#E71224"/>
    </inkml:brush>
  </inkml:definitions>
  <inkml:trace contextRef="#ctx0" brushRef="#br0">1 0 24575,'0'24'0,"1"-1"0,1 0 0,1 1 0,2-1 0,13 43 0,90 296 0,-72-267 0,83 153 0,-51-112 0,12 56 0,14 28 0,-49-126 0,-3 3 0,-5 1 0,-5 2 0,-3 1 0,-5 1 0,14 142 0,-29-181 0,2-1 0,35 105 0,-37-135 0,5 38 0,-9-44 0,0-1 0,18 49 0,-17-59 0,0 1 0,0-1 0,-1 1 0,-1 0 0,-1 1 0,0-1 0,0 21 0,-3-30 0,1 1 0,0-1 0,0 0 0,0 1 0,1-1 0,0 0 0,1 0 0,0 0 0,0 0 0,0 0 0,1 0 0,0-1 0,0 0 0,9 9 0,1 8 7,-1 0-1,-1 1 1,-1 0-1,-1 1 1,8 30-1,10 24-1410,-19-58-5422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59.428"/>
    </inkml:context>
    <inkml:brush xml:id="br0">
      <inkml:brushProperty name="width" value="0.05" units="cm"/>
      <inkml:brushProperty name="height" value="0.05" units="cm"/>
      <inkml:brushProperty name="color" value="#E71224"/>
    </inkml:brush>
  </inkml:definitions>
  <inkml:trace contextRef="#ctx0" brushRef="#br0">573 11 24575,'0'0'0,"0"0"0,1-1 0,-1 1 0,0 0 0,0-1 0,0 1 0,0 0 0,0-1 0,0 1 0,0 0 0,0-1 0,0 1 0,0 0 0,0-1 0,-1 1 0,1 0 0,0-1 0,0 1 0,0 0 0,0-1 0,0 1 0,-1 0 0,1 0 0,0-1 0,0 1 0,0 0 0,-1 0 0,1-1 0,0 1 0,0 0 0,-1 0 0,1 0 0,0 0 0,-1-1 0,1 1 0,0 0 0,-1 0 0,1 0 0,0 0 0,-1 0 0,1 0 0,0 0 0,-1 0 0,1 0 0,0 0 0,-1 0 0,1 0 0,0 0 0,0 0 0,-1 0 0,1 0 0,0 0 0,-1 0 0,1 1 0,0-1 0,-1 0 0,1 0 0,0 0 0,0 0 0,-1 1 0,-15 15 0,-60 150 0,66-135 0,-10 53 0,-4 14 0,16-65 0,7-27 0,0 0 0,-1 0 0,0 0 0,0 0 0,0-1 0,-4 8 0,5-11 0,-1 0 0,0 0 0,1 0 0,-1 0 0,0 0 0,0-1 0,0 1 0,0-1 0,-1 1 0,1-1 0,0 0 0,-1 0 0,1 0 0,0 0 0,-1 0 0,1-1 0,-1 1 0,1-1 0,-4 1 0,-5 0 0,0-1 0,0 0 0,0 0 0,0-1 0,0-1 0,1 1 0,-1-2 0,0 0 0,1 0 0,-1-1 0,-9-5 0,-13-8 0,-59-40 0,88 54 0,-60-57-1365,51 52-5461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7:01.757"/>
    </inkml:context>
    <inkml:brush xml:id="br0">
      <inkml:brushProperty name="width" value="0.05" units="cm"/>
      <inkml:brushProperty name="height" value="0.05" units="cm"/>
      <inkml:brushProperty name="color" value="#E71224"/>
    </inkml:brush>
  </inkml:definitions>
  <inkml:trace contextRef="#ctx0" brushRef="#br0">0 0 24575,'0'466'0,"0"-454"0,0 1 0,1-1 0,1 1 0,-1-1 0,6 17 0,-6-26 0,0 0 0,0 0 0,1 1 0,-1-1 0,1 0 0,0 0 0,0 0 0,0-1 0,0 1 0,1 0 0,-1-1 0,0 0 0,1 1 0,0-1 0,0 0 0,0 0 0,0 0 0,0-1 0,0 1 0,0-1 0,0 0 0,0 0 0,6 1 0,27 3-151,0-2-1,0-1 0,0-2 0,0-2 1,0-1-1,0-2 0,-1-1 1,37-12-1,-39 9-6674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8:11.497"/>
    </inkml:context>
    <inkml:brush xml:id="br0">
      <inkml:brushProperty name="width" value="0.05" units="cm"/>
      <inkml:brushProperty name="height" value="0.05" units="cm"/>
      <inkml:brushProperty name="color" value="#E71224"/>
    </inkml:brush>
  </inkml:definitions>
  <inkml:trace contextRef="#ctx0" brushRef="#br0">1 102 24575,'6'0'0,"-1"1"0,1 0 0,-1 1 0,1-1 0,7 4 0,18 4 0,-18-7 0,1 0 0,0-1 0,0 0 0,1-1 0,-1-1 0,18-3 0,-28 3 0,0 0 0,0 0 0,0 0 0,-1 0 0,1-1 0,0 0 0,0 1 0,-1-2 0,1 1 0,-1 0 0,0-1 0,0 1 0,0-1 0,0 0 0,0 0 0,0 0 0,-1 0 0,1-1 0,-1 1 0,0-1 0,0 0 0,-1 1 0,1-1 0,-1 0 0,3-8 0,-4 11 0,0-1 0,0 1 0,0-1 0,0 1 0,0-1 0,0 1 0,0-1 0,0 1 0,-1-1 0,1 1 0,0-1 0,-1 1 0,1-1 0,-1 1 0,0-1 0,0 1 0,1 0 0,-1-1 0,0 1 0,0 0 0,0 0 0,0 0 0,0 0 0,0 0 0,-1 0 0,1 0 0,0 0 0,-1 0 0,1 0 0,0 1 0,-1-1 0,1 1 0,-1-1 0,1 1 0,-1-1 0,1 1 0,-1 0 0,-2 0 0,-8-2 0,0 0 0,0 1 0,-22 1 0,25 1 0,0-1-136,-1 1-1,0 0 1,1 0-1,0 1 1,-1 0-1,1 1 1,0 0-1,0 1 0,-11 5 1,7 0-6690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8:13.737"/>
    </inkml:context>
    <inkml:brush xml:id="br0">
      <inkml:brushProperty name="width" value="0.05" units="cm"/>
      <inkml:brushProperty name="height" value="0.05" units="cm"/>
      <inkml:brushProperty name="color" value="#E71224"/>
    </inkml:brush>
  </inkml:definitions>
  <inkml:trace contextRef="#ctx0" brushRef="#br0">490 3603 24575,'-2'-120'0,"-5"1"0,-40-218 0,17 227 0,18 72 0,2-1 0,-7-45 0,-17-138 0,-1-16 0,16 119 0,-39-134 0,3 20 0,40 155 0,-37-225 0,39 105 0,4 90 0,5 50 0,-12-59 0,9 67 0,2 0 0,3 1 0,4-68 0,1 20 0,-3-297 0,0 389 0,0-1 0,0 1 0,0 0 0,-1 0 0,1 0 0,-1 0 0,0 0 0,-1 0 0,1 0 0,-1 0 0,0 0 0,-4-6 0,6 12 0,-1-1 0,1 1 0,-1-1 0,1 0 0,-1 1 0,1-1 0,-1 1 0,1 0 0,-1-1 0,1 1 0,0-1 0,-1 1 0,1 0 0,0-1 0,0 1 0,-1-1 0,1 1 0,0 0 0,0 0 0,0-1 0,0 1 0,0 0 0,0-1 0,0 1 0,0 0 0,0 0 0,-2 25 0,-14 186-1365,11-178-5461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8:50.025"/>
    </inkml:context>
    <inkml:brush xml:id="br0">
      <inkml:brushProperty name="width" value="0.05" units="cm"/>
      <inkml:brushProperty name="height" value="0.05" units="cm"/>
      <inkml:brushProperty name="color" value="#E71224"/>
    </inkml:brush>
  </inkml:definitions>
  <inkml:trace contextRef="#ctx0" brushRef="#br0">7027 276 24575,'-417'-24'0,"-10"-28"0,125 13 0,-1949-121-991,862 160 700,767 4 466,436 2 194,1 8 0,-365 78 0,-102 50-1734,607-131-5461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8:54.159"/>
    </inkml:context>
    <inkml:brush xml:id="br0">
      <inkml:brushProperty name="width" value="0.05" units="cm"/>
      <inkml:brushProperty name="height" value="0.05" units="cm"/>
      <inkml:brushProperty name="color" value="#E71224"/>
    </inkml:brush>
  </inkml:definitions>
  <inkml:trace contextRef="#ctx0" brushRef="#br0">343 3771 24575,'0'-2266'0,"-26"1961"0,8 148 0,-13-467 0,33 519 0,-4-126 0,3 229 0,-1 1 0,0-1 0,0 1 0,0-1 0,0 1 0,0-1 0,0 1 0,-1-1 0,1 1 0,0-1 0,-1 1 0,1 0 0,-1-1 0,0 1 0,1 0 0,-1-1 0,0 1 0,0 0 0,0 0 0,0-1 0,0 1 0,0 0 0,-2-1 0,2 2 0,-1 0 0,1 0 0,0 0 0,0 0 0,-1 1 0,1-1 0,0 0 0,0 1 0,-1-1 0,1 1 0,0 0 0,0-1 0,0 1 0,0 0 0,0 0 0,0-1 0,0 1 0,0 0 0,0 0 0,-1 2 0,-8 9 0,0 0 0,1 1 0,-8 16 0,-3 10 0,3 1 0,-24 83 0,2-6 0,-28 67 0,84-223 0,38-68 0,42-52 0,-81 134 0,133-208 0,-144 224 0,1 0 0,1 1 0,-1 0 0,10-8 0,-14 14 0,0 0 0,1 0 0,-1 1 0,0-1 0,1 1 0,-1 0 0,1-1 0,-1 1 0,1 0 0,-1 1 0,1-1 0,0 0 0,0 1 0,-1-1 0,1 1 0,0 0 0,0 0 0,-1 0 0,1 1 0,4 0 0,5 2 0,-1 1 0,0 0 0,0 1 0,0 0 0,-1 1 0,13 9 0,60 48 0,-61-46 0,9 8-273,0 2 0,-2 0 0,-1 2 0,40 54 0,-57-67-6553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0.471"/>
    </inkml:context>
    <inkml:brush xml:id="br0">
      <inkml:brushProperty name="width" value="0.05" units="cm"/>
      <inkml:brushProperty name="height" value="0.05" units="cm"/>
      <inkml:brushProperty name="color" value="#E71224"/>
    </inkml:brush>
  </inkml:definitions>
  <inkml:trace contextRef="#ctx0" brushRef="#br0">375 3 24575,'6'-1'0,"-9"0"0,-15 4 0,-13 14 0,2 1 0,0 2 0,1 1 0,-36 34 0,-5 4 0,60-52 0,-1 1 0,2 0 0,-1 0 0,1 1 0,1 1 0,0-1 0,0 1 0,1 0 0,0 0 0,-6 14 0,8-10 0,-1 0 0,2 1 0,0-1 0,0 1 0,2 0 0,0 0 0,1 24 0,1-8 0,-2-16 0,2-1 0,0 1 0,3 16 0,-3-27 0,0 1 0,1-1 0,-1 1 0,1-1 0,0 0 0,0 0 0,0 0 0,1 0 0,0 0 0,-1 0 0,1-1 0,1 1 0,-1-1 0,4 3 0,11 7 0,1-1 0,0 0 0,1-2 0,0 0 0,0-2 0,1 0 0,0-1 0,1-1 0,-1-1 0,29 3 0,7-3 0,-1-2 0,107-8 0,-148 4 0,0-1 0,0-1 0,-1 0 0,1-1 0,-1-1 0,1 0 0,-2-1 0,1 0 0,0-1 0,-1-1 0,13-9 0,-19 11 0,1 0 0,-1-1 0,0 0 0,-1 0 0,1-1 0,-1 1 0,-1-1 0,0-1 0,0 1 0,0-1 0,-1 0 0,0 0 0,-1 0 0,0 0 0,-1-1 0,1 1 0,-2-1 0,1-11 0,1-148 0,-4 148 0,-2 0 0,0 0 0,0 0 0,-2 0 0,-15-38 0,16 51 0,0 1 0,-1-1 0,0 1 0,0 0 0,-1 0 0,0 1 0,0 0 0,0 0 0,-1 0 0,0 1 0,0 0 0,-1 0 0,1 1 0,-1 0 0,0 0 0,-9-3 0,-12-3 0,-1 1 0,0 2 0,-37-5 0,15 7-232,-100 2 0,119 3-669,9 0-5925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8:55.861"/>
    </inkml:context>
    <inkml:brush xml:id="br0">
      <inkml:brushProperty name="width" value="0.05" units="cm"/>
      <inkml:brushProperty name="height" value="0.05" units="cm"/>
      <inkml:brushProperty name="color" value="#E71224"/>
    </inkml:brush>
  </inkml:definitions>
  <inkml:trace contextRef="#ctx0" brushRef="#br0">1 0 24575,'65'1139'0,"-48"-1012"0,27 381 0,-45-448 0,1 10 0,13 120 0,3-83-682,3 111-1,-19-196-6143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8:57.375"/>
    </inkml:context>
    <inkml:brush xml:id="br0">
      <inkml:brushProperty name="width" value="0.05" units="cm"/>
      <inkml:brushProperty name="height" value="0.05" units="cm"/>
      <inkml:brushProperty name="color" value="#E71224"/>
    </inkml:brush>
  </inkml:definitions>
  <inkml:trace contextRef="#ctx0" brushRef="#br0">1232 0 24575,'0'3'0,"-1"-1"0,1 0 0,-1 0 0,0 0 0,0 0 0,0 0 0,0-1 0,-1 1 0,1 0 0,-2 1 0,-5 9 0,-105 172 0,75-127 0,2 1 0,2 2 0,-37 95 0,55-107 0,9-23 0,-2 0 0,-18 37 0,26-60 0,0-1 0,0 1 0,0-1 0,0 1 0,0-1 0,-1 0 0,1 1 0,0-1 0,-1 0 0,1 0 0,-1 0 0,1 0 0,-1 0 0,1 0 0,-1 0 0,0-1 0,1 1 0,-1-1 0,0 1 0,0-1 0,0 1 0,1-1 0,-1 0 0,0 0 0,0 0 0,0 0 0,0 0 0,1-1 0,-1 1 0,-2-1 0,-6-2 0,1 0 0,0-1 0,0 0 0,-14-9 0,12 7 0,-64-40 0,-111-89 0,93 64 0,-278-185-1365,356 246-5461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9:02.362"/>
    </inkml:context>
    <inkml:brush xml:id="br0">
      <inkml:brushProperty name="width" value="0.05" units="cm"/>
      <inkml:brushProperty name="height" value="0.05" units="cm"/>
      <inkml:brushProperty name="color" value="#E71224"/>
    </inkml:brush>
  </inkml:definitions>
  <inkml:trace contextRef="#ctx0" brushRef="#br0">0 0 24575,'0'5'0,"0"25"0,4 47 0,6 30 0,5 10 0,4-2 0,-1-17 0,-3-21 0,-1-19 0,-2-15 0,-4-15-8191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9:04.178"/>
    </inkml:context>
    <inkml:brush xml:id="br0">
      <inkml:brushProperty name="width" value="0.05" units="cm"/>
      <inkml:brushProperty name="height" value="0.05" units="cm"/>
      <inkml:brushProperty name="color" value="#E71224"/>
    </inkml:brush>
  </inkml:definitions>
  <inkml:trace contextRef="#ctx0" brushRef="#br0">0 51 24575,'0'-2'0,"1"0"0,-1 1 0,1-1 0,-1 0 0,1 0 0,0 0 0,0 0 0,0 1 0,0-1 0,0 0 0,0 1 0,1-1 0,-1 1 0,0-1 0,1 1 0,-1-1 0,1 1 0,-1 0 0,1 0 0,0 0 0,0 0 0,-1 0 0,1 0 0,0 1 0,0-1 0,0 0 0,2 1 0,6-3 0,0 0 0,0 1 0,18-1 0,-19 2 0,1 0 0,0 1 0,-1 1 0,1-1 0,-1 1 0,1 1 0,-1 0 0,1 0 0,-1 1 0,0 0 0,0 1 0,0-1 0,-1 2 0,1-1 0,-1 2 0,0-1 0,0 1 0,-1 0 0,0 0 0,0 1 0,0 0 0,10 15 0,-13-15 0,-1 0 0,0 0 0,0 1 0,-1-1 0,1 1 0,-2-1 0,1 1 0,-1 0 0,-1 0 0,1 8 0,-6 82 0,4-89 0,0 0 0,-1 0 0,1 0 0,-2 0 0,1-1 0,-1 1 0,-1-1 0,0 0 0,0 0 0,0 0 0,-1 0 0,0-1 0,-9 11 0,-5 2 0,-2-1 0,-36 28 0,23-21 0,31-23 0,1-1 0,-1 0 0,1 1 0,-1-1 0,1 1 0,0-1 0,0 1 0,0 0 0,0 0 0,1 0 0,-2 4 0,3-6 0,-1 0 0,1 0 0,0 1 0,0-1 0,0 0 0,0 0 0,0 1 0,0-1 0,0 0 0,1 0 0,-1 1 0,0-1 0,1 0 0,-1 0 0,1 0 0,-1 0 0,1 1 0,0-1 0,-1 0 0,1 0 0,0 0 0,0 0 0,-1 0 0,1-1 0,0 1 0,0 0 0,0 0 0,0-1 0,1 1 0,-1 0 0,0-1 0,2 1 0,10 5 12,1-1 0,0 0 0,0-2-1,1 1 1,-1-2 0,1 0 0,24 0-1,38 7-1470,-54-5-5367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9:05.882"/>
    </inkml:context>
    <inkml:brush xml:id="br0">
      <inkml:brushProperty name="width" value="0.05" units="cm"/>
      <inkml:brushProperty name="height" value="0.05" units="cm"/>
      <inkml:brushProperty name="color" value="#E71224"/>
    </inkml:brush>
  </inkml:definitions>
  <inkml:trace contextRef="#ctx0" brushRef="#br0">26 3 24575,'0'0'0,"0"-1"0,0 1 0,0 0 0,0 0 0,-1 0 0,1 0 0,0-1 0,0 1 0,0 0 0,-1 0 0,1 0 0,0 0 0,0 0 0,0 0 0,-1 0 0,1-1 0,0 1 0,0 0 0,-1 0 0,1 0 0,0 0 0,0 0 0,-1 0 0,1 0 0,0 0 0,0 0 0,-1 0 0,1 0 0,0 1 0,0-1 0,-1 0 0,1 0 0,0 0 0,0 0 0,0 0 0,-1 0 0,1 0 0,0 1 0,0-1 0,0 0 0,-1 0 0,1 0 0,0 0 0,0 1 0,0-1 0,0 0 0,0 0 0,0 1 0,-1-1 0,1 0 0,0 0 0,0 0 0,0 1 0,0-1 0,-4 18 0,-2 25 0,2-1 0,3 0 0,3 48 0,22 129 0,0 19 0,-24-234 0,0 0 0,0 0 0,1-1 0,-1 1 0,1 0 0,0 0 0,0 0 0,0 0 0,1-1 0,-1 1 0,1-1 0,4 7 0,-4-8 0,1 0 0,-1 0 0,1 0 0,-1 0 0,1-1 0,0 1 0,0-1 0,0 0 0,0 1 0,0-1 0,0-1 0,0 1 0,0 0 0,0-1 0,0 0 0,6 1 0,18-2 0,0 0 0,1-1 0,-1-2 0,0-1 0,48-15 0,-32 8 0,30-3-1365,-53 8-5461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9:10.261"/>
    </inkml:context>
    <inkml:brush xml:id="br0">
      <inkml:brushProperty name="width" value="0.05" units="cm"/>
      <inkml:brushProperty name="height" value="0.05" units="cm"/>
      <inkml:brushProperty name="color" value="#E71224"/>
    </inkml:brush>
  </inkml:definitions>
  <inkml:trace contextRef="#ctx0" brushRef="#br0">417 16 24575,'-417'0'0,"542"2"0,-23 0 0,104-11 0,-168 4-1365,-10 0-5461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9:11.884"/>
    </inkml:context>
    <inkml:brush xml:id="br0">
      <inkml:brushProperty name="width" value="0.05" units="cm"/>
      <inkml:brushProperty name="height" value="0.05" units="cm"/>
      <inkml:brushProperty name="color" value="#E71224"/>
    </inkml:brush>
  </inkml:definitions>
  <inkml:trace contextRef="#ctx0" brushRef="#br0">1535 450 24575,'0'-4'0,"-1"0"0,0 0 0,0-1 0,0 1 0,-1 0 0,1 0 0,-1 0 0,0 0 0,0 1 0,0-1 0,-1 0 0,1 1 0,-1 0 0,-3-4 0,-47-42 0,52 48 0,-74-52 0,-2 2 0,-126-60 0,158 87 0,14 8 0,0 1 0,-1 2 0,-1 1 0,0 1 0,-1 2 0,0 2 0,0 0 0,-1 3 0,-49-1 0,53 5 0,0 1 0,0 2 0,1 1 0,-44 12 0,51-9 0,1 1 0,0 1 0,1 1 0,-1 1 0,2 0 0,-28 22 0,21-13 0,2 2 0,0 1 0,2 1 0,0 1 0,2 1 0,1 1 0,-19 33 0,24-35 0,2 0 0,2 1 0,0 0 0,1 1 0,2 0 0,1 1 0,1 0 0,-4 50 0,9-63 0,1 0 0,1 0 0,0 0 0,1 0 0,1-1 0,0 1 0,10 27 0,-9-33 0,0 0 0,0-1 0,1 0 0,-1 0 0,2 0 0,-1-1 0,1 1 0,1-1 0,-1-1 0,1 1 0,0-1 0,0 0 0,17 9 0,4-1 0,1-2 0,1 0 0,50 12 0,98 11 0,-78-20 0,0-4 0,1-4 0,117-8 0,-204 0 0,-1 0 0,1-1 0,-1-1 0,0 0 0,0 0 0,0-2 0,-1 0 0,1 0 0,21-13 0,-26 12 0,-1 0 0,1 0 0,-1-1 0,0 0 0,0 0 0,-1-1 0,0 0 0,-1 0 0,1 0 0,-1 0 0,-1-1 0,0 0 0,0 0 0,2-10 0,1-11 0,-2-1 0,-1 1 0,-1-1 0,-1 0 0,-2 0 0,-6-48 0,2 60 0,-1 0 0,-1 0 0,0 0 0,-2 0 0,0 1 0,-17-29 0,0-1 0,17 32 0,0 0 0,2 0 0,0-1 0,-4-20 0,5 15-1365,-2 2-5461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06.269"/>
    </inkml:context>
    <inkml:brush xml:id="br0">
      <inkml:brushProperty name="width" value="0.05" units="cm"/>
      <inkml:brushProperty name="height" value="0.05" units="cm"/>
      <inkml:brushProperty name="color" value="#E71224"/>
    </inkml:brush>
  </inkml:definitions>
  <inkml:trace contextRef="#ctx0" brushRef="#br0">100 1 24575,'-3'5'0,"0"0"0,0 0 0,1 0 0,-1 0 0,1 1 0,0-1 0,1 1 0,-1-1 0,1 1 0,0 0 0,1 0 0,-1 6 0,-2 12 0,-9 54 0,-2 118 0,15 83 0,1-99 0,-2-109 0,15 377 0,-3 65 0,-14-321 0,2 662 0,-16-636 0,9-156 0,-18 75 0,4-34 0,15-32-1365,6-51-5461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07.912"/>
    </inkml:context>
    <inkml:brush xml:id="br0">
      <inkml:brushProperty name="width" value="0.05" units="cm"/>
      <inkml:brushProperty name="height" value="0.05" units="cm"/>
      <inkml:brushProperty name="color" value="#E71224"/>
    </inkml:brush>
  </inkml:definitions>
  <inkml:trace contextRef="#ctx0" brushRef="#br0">649 0 24575,'-18'22'0,"1"0"0,2 0 0,0 2 0,1-1 0,-12 29 0,-4 7 0,-38 64 0,67-120 0,0 0 0,0-1 0,0 1 0,-1-1 0,1 1 0,-1-1 0,0 0 0,0 0 0,0 1 0,0-1 0,0-1 0,0 1 0,-1 0 0,1 0 0,0-1 0,-1 1 0,1-1 0,-1 0 0,0 0 0,1 0 0,-1 0 0,0 0 0,0-1 0,0 1 0,0-1 0,1 0 0,-1 0 0,0 0 0,0 0 0,0 0 0,0-1 0,0 1 0,-5-2 0,-1-2 0,0 1 0,0-1 0,0-1 0,0 1 0,1-1 0,0-1 0,0 0 0,-13-11 0,-13-19 42,-44-59 1,54 63-406,-1 1 1,-1 2-1,-47-41 1,62 62-6464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09.332"/>
    </inkml:context>
    <inkml:brush xml:id="br0">
      <inkml:brushProperty name="width" value="0.05" units="cm"/>
      <inkml:brushProperty name="height" value="0.05" units="cm"/>
      <inkml:brushProperty name="color" value="#E71224"/>
    </inkml:brush>
  </inkml:definitions>
  <inkml:trace contextRef="#ctx0" brushRef="#br0">1 1 24575,'0'8'0,"0"12"0,0 10 0,0 13 0,0 3 0,0-2 0,0-4 0,0-5 0,0-4 0,0-3 0,4-6 0,1-3 0,1-1 0,-2 2 0,-1 0 0,-1-2-8191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1.595"/>
    </inkml:context>
    <inkml:brush xml:id="br0">
      <inkml:brushProperty name="width" value="0.05" units="cm"/>
      <inkml:brushProperty name="height" value="0.05" units="cm"/>
      <inkml:brushProperty name="color" value="#E71224"/>
    </inkml:brush>
  </inkml:definitions>
  <inkml:trace contextRef="#ctx0" brushRef="#br0">1 169 24575,'8'0'0,"12"0"0,27-4 0,27-6 0,17-9 0,18-7 0,0-1 0,-7-2 0,-16 5 0,-19 6 0,-20 7-8191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11.500"/>
    </inkml:context>
    <inkml:brush xml:id="br0">
      <inkml:brushProperty name="width" value="0.05" units="cm"/>
      <inkml:brushProperty name="height" value="0.05" units="cm"/>
      <inkml:brushProperty name="color" value="#E71224"/>
    </inkml:brush>
  </inkml:definitions>
  <inkml:trace contextRef="#ctx0" brushRef="#br0">0 25 24575,'0'-1'0,"1"0"0,-1 0 0,1 0 0,-1 0 0,1 1 0,-1-1 0,1 0 0,-1 0 0,1 0 0,0 0 0,0 1 0,-1-1 0,1 0 0,0 1 0,0-1 0,0 0 0,0 1 0,-1-1 0,1 1 0,0 0 0,0-1 0,0 1 0,0 0 0,0-1 0,0 1 0,2 0 0,34-5 0,-32 4 0,-2 1 0,1-1 0,0 1 0,-1 0 0,1 0 0,0 0 0,0 0 0,-1 1 0,1 0 0,0-1 0,-1 1 0,1 1 0,-1-1 0,1 0 0,-1 1 0,6 3 0,-7-2 0,1-1 0,-1 1 0,0-1 0,0 1 0,0 0 0,0 0 0,-1 0 0,1 0 0,-1 0 0,1 1 0,-1-1 0,0 0 0,-1 1 0,1-1 0,0 0 0,-1 1 0,0 4 0,1 1 0,0 1 0,-1-1 0,0 1 0,0-1 0,-1 0 0,-1 1 0,1-1 0,-1 0 0,-1 0 0,0 0 0,0 0 0,-1 0 0,0-1 0,0 0 0,-1 1 0,0-2 0,-1 1 0,0-1 0,0 1 0,0-2 0,-1 1 0,0-1 0,-12 9 0,19-15 0,0 0 0,-1 0 0,1 0 0,-1 1 0,1-1 0,0 0 0,0 0 0,-1 1 0,1-1 0,0 0 0,-1 0 0,1 1 0,0-1 0,0 0 0,-1 1 0,1-1 0,0 0 0,0 1 0,0-1 0,0 0 0,0 1 0,-1-1 0,1 1 0,0-1 0,0 0 0,0 1 0,0-1 0,0 1 0,0-1 0,0 0 0,0 1 0,11 8 0,27 4 0,-30-11 0,20 7-119,22 6-504,53 9 0,-79-20-6203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24.739"/>
    </inkml:context>
    <inkml:brush xml:id="br0">
      <inkml:brushProperty name="width" value="0.05" units="cm"/>
      <inkml:brushProperty name="height" value="0.05" units="cm"/>
      <inkml:brushProperty name="color" value="#E71224"/>
    </inkml:brush>
  </inkml:definitions>
  <inkml:trace contextRef="#ctx0" brushRef="#br0">1061 3503 24575,'-2'-1'0,"-1"-1"0,1 1 0,0-1 0,0 0 0,-1 0 0,1 0 0,1 0 0,-1-1 0,0 1 0,0 0 0,1-1 0,0 1 0,-1-1 0,-1-5 0,-4-4 0,-6-10 0,1-1 0,1-1 0,1 1 0,1-2 0,-11-44 0,-12-131 0,10 49 0,11 108 0,-21-59 0,8 32 0,13 32 0,-8-20 0,-14-80 0,26 108 0,-1 1 0,-2-1 0,-19-41 0,-4-13 0,-162-436 0,159 411 0,-30-138 0,25 79 0,25 102 0,10 38 0,-1 0 0,-1 0 0,-13-26 0,13 33 0,1-1 0,0 1 0,-3-26 0,-8-25 0,-37-131 0,-7-20 0,52 192 0,1 0 0,2-1 0,1 0 0,-2-41 0,8 59 0,0 9 0,0-1 0,0 1 0,0-1 0,-1 0 0,0 1 0,0-1 0,-1 1 0,1-1 0,-4-6 0,0 11 0,1 9 0,-3 12 0,7-19 0,-10 42 0,-6 58 0,3-15 0,9-51 0,1 0 0,2 37 0,0-12 0,4-152 0,8-121 0,-6 171 0,1 1 0,3 1 0,15-49 0,-24 87 0,1 0 0,-1 1 0,1-1 0,-1 0 0,1 1 0,0-1 0,0 0 0,0 1 0,0-1 0,0 1 0,0-1 0,0 1 0,0 0 0,1 0 0,-1-1 0,0 1 0,1 0 0,-1 0 0,1 0 0,-1 0 0,1 0 0,0 1 0,-1-1 0,1 0 0,0 1 0,-1-1 0,3 1 0,0 0 0,0 1 0,0-1 0,0 1 0,0 0 0,0 1 0,0-1 0,0 1 0,0-1 0,-1 1 0,1 0 0,6 5 0,15 13 0,0 1 0,-1 1 0,37 43 0,-21-20 0,51 56-1365,-72-82-5461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27.166"/>
    </inkml:context>
    <inkml:brush xml:id="br0">
      <inkml:brushProperty name="width" value="0.05" units="cm"/>
      <inkml:brushProperty name="height" value="0.05" units="cm"/>
      <inkml:brushProperty name="color" value="#E71224"/>
    </inkml:brush>
  </inkml:definitions>
  <inkml:trace contextRef="#ctx0" brushRef="#br0">1 1 24575,'0'374'0,"0"-370"0,0 0 0,0 0 0,0 0 0,1 0 0,0-1 0,-1 1 0,1 0 0,1 0 0,-1 0 0,3 6 0,-2-9 0,-1 1 0,1 0 0,0 0 0,-1 0 0,1-1 0,0 1 0,0-1 0,0 0 0,0 1 0,0-1 0,0 0 0,1 0 0,-1 0 0,0-1 0,1 1 0,-1 0 0,0-1 0,1 1 0,2-1 0,33 3-45,69-5 0,-60 0-1230,-23 1-5551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28.954"/>
    </inkml:context>
    <inkml:brush xml:id="br0">
      <inkml:brushProperty name="width" value="0.05" units="cm"/>
      <inkml:brushProperty name="height" value="0.05" units="cm"/>
      <inkml:brushProperty name="color" value="#E71224"/>
    </inkml:brush>
  </inkml:definitions>
  <inkml:trace contextRef="#ctx0" brushRef="#br0">195 50 24575,'0'-4'0,"-4"-2"0,-6 1 0,-5 0 0,-4 2 0,-4 1 0,3-3 0,0-1 0,0 1 0,-1 1 0,-2 1 0,4 1-8191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1:05.987"/>
    </inkml:context>
    <inkml:brush xml:id="br0">
      <inkml:brushProperty name="width" value="0.05" units="cm"/>
      <inkml:brushProperty name="height" value="0.05" units="cm"/>
      <inkml:brushProperty name="color" value="#E71224"/>
    </inkml:brush>
  </inkml:definitions>
  <inkml:trace contextRef="#ctx0" brushRef="#br0">1 1 24575,'0'4'0,"0"6"0,4 1 0,6-2 0,5-2 0,4-2 0,3-2 0,3-1 0,-8-2 0,-11 0 0,-11-1 0,-8 1 0,-6 0 0,-5-1 0,3 1-8191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1:08.184"/>
    </inkml:context>
    <inkml:brush xml:id="br0">
      <inkml:brushProperty name="width" value="0.05" units="cm"/>
      <inkml:brushProperty name="height" value="0.05" units="cm"/>
      <inkml:brushProperty name="color" value="#E71224"/>
    </inkml:brush>
  </inkml:definitions>
  <inkml:trace contextRef="#ctx0" brushRef="#br0">125 3255 24575,'-2'-29'0,"-2"0"0,0-1 0,-17-51 0,8 32 0,-8-57 0,5-1 0,-3-111 0,8 127 0,-1-16 0,10-352 0,4 235 0,11-98 0,0-31 0,-14-675-1365,1 1006-5461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0:57.588"/>
    </inkml:context>
    <inkml:brush xml:id="br0">
      <inkml:brushProperty name="width" value="0.05" units="cm"/>
      <inkml:brushProperty name="height" value="0.05" units="cm"/>
      <inkml:brushProperty name="color" value="#E71224"/>
    </inkml:brush>
  </inkml:definitions>
  <inkml:trace contextRef="#ctx0" brushRef="#br0">1 66 24575,'16'-1'0,"1"0"0,21-5 0,9-2 0,761-31 0,-449 29 0,833 20 0,-1185-9 0,374 20 0,51-12 0,-300-10 0,-120 2-170,-1 0-1,0 0 0,1 1 1,-1 1-1,0 0 0,0 0 1,13 7-1,-6-2-6655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1:35.608"/>
    </inkml:context>
    <inkml:brush xml:id="br0">
      <inkml:brushProperty name="width" value="0.05" units="cm"/>
      <inkml:brushProperty name="height" value="0.05" units="cm"/>
      <inkml:brushProperty name="color" value="#E71224"/>
    </inkml:brush>
  </inkml:definitions>
  <inkml:trace contextRef="#ctx0" brushRef="#br0">1 0 24575,'462'17'0,"-197"-4"0,509 7 0,48 1 0,-428-12 0,31 1 0,395 0 0,-590-11 0,-37-11 0,3-1 0,-112 10 0,141-24 0,-166 18-455,1 3 0,61 1 0,-100 5-6371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1:40.680"/>
    </inkml:context>
    <inkml:brush xml:id="br0">
      <inkml:brushProperty name="width" value="0.05" units="cm"/>
      <inkml:brushProperty name="height" value="0.05" units="cm"/>
      <inkml:brushProperty name="color" value="#E71224"/>
    </inkml:brush>
  </inkml:definitions>
  <inkml:trace contextRef="#ctx0" brushRef="#br0">846 66 24575,'-1'-1'0,"1"0"0,0 0 0,0 1 0,-1-1 0,1 0 0,-1 0 0,1 0 0,-1 0 0,1 0 0,-1 1 0,1-1 0,-1 0 0,0 1 0,1-1 0,-1 0 0,0 1 0,0-1 0,0 1 0,1-1 0,-1 1 0,0-1 0,0 1 0,0 0 0,0-1 0,0 1 0,0 0 0,0 0 0,-1-1 0,-32-3 0,29 3 0,-299-3 0,172 6 0,121-2 0,1 1 0,-1 1 0,1 0 0,0 0 0,0 1 0,-1 0 0,2 1 0,-1 0 0,0 1 0,1 0 0,0 0 0,0 1 0,1 0 0,-1 1 0,-14 14 0,-3 8 0,0 1 0,-40 64 0,57-81 0,1 0 0,1 0 0,1 0 0,0 1 0,1 0 0,0 0 0,1 0 0,0 1 0,2-1 0,-2 21 0,1 18 0,6 70 0,0-41 0,-3-36 0,-1-19 0,1 0 0,6 38 0,-5-57 0,1-1 0,0 1 0,0-1 0,0 1 0,1-1 0,0 0 0,1 0 0,0-1 0,0 1 0,0-1 0,0 0 0,1 0 0,7 7 0,1-3 0,0 1 0,1-1 0,1-1 0,-1-1 0,2 0 0,19 7 0,104 30 0,-94-32 0,-7-3 0,0-2 0,1-1 0,-1-2 0,1-2 0,0-1 0,71-7 0,-100 4 0,0-1 0,-1 0 0,1 0 0,-1-1 0,0 0 0,0-1 0,0 0 0,0 0 0,-1-1 0,1 0 0,-1 0 0,-1-1 0,1 0 0,-1-1 0,0 0 0,0 0 0,-1 0 0,0-1 0,0 0 0,-1 0 0,0 0 0,0-1 0,-1 1 0,5-16 0,7-20 0,-2-1 0,-3-1 0,12-89 0,-17 65 0,-6-140 0,-2 194 0,0-1 0,-1 1 0,-1-1 0,-1 1 0,0 1 0,-1-1 0,0 1 0,-1 0 0,-13-20 0,-1 4 0,-1 2 0,-1 1 0,-32-31 0,47 50 44,1 0 0,-13-20 1,-8-11-1543,17 28-5328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1:46.214"/>
    </inkml:context>
    <inkml:brush xml:id="br0">
      <inkml:brushProperty name="width" value="0.05" units="cm"/>
      <inkml:brushProperty name="height" value="0.05" units="cm"/>
      <inkml:brushProperty name="color" value="#E71224"/>
    </inkml:brush>
  </inkml:definitions>
  <inkml:trace contextRef="#ctx0" brushRef="#br0">0 0 24575,'1519'0'0,"-1079"37"0,-433-36 0,360 29 0,-153-15 0,675 0 0,-538-26 0,225-2 0,250 14-1365,-791-1-5461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2.552"/>
    </inkml:context>
    <inkml:brush xml:id="br0">
      <inkml:brushProperty name="width" value="0.05" units="cm"/>
      <inkml:brushProperty name="height" value="0.05" units="cm"/>
      <inkml:brushProperty name="color" value="#E71224"/>
    </inkml:brush>
  </inkml:definitions>
  <inkml:trace contextRef="#ctx0" brushRef="#br0">1 0 24575,'0'5'0,"0"5"0,0 5 0,0 9 0,0 12 0,0 5 0,0 3 0,0 3 0,0-2 0,0-5 0,4-9 0,1-6 0,5-7 0,0-6-8191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3:03.378"/>
    </inkml:context>
    <inkml:brush xml:id="br0">
      <inkml:brushProperty name="width" value="0.05" units="cm"/>
      <inkml:brushProperty name="height" value="0.05" units="cm"/>
      <inkml:brushProperty name="color" value="#E71224"/>
    </inkml:brush>
  </inkml:definitions>
  <inkml:trace contextRef="#ctx0" brushRef="#br0">771 1 24575,'-47'0'0,"0"2"0,-77 14 0,100-11 0,0 1 0,1 2 0,-1 0 0,2 2 0,-1 0 0,-37 24 0,33-17 0,1 1 0,1 1 0,0 2 0,2 0 0,0 1 0,2 2 0,0 0 0,2 1 0,-27 45 0,27-34 0,-28 68 0,40-83 0,1 0 0,1 0 0,1 1 0,0-1 0,1 25 0,2-27 0,1 0 0,1 1 0,1-1 0,0 0 0,11 38 0,-8-43 0,0 0 0,1-1 0,1 0 0,0 0 0,1 0 0,0-1 0,1 0 0,13 14 0,-5-9 0,0-1 0,1 0 0,1-2 0,0 0 0,0-1 0,2-1 0,40 18 0,-27-18 0,1 0 0,0-2 0,1-2 0,46 5 0,93 3 0,-142-14 0,1-3 0,0-1 0,37-6 0,-61 6 0,0-1 0,0 0 0,0-1 0,0 0 0,-1 0 0,0-1 0,0 0 0,0-1 0,0 0 0,-1 0 0,0-1 0,-1 0 0,1-1 0,-1 1 0,7-11 0,-5 5 0,0-1 0,-1 0 0,0-1 0,-1 0 0,-1 0 0,0-1 0,-1 1 0,5-30 0,6-41 0,-5 34 0,7-103 0,-17 136 0,-2 1 0,0-1 0,-1 1 0,-1 0 0,0 0 0,-1 0 0,-2 0 0,-9-24 0,8 27 0,-1 2 0,0-1 0,0 1 0,-2 0 0,0 1 0,0 0 0,-1 1 0,0 0 0,-1 0 0,-16-11 0,-4 1 0,0 0 0,-1 2 0,-1 2 0,-1 1 0,-1 1 0,0 2 0,-44-9 0,-20-2-1365,82 21-5461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57.215"/>
    </inkml:context>
    <inkml:brush xml:id="br0">
      <inkml:brushProperty name="width" value="0.05" units="cm"/>
      <inkml:brushProperty name="height" value="0.05" units="cm"/>
      <inkml:brushProperty name="color" value="#E71224"/>
    </inkml:brush>
  </inkml:definitions>
  <inkml:trace contextRef="#ctx0" brushRef="#br0">249 1 24575,'-6'152'0,"-39"249"0,23-265 0,-6 206 0,25-282 0,-17 94 0,0-9 0,-11 274 0,6-241 0,3-34 0,14-70 0,-10 172 0,19 193-1365,-1-419-5461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59.691"/>
    </inkml:context>
    <inkml:brush xml:id="br0">
      <inkml:brushProperty name="width" value="0.05" units="cm"/>
      <inkml:brushProperty name="height" value="0.05" units="cm"/>
      <inkml:brushProperty name="color" value="#E71224"/>
    </inkml:brush>
  </inkml:definitions>
  <inkml:trace contextRef="#ctx0" brushRef="#br0">0 1 24575,'26'59'0,"34"113"0,-27-68 0,31 80 0,161 543 0,-168-418 0,6 27 0,-54-284 0,-3-1 0,-2 1 0,-2 1 0,-5 59 0,0 3 0,3-63 0,2 1 0,2-1 0,3 0 0,14 53 0,-8-53 0,-3-9 0,2-1 0,26 61 0,-31-86-1365,-2-2-5461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3:06.978"/>
    </inkml:context>
    <inkml:brush xml:id="br0">
      <inkml:brushProperty name="width" value="0.05" units="cm"/>
      <inkml:brushProperty name="height" value="0.05" units="cm"/>
      <inkml:brushProperty name="color" value="#E71224"/>
    </inkml:brush>
  </inkml:definitions>
  <inkml:trace contextRef="#ctx0" brushRef="#br0">26 56 24575,'-1'0'0,"0"0"0,1 0 0,-1 1 0,0-1 0,0 1 0,0-1 0,0 0 0,1 1 0,-1-1 0,0 1 0,0 0 0,1-1 0,-1 1 0,1 0 0,-1-1 0,0 1 0,1 0 0,-1 0 0,1-1 0,-1 1 0,1 0 0,0 0 0,-1 0 0,1 0 0,0 0 0,0 0 0,-1 1 0,-3 29 0,3-27 0,-1 17 0,1 1 0,0 0 0,5 40 0,-3-55 0,0 0 0,1 0 0,0 0 0,0 0 0,1 0 0,0 0 0,0-1 0,0 1 0,1-1 0,0 0 0,0 0 0,1 0 0,0-1 0,0 0 0,7 7 0,6 1 0,1-1 0,0 0 0,1-1 0,0-2 0,1 0 0,0-1 0,0-1 0,0-1 0,1-1 0,34 4 0,21-2 0,133-7 0,-104-2 0,-44 3 0,64-3 0,-113 1 0,1-1 0,-1-1 0,0 0 0,1 0 0,-2-1 0,1-1 0,13-7 0,9-6 0,-19 11 0,-1 0 0,-1-1 0,1-1 0,-2 0 0,20-18 0,-29 23 0,0-1 0,-1 0 0,0 0 0,0 0 0,-1-1 0,1 1 0,-1-1 0,0 0 0,-1 1 0,0-1 0,1 0 0,-2 0 0,1-8 0,0-5 0,-1 0 0,-5-36 0,4 50 0,-1-1 0,0 1 0,0 0 0,0 0 0,-1 0 0,1 0 0,-1 1 0,0-1 0,0 1 0,-1 0 0,0-1 0,1 1 0,-1 1 0,-1-1 0,1 1 0,0 0 0,-1-1 0,-8-2 0,-6-5 0,-1 2 0,0 0 0,-27-6 0,20 7 0,-1 2 0,0 2 0,-53-3 0,-89 9 0,78 1 0,63-3 0,-1 1 0,-53 10 0,72-8 0,0 0 0,0 0 0,1 1 0,-1 1 0,1 0 0,0 0 0,1 1 0,-1 0 0,1 1 0,-14 13 0,-3 5 0,2 1 0,-42 57 0,59-73 0,0 1 0,1-1 0,0 2 0,0-1 0,1 0 0,1 1 0,0 0 0,1 0 0,0 0 0,1 1 0,0-1 0,0 14 0,2-21 0,1 1 0,0 0 0,0-1 0,0 1 0,1 0 0,-1-1 0,1 0 0,0 1 0,1-1 0,0 0 0,-1 0 0,2 0 0,6 8 0,-4-6 0,1 0 0,0-1 0,1 0 0,0-1 0,-1 1 0,2-2 0,14 8 0,5-1 0,1-2 0,0-1 0,0-1 0,41 4 0,354 23 0,6-32 0,-417-1 0,0-1 0,-1 0 0,1-1 0,-1-1 0,1 0 0,-1 0 0,0-1 0,1-1 0,-2 0 0,1-1 0,21-12 0,2-4 0,-19 12 0,0-1 0,0-1 0,-2 0 0,1-1 0,17-18 0,-29 27 0,-1 0 0,1 0 0,-1-1 0,0 1 0,0-1 0,0 0 0,0 0 0,-1 0 0,1 1 0,-1-1 0,0-1 0,0 1 0,-1 0 0,1 0 0,-1 0 0,0 0 0,0 0 0,0-1 0,-1 1 0,1 0 0,-1 0 0,0 0 0,0 0 0,-1 0 0,1 0 0,-1 0 0,0 1 0,0-1 0,-3-4 0,-3-5 0,-1 1 0,0 1 0,0 0 0,-1 0 0,-1 1 0,1 0 0,-2 1 0,1 0 0,-1 1 0,-1 0 0,-22-10 0,3 5 0,-1 1 0,-1 2 0,-59-11 0,61 15 0,-42-9 0,-1 3 0,-117-3 0,-141 17-1365,311-2-5461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00.638"/>
    </inkml:context>
    <inkml:brush xml:id="br0">
      <inkml:brushProperty name="width" value="0.05" units="cm"/>
      <inkml:brushProperty name="height" value="0.05" units="cm"/>
      <inkml:brushProperty name="color" value="#E71224"/>
    </inkml:brush>
  </inkml:definitions>
  <inkml:trace contextRef="#ctx0" brushRef="#br0">1 25 24575,'447'14'0,"-45"-1"0,1438-12 0,-886-3 0,-444 3 0,551-3 0,-603-23 0,-23 1 0,959 48 0,-223 3 0,-801-26 0,273-4 0,-386-9 0,64-1 0,367 13-1365,-665 0-5461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09.942"/>
    </inkml:context>
    <inkml:brush xml:id="br0">
      <inkml:brushProperty name="width" value="0.05" units="cm"/>
      <inkml:brushProperty name="height" value="0.05" units="cm"/>
      <inkml:brushProperty name="color" value="#E71224"/>
    </inkml:brush>
  </inkml:definitions>
  <inkml:trace contextRef="#ctx0" brushRef="#br0">2 1067 24575,'0'-34'0,"-1"-82"0,5-1 0,22-133 0,-23 231 0,63-305 0,-56 291 0,17-38 0,2-4 0,-23 64 0,1 15 0,5 22 0,-7-14 0,49 120 0,53 198 0,-52-58 0,-55-272 0,0 0 0,0 0 0,0 0 0,1 0 0,-1 0 0,0 0 0,0 0 0,0 0 0,0 0 0,0 0 0,0-1 0,0 1 0,0 0 0,0 0 0,0 0 0,0 0 0,1 0 0,-1 0 0,0 0 0,0 0 0,0 0 0,0 0 0,0 0 0,0 0 0,0 0 0,0 0 0,0 0 0,1 0 0,-1 0 0,0 0 0,0 0 0,0 0 0,0 0 0,0 0 0,0 0 0,0 0 0,0 0 0,1 0 0,-1 0 0,0 0 0,0 0 0,0 1 0,3-24 0,0-34 0,3-66 0,6 0 0,51-227 0,-59 329 0,-3 12 0,1 0 0,0 1 0,0-1 0,1 0 0,0 1 0,1 0 0,-1-1 0,10-12 0,-13 21 0,0-1 0,1 1 0,-1-1 0,0 1 0,1 0 0,-1-1 0,1 1 0,-1 0 0,1-1 0,-1 1 0,1 0 0,-1 0 0,1-1 0,-1 1 0,1 0 0,-1 0 0,1 0 0,-1 0 0,1 0 0,-1 0 0,1 0 0,0 0 0,-1 0 0,1 0 0,-1 0 0,1 0 0,-1 0 0,1 0 0,-1 0 0,1 0 0,0 1 0,-1-1 0,1 0 0,-1 0 0,0 1 0,1-1 0,15 19 0,-4 8 0,0 1 0,-2-1 0,-1 2 0,-1-1 0,6 48 0,-2-12 0,4 10 0,89 327 0,-94-366-341,-2 1 0,-1 0-1,4 44 1,-9-54-6485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11.732"/>
    </inkml:context>
    <inkml:brush xml:id="br0">
      <inkml:brushProperty name="width" value="0.05" units="cm"/>
      <inkml:brushProperty name="height" value="0.05" units="cm"/>
      <inkml:brushProperty name="color" value="#E71224"/>
    </inkml:brush>
  </inkml:definitions>
  <inkml:trace contextRef="#ctx0" brushRef="#br0">325 20 24575,'-3'-2'0,"0"0"0,0 0 0,0 0 0,-1 0 0,1 1 0,0-1 0,-1 1 0,1 0 0,-1 0 0,1 0 0,-1 1 0,-6-1 0,0 0 0,1 1 0,0 0 0,-18 3 0,17-1 0,-1 2 0,0-1 0,1 2 0,0-1 0,0 1 0,0 1 0,1 0 0,0 0 0,0 1 0,0 0 0,1 0 0,0 1 0,0 0 0,-11 17 0,11-14 0,-1 1 0,2 0 0,0 1 0,0 0 0,1 0 0,1 0 0,0 1 0,1 0 0,0 0 0,1 0 0,-1 15 0,4-25 0,0 0 0,0 0 0,1 0 0,-1 0 0,1 0 0,0 0 0,0 0 0,0 0 0,1 0 0,-1-1 0,1 1 0,0 0 0,0-1 0,0 1 0,1-1 0,-1 0 0,1 0 0,-1 0 0,1 0 0,0 0 0,0-1 0,1 1 0,-1-1 0,0 0 0,1 0 0,0 0 0,-1 0 0,6 1 0,12 4 0,-1-1 0,1-1 0,-1 0 0,28 1 0,-21-3 0,-21-2 0,8 2 0,0-1 0,0-1 0,0 0 0,0-1 0,21-2 0,-31 1 0,-1 0 0,0 0 0,1 0 0,-1 0 0,0 0 0,0-1 0,0 1 0,0-1 0,0 0 0,0 0 0,-1 0 0,1 0 0,0 0 0,-1-1 0,0 1 0,1-1 0,-1 1 0,0-1 0,-1 0 0,1 0 0,0 0 0,-1 0 0,0 0 0,1-1 0,-1 1 0,-1 0 0,1 0 0,0-5 0,2-17 0,-1 1 0,-2-1 0,-3-39 0,1 35 0,2-52 0,0 80 0,0 0 0,0 1 0,0-1 0,0 0 0,0 1 0,0-1 0,0 0 0,1 1 0,-1-1 0,0 0 0,0 1 0,0-1 0,1 1 0,-1-1 0,0 0 0,1 1 0,-1-1 0,1 1 0,-1-1 0,1 1 0,-1-1 0,1 1 0,-1 0 0,1-1 0,-1 1 0,1-1 0,-1 1 0,1 0 0,0-1 0,1 1 0,-1 0 0,0 0 0,1 1 0,-1-1 0,1 0 0,-1 0 0,0 1 0,1-1 0,-1 0 0,0 1 0,0 0 0,1-1 0,1 2 0,39 32 0,-37-30 0,170 167-777,-159-155 189,0 1-6238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12.469"/>
    </inkml:context>
    <inkml:brush xml:id="br0">
      <inkml:brushProperty name="width" value="0.05" units="cm"/>
      <inkml:brushProperty name="height" value="0.05" units="cm"/>
      <inkml:brushProperty name="color" value="#E71224"/>
    </inkml:brush>
  </inkml:definitions>
  <inkml:trace contextRef="#ctx0" brushRef="#br0">0 0 24575,'0'9'0,"0"10"0,0 20 0,5 23 0,5 19 0,5 12 0,4 2 0,4-5 0,-3-7 0,4-8 0,-2-14 0,-5-7 0,-1-6 0,-4-6 0,1-7 0,-2-4 0,-2-8-8191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13.428"/>
    </inkml:context>
    <inkml:brush xml:id="br0">
      <inkml:brushProperty name="width" value="0.05" units="cm"/>
      <inkml:brushProperty name="height" value="0.05" units="cm"/>
      <inkml:brushProperty name="color" value="#E71224"/>
    </inkml:brush>
  </inkml:definitions>
  <inkml:trace contextRef="#ctx0" brushRef="#br0">0 1 24575,'0'4'0,"17"48"0,22 69 0,13 52 0,6 22 0,-7-19 0,-8-30 0,-11-36 0,-7-32 0,-8-21 0,-2-21 0,-4-12 0,-4-6 0,-2-1 0,-3 0 0,-2 1 0,0 3 0,-1-4-8191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14.659"/>
    </inkml:context>
    <inkml:brush xml:id="br0">
      <inkml:brushProperty name="width" value="0.05" units="cm"/>
      <inkml:brushProperty name="height" value="0.05" units="cm"/>
      <inkml:brushProperty name="color" value="#E71224"/>
    </inkml:brush>
  </inkml:definitions>
  <inkml:trace contextRef="#ctx0" brushRef="#br0">785 27 24575,'0'-1'0,"0"0"0,-1 0 0,1 0 0,0 0 0,-1 0 0,1 1 0,-1-1 0,1 0 0,-1 0 0,1 0 0,-1 1 0,1-1 0,-1 0 0,0 1 0,0-1 0,1 0 0,-1 1 0,0-1 0,0 1 0,0-1 0,1 1 0,-1-1 0,0 1 0,0 0 0,0 0 0,0-1 0,0 1 0,-1 0 0,-31-5 0,29 5 0,-89-3 0,-173 16 0,57 1 0,189-13-273,0 2 0,-1 1 0,1 1 0,-37 13 0,36-11-6553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3.438"/>
    </inkml:context>
    <inkml:brush xml:id="br0">
      <inkml:brushProperty name="width" value="0.05" units="cm"/>
      <inkml:brushProperty name="height" value="0.05" units="cm"/>
      <inkml:brushProperty name="color" value="#E71224"/>
    </inkml:brush>
  </inkml:definitions>
  <inkml:trace contextRef="#ctx0" brushRef="#br0">573 1 24575,'-4'0'0,"-10"0"0,-15 8 0,-20 20 0,-17 13 0,-11 9 0,-1-1 0,5-4 0,11-5 0,11-11 0,10-9 0,13-8-8191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15.416"/>
    </inkml:context>
    <inkml:brush xml:id="br0">
      <inkml:brushProperty name="width" value="0.05" units="cm"/>
      <inkml:brushProperty name="height" value="0.05" units="cm"/>
      <inkml:brushProperty name="color" value="#E71224"/>
    </inkml:brush>
  </inkml:definitions>
  <inkml:trace contextRef="#ctx0" brushRef="#br0">0 0 24575,'0'5'0,"0"4"0,0 6 0,0 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17.233"/>
    </inkml:context>
    <inkml:brush xml:id="br0">
      <inkml:brushProperty name="width" value="0.05" units="cm"/>
      <inkml:brushProperty name="height" value="0.05" units="cm"/>
      <inkml:brushProperty name="color" value="#E71224"/>
    </inkml:brush>
  </inkml:definitions>
  <inkml:trace contextRef="#ctx0" brushRef="#br0">1 401 24575,'23'-2'0,"0"-1"0,0-2 0,0 0 0,0-1 0,-1-2 0,30-13 0,-9 4 0,-31 13 0,14-6 0,39-19 0,-57 25 0,-1-1 0,0 1 0,-1-1 0,1-1 0,-1 1 0,0-1 0,0 0 0,0 0 0,7-12 0,-2 0 0,0 2 0,-1-1 0,14-33 0,-22 46 0,0-1 0,0 0 0,-1 0 0,0 0 0,0 0 0,0-1 0,-1 1 0,0 0 0,0 0 0,0 0 0,-1-1 0,1 1 0,-1 0 0,0 0 0,-4-8 0,4 10 0,-1 1 0,1 0 0,-1 0 0,0 0 0,0-1 0,0 2 0,0-1 0,0 0 0,0 0 0,0 1 0,-1-1 0,1 1 0,-1 0 0,1-1 0,-1 1 0,0 0 0,1 1 0,-1-1 0,0 0 0,1 1 0,-5-1 0,-9 0 0,-1 0 0,-23 2 0,26-1 0,6 1 0,0 1 0,0-1 0,0 1 0,0 0 0,0 1 0,1 0 0,-1 0 0,1 1 0,0 0 0,0 0 0,0 1 0,0 0 0,1 0 0,0 0 0,0 1 0,-7 9 0,-3 3 0,2 1 0,0 1 0,1 1 0,-15 30 0,20-34 0,-3 3 0,2 0 0,0 1 0,1 0 0,-10 43 0,17-58 0,1 0 0,-1 0 0,1 0 0,0 0 0,0 0 0,1 0 0,0 0 0,0 0 0,0-1 0,1 1 0,-1 0 0,2-1 0,-1 1 0,0-1 0,1 1 0,0-1 0,1 0 0,-1 0 0,1 0 0,0-1 0,0 1 0,0-1 0,9 7 0,-4-5 0,0 0 0,1 0 0,-1-1 0,1 0 0,0-1 0,19 6 0,70 11 0,-50-12 0,-3 1 0,2-2 0,-1-3 0,1-1 0,-1-2 0,50-6 0,-93 3 0,0 0 0,0 0 0,0 0 0,-1-1 0,1 1 0,0-1-1,-1 0 1,1 0 0,-1-1 0,5-3 0,9-6-1364,-4 5-5462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24.810"/>
    </inkml:context>
    <inkml:brush xml:id="br0">
      <inkml:brushProperty name="width" value="0.05" units="cm"/>
      <inkml:brushProperty name="height" value="0.05" units="cm"/>
      <inkml:brushProperty name="color" value="#E71224"/>
    </inkml:brush>
  </inkml:definitions>
  <inkml:trace contextRef="#ctx0" brushRef="#br0">588 1 24575,'-8'4'0,"-15"18"0,-13 27 0,-16 30 0,-9 18 0,-1 5 0,1-6 0,2-7 0,8-6 0,8-9 0,6-8 0,7-11 0,7-12 0,4-12 0,5-7 0,5-9-8191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25.762"/>
    </inkml:context>
    <inkml:brush xml:id="br0">
      <inkml:brushProperty name="width" value="0.05" units="cm"/>
      <inkml:brushProperty name="height" value="0.05" units="cm"/>
      <inkml:brushProperty name="color" value="#E71224"/>
    </inkml:brush>
  </inkml:definitions>
  <inkml:trace contextRef="#ctx0" brushRef="#br0">602 1 24575,'-4'1'0,"0"1"0,0-1 0,0 1 0,0 0 0,0 0 0,1 1 0,-1-1 0,1 1 0,0 0 0,0 0 0,0 0 0,-3 4 0,-5 4 0,-35 38 0,2 3 0,3 1 0,-47 79 0,70-104 0,-42 64 0,-93 189 0,145-263 0,0-1 0,-1 0 0,0 0 0,-14 15 0,0 0-1365,12-20-5461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26.462"/>
    </inkml:context>
    <inkml:brush xml:id="br0">
      <inkml:brushProperty name="width" value="0.05" units="cm"/>
      <inkml:brushProperty name="height" value="0.05" units="cm"/>
      <inkml:brushProperty name="color" value="#E71224"/>
    </inkml:brush>
  </inkml:definitions>
  <inkml:trace contextRef="#ctx0" brushRef="#br0">0 1 24575,'4'0'0,"15"4"0,19 18 0,26 27 0,18 21 0,16 16 0,8 5 0,-1 1 0,-10-8 0,-9-9 0,-15-10 0,-15-10 0,-13-12 0,-14-8 0,-11-7 0,-10-2 0,-5-7-8191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27.157"/>
    </inkml:context>
    <inkml:brush xml:id="br0">
      <inkml:brushProperty name="width" value="0.05" units="cm"/>
      <inkml:brushProperty name="height" value="0.05" units="cm"/>
      <inkml:brushProperty name="color" value="#E71224"/>
    </inkml:brush>
  </inkml:definitions>
  <inkml:trace contextRef="#ctx0" brushRef="#br0">0 1 24575,'4'0'0,"10"0"0,24 13 0,22 16 0,17 16 0,8 9 0,3 4 0,-6-5 0,-12-1 0,-10-7 0,-11-2 0,-9 0 0,-8-8 0,-9-4 0,-4-5 0,-1-2 0,-4-5-8191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28.794"/>
    </inkml:context>
    <inkml:brush xml:id="br0">
      <inkml:brushProperty name="width" value="0.05" units="cm"/>
      <inkml:brushProperty name="height" value="0.05" units="cm"/>
      <inkml:brushProperty name="color" value="#E71224"/>
    </inkml:brush>
  </inkml:definitions>
  <inkml:trace contextRef="#ctx0" brushRef="#br0">575 0 24575,'-23'0'0,"-200"7"0,192-4 0,0 2 0,0 1 0,1 1 0,0 1 0,-31 13 0,54-18 0,1-1 0,-1 1 0,0 1 0,1-1 0,0 1 0,0 0 0,0 1 0,1-1 0,-1 1 0,1 0 0,0 1 0,0-1 0,1 1 0,0 0 0,0 0 0,0 0 0,0 0 0,1 1 0,0 0 0,1 0 0,0-1 0,0 2 0,0-1 0,1 0 0,0 0 0,0 0 0,1 12 0,-1-5 0,1 1 0,1-1 0,0 1 0,1-1 0,4 16 0,-4-24 0,0-1 0,0 1 0,0-1 0,1 1 0,-1-1 0,1 0 0,0 0 0,1 0 0,-1-1 0,1 1 0,0-1 0,0 0 0,1 0 0,-1 0 0,8 4 0,-5-4 0,1 1 0,0-1 0,0 0 0,1-1 0,-1 0 0,1-1 0,-1 1 0,1-2 0,0 1 0,0-1 0,0 0 0,0-1 0,0 0 0,0-1 0,0 0 0,0 0 0,-1-1 0,15-4 0,-13 2 0,1 0 0,-1-1 0,-1-1 0,1 0 0,-1 0 0,0 0 0,0-1 0,0-1 0,-1 0 0,-1 0 0,1 0 0,-1-1 0,0 0 0,7-15 0,-7 12 0,-1-1 0,-1 1 0,0-2 0,0 1 0,4-26 0,2-70 0,-10 93 0,-1 14 0,0 1 0,0-1 0,0 0 0,0 1 0,0-1 0,0 0 0,1 1 0,-1-1 0,1 1 0,-1-1 0,1 1 0,-1-1 0,1 1 0,0-1 0,0 1 0,-1 0 0,1-1 0,0 1 0,2-1 0,-2 1 0,-1 1 0,1 0 0,0 0 0,0 0 0,0 0 0,0 0 0,-1 1 0,1-1 0,0 0 0,0 0 0,0 0 0,-1 1 0,1-1 0,0 1 0,0-1 0,-1 0 0,1 1 0,0-1 0,-1 1 0,1-1 0,-1 1 0,1 0 0,0-1 0,-1 1 0,1 0 0,6 8 0,-1 0 0,0 0 0,0 0 0,6 14 0,12 33 0,-2 1 0,-3 0 0,-2 2 0,-2 0 0,-4 1 0,-1 0 0,1 108 0,-14 76 0,3-240 0,0-1 0,0 0 0,0 1 0,0-1 0,-1 1 0,1-1 0,-1 0 0,0 1 0,0-1 0,0 0 0,0 1 0,-1-1 0,1 0 0,-1 0 0,0 0 0,0-1 0,0 1 0,0 0 0,-1-1 0,1 1 0,0-1 0,-1 0 0,0 1 0,0-1 0,0-1 0,1 1 0,-2 0 0,1-1 0,0 1 0,0-1 0,-5 1 0,-13 4 12,0-2-1,-1 0 0,1-1 1,-24 0-1,-91-6-359,77 1-726,28 1-5752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29.626"/>
    </inkml:context>
    <inkml:brush xml:id="br0">
      <inkml:brushProperty name="width" value="0.05" units="cm"/>
      <inkml:brushProperty name="height" value="0.05" units="cm"/>
      <inkml:brushProperty name="color" value="#E71224"/>
    </inkml:brush>
  </inkml:definitions>
  <inkml:trace contextRef="#ctx0" brushRef="#br0">0 5 24575,'0'-4'0,"0"7"0,0 19 0,4 24 0,2 15 0,-1 15 0,4 16 0,3 4 0,5-2 0,-1-12 0,-3-12 0,1-13 0,-3-17-8191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30.695"/>
    </inkml:context>
    <inkml:brush xml:id="br0">
      <inkml:brushProperty name="width" value="0.05" units="cm"/>
      <inkml:brushProperty name="height" value="0.05" units="cm"/>
      <inkml:brushProperty name="color" value="#E71224"/>
    </inkml:brush>
  </inkml:definitions>
  <inkml:trace contextRef="#ctx0" brushRef="#br0">353 27 24575,'-3'-2'0,"1"0"0,-1 0 0,0 1 0,0-1 0,0 1 0,0-1 0,0 1 0,0 0 0,0 0 0,0 0 0,-6 0 0,-40-3 0,33 3 0,-9-1 0,7 1 0,-1 0 0,-33 2 0,47 0 0,0 0 0,1-1 0,-1 2 0,0-1 0,1 0 0,-1 1 0,1 0 0,0 0 0,0 0 0,0 1 0,0-1 0,0 1 0,0 0 0,0 0 0,1 1 0,-4 3 0,0 3 0,1 1 0,0 0 0,0 0 0,1 1 0,0-1 0,1 1 0,0 0 0,1 1 0,1-1 0,-2 15 0,0 18 0,3 66 0,1-107 0,0 1 0,0-1 0,1 1 0,-1 0 0,1-1 0,0 0 0,0 1 0,1-1 0,0 0 0,-1 1 0,4 3 0,-3-5 0,0-1 0,0 0 0,0 1 0,1-1 0,-1 0 0,1 0 0,-1-1 0,1 1 0,0 0 0,0-1 0,0 0 0,0 1 0,0-1 0,0 0 0,0-1 0,0 1 0,3 0 0,26 3 0,0-1 0,0-2 0,0-1 0,0-1 0,34-6 0,-62 6 0,-1 0 0,1 0 0,-1 0 0,0-1 0,1 1 0,-1-1 0,0 1 0,0-1 0,0 0 0,0-1 0,0 1 0,0 0 0,-1-1 0,1 1 0,-1-1 0,0 0 0,1 0 0,-1 0 0,-1 0 0,1 0 0,0-1 0,-1 1 0,1 0 0,-1-1 0,0 1 0,0-1 0,0-7 0,2-8 0,-2-1 0,0 0 0,-2 0 0,-2-20 0,1 11 0,2 9-108,0 6-206,-1 0 0,-1 0-1,-4-21 1,0 17-6512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31.691"/>
    </inkml:context>
    <inkml:brush xml:id="br0">
      <inkml:brushProperty name="width" value="0.05" units="cm"/>
      <inkml:brushProperty name="height" value="0.05" units="cm"/>
      <inkml:brushProperty name="color" value="#E71224"/>
    </inkml:brush>
  </inkml:definitions>
  <inkml:trace contextRef="#ctx0" brushRef="#br0">274 4 24575,'-61'-1'0,"36"-1"0,0 1 0,0 2 0,0 0 0,-29 7 0,51-8 0,0 1 0,0 0 0,0 0 0,0 0 0,0 0 0,0 1 0,1-1 0,-1 1 0,0 0 0,1 0 0,-1 0 0,1 0 0,0 0 0,0 0 0,0 1 0,0-1 0,0 1 0,0-1 0,1 1 0,-1 0 0,1-1 0,0 1 0,-1 0 0,1 0 0,-1 6 0,2-5 0,0 0 0,0-1 0,0 1 0,0 0 0,0 0 0,1-1 0,0 1 0,-1 0 0,1 0 0,1-1 0,-1 1 0,0-1 0,1 1 0,0-1 0,0 0 0,0 0 0,0 0 0,1 0 0,-1 0 0,1 0 0,2 2 0,9 6 0,0-1 0,23 13 0,-26-17 0,0 0 0,0 1 0,-1 0 0,0 0 0,-1 1 0,17 18 0,-23-22-74,22 34 278,-24-36-279,0 0 0,-1 0 0,1 0 1,-1 0-1,1 0 0,-1 0 0,0 0 1,0 0-1,0 0 0,0 0 1,0 0-1,0 0 0,0 0 0,-1 0 1,1 0-1,-1 0 0,1 0 0,-1-1 1,-1 4-1,-7 9-6751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8.058"/>
    </inkml:context>
    <inkml:brush xml:id="br0">
      <inkml:brushProperty name="width" value="0.05" units="cm"/>
      <inkml:brushProperty name="height" value="0.05" units="cm"/>
      <inkml:brushProperty name="color" value="#E71224"/>
    </inkml:brush>
  </inkml:definitions>
  <inkml:trace contextRef="#ctx0" brushRef="#br0">0 0 24575,'14'2'0,"-1"1"0,1 0 0,-1 1 0,0 1 0,0 0 0,15 8 0,401 215 0,-3 26 6,-33-19-155,-293-178 78,479 283-357,-16 25 210,296 297 218,-707-528-648,-132-117-6035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32.877"/>
    </inkml:context>
    <inkml:brush xml:id="br0">
      <inkml:brushProperty name="width" value="0.05" units="cm"/>
      <inkml:brushProperty name="height" value="0.05" units="cm"/>
      <inkml:brushProperty name="color" value="#E71224"/>
    </inkml:brush>
  </inkml:definitions>
  <inkml:trace contextRef="#ctx0" brushRef="#br0">431 26 24575,'0'-1'0,"0"0"0,-1 0 0,1 0 0,-1 0 0,1 0 0,-1 0 0,0 1 0,1-1 0,-1 0 0,0 0 0,0 0 0,1 1 0,-1-1 0,0 0 0,0 1 0,0-1 0,0 1 0,0-1 0,0 1 0,0 0 0,0-1 0,0 1 0,0 0 0,0 0 0,0-1 0,-1 1 0,-35-5 0,32 5 0,-7-2 0,1 1 0,-1 1 0,0 0 0,1 1 0,-1 0 0,-16 3 0,24-2 0,-1-1 0,1 1 0,0 0 0,0 0 0,0 0 0,0 0 0,1 1 0,-1 0 0,1 0 0,-1 0 0,1 0 0,0 0 0,0 0 0,0 1 0,1 0 0,-1-1 0,1 1 0,0 0 0,-3 9 0,1-5 0,1 1 0,1 0 0,0 1 0,0-1 0,0 0 0,1 0 0,1 1 0,0 11 0,0-15 0,1 0 0,0 0 0,0 0 0,0-1 0,1 1 0,0 0 0,0-1 0,0 0 0,1 1 0,0-1 0,0 0 0,0 0 0,1 0 0,5 6 0,-7-10 0,-1 0 0,0 0 0,0 0 0,0 0 0,0 0 0,0 0 0,0 0 0,0 0 0,0 1 0,-1-1 0,1 0 0,0 1 0,-1-1 0,1 0 0,-1 1 0,1-1 0,-1 1 0,0-1 0,0 1 0,0-1 0,1 1 0,-1-1 0,-1 1 0,1 1 0,-1-2 0,0 1 0,-1 0 0,1 0 0,-1-1 0,1 1 0,-1-1 0,0 1 0,1-1 0,-1 0 0,0 1 0,0-1 0,0 0 0,0 0 0,0-1 0,0 1 0,0 0 0,-3 0 0,-23 7 67,-44 6 0,-8 3-1566,58-10-5327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33.875"/>
    </inkml:context>
    <inkml:brush xml:id="br0">
      <inkml:brushProperty name="width" value="0.05" units="cm"/>
      <inkml:brushProperty name="height" value="0.05" units="cm"/>
      <inkml:brushProperty name="color" value="#E71224"/>
    </inkml:brush>
  </inkml:definitions>
  <inkml:trace contextRef="#ctx0" brushRef="#br0">0 0 24575,'4'0'0,"6"0"0,5 5 0,9 4 0,4 6 0,2 1 0,-5 1 0,-2 2 0,0-2 0,-5 0 0,-1 1 0,1 2 0,1-2 0,2-1 0,2-2 0,-4 0 0,0-3 0,-4-2-8191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35.397"/>
    </inkml:context>
    <inkml:brush xml:id="br0">
      <inkml:brushProperty name="width" value="0.05" units="cm"/>
      <inkml:brushProperty name="height" value="0.05" units="cm"/>
      <inkml:brushProperty name="color" value="#E71224"/>
    </inkml:brush>
  </inkml:definitions>
  <inkml:trace contextRef="#ctx0" brushRef="#br0">263 1 24575,'-3'45'0,"-2"0"0,-2 0 0,-2 0 0,-24 68 0,10-32 0,-46 139 0,52-171 0,4-2 0,-14 92 0,19-84 0,-18 60 0,10-71-1365,10-26-5461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44.059"/>
    </inkml:context>
    <inkml:brush xml:id="br0">
      <inkml:brushProperty name="width" value="0.05" units="cm"/>
      <inkml:brushProperty name="height" value="0.05" units="cm"/>
      <inkml:brushProperty name="color" value="#E71224"/>
    </inkml:brush>
  </inkml:definitions>
  <inkml:trace contextRef="#ctx0" brushRef="#br0">0 79 24575,'0'-3'0,"0"1"0,1 0 0,-1 0 0,1-1 0,-1 1 0,1 0 0,0 0 0,0 0 0,0 0 0,0 0 0,0 0 0,0 0 0,1 0 0,-1 0 0,1 0 0,-1 1 0,1-1 0,-1 1 0,1-1 0,0 1 0,0 0 0,0-1 0,0 1 0,0 0 0,0 0 0,4-1 0,5-2 0,1 1 0,-1 0 0,23-3 0,-29 6 0,91-9 0,155 5 0,-151 5 0,688 1-1365,-765-2-5461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45.111"/>
    </inkml:context>
    <inkml:brush xml:id="br0">
      <inkml:brushProperty name="width" value="0.05" units="cm"/>
      <inkml:brushProperty name="height" value="0.05" units="cm"/>
      <inkml:brushProperty name="color" value="#E71224"/>
    </inkml:brush>
  </inkml:definitions>
  <inkml:trace contextRef="#ctx0" brushRef="#br0">1 0 24575,'4'0'0,"5"0"0,7 0 0,3 0 0,4 0 0,5 0 0,3 0 0,17 0 0,25 0 0,34 0 0,28 0 0,13 0 0,1 0 0,-12 0 0,-17 0 0,-28 5 0,-26 0 0,-24 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50.466"/>
    </inkml:context>
    <inkml:brush xml:id="br0">
      <inkml:brushProperty name="width" value="0.05" units="cm"/>
      <inkml:brushProperty name="height" value="0.05" units="cm"/>
      <inkml:brushProperty name="color" value="#E71224"/>
    </inkml:brush>
  </inkml:definitions>
  <inkml:trace contextRef="#ctx0" brushRef="#br0">1 893 24575,'7'-7'0,"1"2"0,1-1 0,-1 1 0,1 1 0,-1-1 0,20-5 0,5-4 0,163-89 0,-129 61 0,-43 26 0,32-16 0,-47 28 0,1 0 0,0 0 0,0 1 0,0 0 0,0 1 0,1 0 0,10-1 0,-6 2 0,1 1 0,-1 1 0,0 0 0,1 0 0,-1 2 0,0 0 0,0 1 0,0 0 0,-1 1 0,1 1 0,-1 0 0,0 1 0,-1 1 0,0 0 0,0 0 0,-1 1 0,20 19 0,81 91 0,-107-113 0,1-1 0,-1 1 0,1-1 0,1-1 0,-1 1 0,1-1 0,0 0 0,0-1 0,0 0 0,0 0 0,0-1 0,1 0 0,11 1 0,3-1 0,1-1 0,0 0 0,38-6 0,-56 4 0,-1 0 0,1-1 0,-1 1 0,1-1 0,-1 0 0,0-1 0,0 1 0,0-1 0,0 0 0,0 0 0,0-1 0,-1 1 0,0-1 0,0 0 0,0 0 0,0-1 0,0 1 0,-1-1 0,3-5 0,7-11 0,-2-1 0,-1-1 0,9-28 0,-1 5 0,-10 23 0,-1-1 0,5-30 0,-7 27 0,17-49 0,-19 68 0,0 1 0,0 0 0,1 0 0,0 0 0,0 1 0,1-1 0,0 1 0,0 0 0,0 0 0,1 1 0,6-6 0,-6 8 0,0-1 0,0 1 0,1 0 0,-1 0 0,1 1 0,-1 0 0,1 0 0,0 0 0,11 0 0,68-1 0,-58 3 0,75 0 0,-1 3 0,146 26 0,-180-19 0,-43-7 0,1 1 0,-1 1 0,0 1 0,0 1 0,-1 2 0,37 16 0,53 49 0,-82-51 0,1-2 0,1-1 0,48 21 0,-1-6 0,-49-19 0,0-3 0,53 16 0,-79-27 0,1 0 0,-1 1 0,0 0 0,0 0 0,6 4 0,-6-3 0,0-1 0,-1 0 0,1 0 0,0-1 0,0 1 0,9 1 0,5-1 0,1-1 0,-1 0 0,0-2 0,1-1 0,-1 0 0,0-1 0,0-1 0,0-1 0,28-10 0,-24 6 0,0-2 0,-1 0 0,-1-1 0,1-2 0,-2 0 0,0-1 0,23-20 0,-36 26 0,1 0 0,-2-1 0,1 0 0,-1 0 0,0 0 0,-1-1 0,0 0 0,0 0 0,-1 0 0,5-17 0,-5 11 0,-1 0 0,-1-1 0,-1 1 0,0-1 0,-1 1 0,-2-29 0,0 40 0,1-1 0,0 0 0,1 0 0,-1 1 0,1-1 0,0 0 0,0 1 0,1-1 0,0 1 0,0 0 0,0-1 0,5-7 0,-3 7 0,1-1 0,1 1 0,-1 0 0,1 1 0,0 0 0,0-1 0,1 2 0,10-7 0,11-4 0,0 1 0,44-15 0,34-15 0,-100 41 0,-1 1 0,1 0 0,0 0 0,0 1 0,0 0 0,0 0 0,1 0 0,-1 1 0,0-1 0,0 2 0,0-1 0,0 1 0,0 0 0,0 0 0,0 0 0,11 5 0,7 3 0,-1 2 0,39 22 0,-35-17 0,79 44 0,148 110 0,-244-162 0,0-1 0,0 1 0,1-2 0,0 0 0,1 0 0,-1-1 0,1-1 0,0 1 0,14 1 0,-20-5 0,1 0 0,-1 0 0,1-1 0,0 0 0,-1-1 0,1 0 0,-1 0 0,1 0 0,-1 0 0,0-1 0,1 0 0,-1-1 0,0 1 0,0-1 0,0-1 0,-1 1 0,1-1 0,-1 0 0,6-5 0,13-14 0,-1-2 0,-1 0 0,23-36 0,-27 34 0,2 1 0,1 1 0,47-43 0,-37 43 0,1 2 0,1 1 0,70-34 0,-85 48 0,1 1 0,-1 0 0,1 2 0,0 0 0,0 1 0,1 0 0,-1 2 0,1 0 0,-1 2 0,23 1 0,-37 0 0,1 0 0,-1 1 0,0 0 0,1 0 0,-1 0 0,0 1 0,0-1 0,-1 1 0,1 0 0,0 1 0,-1-1 0,0 1 0,6 6 0,7 9 0,25 37 0,-11-13 0,4-4 0,68 58 0,-63-62 0,50 56 0,-63-58 0,122 135 0,-117-136 0,1-1 0,73 51 0,-82-66 0,0-1 0,1-1 0,0 0 0,1-2 0,1-2 0,0 0 0,0-1 0,1-2 0,0-1 0,0-1 0,36 1 0,248-6 0,-127-2 0,-177 2-227,1 0-1,-1-1 1,0 0-1,0-1 1,12-3-1,-5 0-6598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52.181"/>
    </inkml:context>
    <inkml:brush xml:id="br0">
      <inkml:brushProperty name="width" value="0.05" units="cm"/>
      <inkml:brushProperty name="height" value="0.05" units="cm"/>
      <inkml:brushProperty name="color" value="#E71224"/>
    </inkml:brush>
  </inkml:definitions>
  <inkml:trace contextRef="#ctx0" brushRef="#br0">1059 1 24575,'-1'1'0,"0"1"0,0 0 0,0 0 0,0-1 0,0 1 0,0 0 0,0-1 0,-1 0 0,1 1 0,-1-1 0,1 0 0,-1 1 0,1-1 0,-1 0 0,0 0 0,1 0 0,-4 1 0,-2 2 0,-111 63 0,72-44 0,2 3 0,-68 52 0,-134 99 0,230-166 0,-10 6 0,-2-1 0,0-1 0,-1-2 0,-1 0 0,-46 12 0,18-7-52,26-7-386,-1-2 1,-51 8-1,65-15-6388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4:57.230"/>
    </inkml:context>
    <inkml:brush xml:id="br0">
      <inkml:brushProperty name="width" value="0.05" units="cm"/>
      <inkml:brushProperty name="height" value="0.05" units="cm"/>
      <inkml:brushProperty name="color" value="#E71224"/>
    </inkml:brush>
  </inkml:definitions>
  <inkml:trace contextRef="#ctx0" brushRef="#br0">0 0 24575,'21'19'0,"1"-1"0,29 18 0,-1 0 0,236 161 0,-205-139 0,-3 3 0,-3 3 0,83 93 0,-86-89 0,3-3 0,3-3 0,126 76 0,-176-119 0,-2 0 0,0 2 0,44 46 0,55 84 0,-35-31 0,-90-119 0,1 0 0,0 0 0,-1 0 0,1 0 0,0 0 0,0 0 0,0-1 0,0 1 0,-1 0 0,1 0 0,0 0 0,0-1 0,1 1 0,-1-1 0,0 1 0,0-1 0,0 1 0,0-1 0,0 1 0,1-1 0,-1 0 0,2 0 0,-2 0 0,0 0 0,0-1 0,0 1 0,0-1 0,1 1 0,-1-1 0,0 0 0,0 1 0,-1-1 0,1 0 0,0 0 0,0 0 0,0 0 0,0 0 0,-1 1 0,1-1 0,0-1 0,0 0 0,2-5 0,0 0 0,0 0 0,-1 0 0,1 0 0,1-16 0,0-37 0,-5-105 0,-1 66 0,-11 254 0,0 7 0,14-159 0,-1 1 0,0-1 0,-1 0 0,1 1 0,0-1 0,-1 0 0,0 1 0,0-1 0,0 0 0,0 0 0,0 0 0,-1 0 0,1 0 0,-1 0 0,-4 5 0,4-6 0,0 0 0,-1-1 0,1 1 0,-1-1 0,1 1 0,-1-1 0,1 0 0,-1 0 0,0-1 0,0 1 0,1 0 0,-1-1 0,0 0 0,0 0 0,0 1 0,0-2 0,0 1 0,1 0 0,-5-1 0,-14-4 0,0 0 0,0-1 0,0-1 0,1-1 0,1-1 0,-22-13 0,16 8 0,-1 2 0,-52-18 0,62 26-78,-32-10-244,0 2 0,0 2 1,-92-7-1,118 17-6504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00.300"/>
    </inkml:context>
    <inkml:brush xml:id="br0">
      <inkml:brushProperty name="width" value="0.05" units="cm"/>
      <inkml:brushProperty name="height" value="0.05" units="cm"/>
      <inkml:brushProperty name="color" value="#E71224"/>
    </inkml:brush>
  </inkml:definitions>
  <inkml:trace contextRef="#ctx0" brushRef="#br0">1 0 24575,'0'5'0,"1"0"0,0 0 0,0 0 0,0 0 0,1 0 0,0-1 0,0 1 0,0 0 0,3 4 0,27 38 0,65 67 0,-31-40 0,192 205 0,-206-221 0,-39-41 0,1-1 0,1 0 0,1 0 0,0-2 0,1 0 0,0-1 0,22 12 0,108 59 0,-137-78-120,22 8 373,-31-14-297,0 0 0,0 0 0,0 0 0,-1 1 0,1-1 0,0-1 0,0 1 0,0 0 0,0 0 0,0 0-1,0 0 1,0-1 0,0 1 0,-1 0 0,1-1 0,0 1 0,0-1 0,0 1 0,-1-1 0,1 1 0,0-1 0,-1 1 0,1-1 0,0 0 0,-1 1 0,1-1-1,-1 0 1,1 0 0,-1 0 0,1 1 0,-1-1 0,0 0 0,1-1 0,5-19-6782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00.678"/>
    </inkml:context>
    <inkml:brush xml:id="br0">
      <inkml:brushProperty name="width" value="0.05" units="cm"/>
      <inkml:brushProperty name="height" value="0.05" units="cm"/>
      <inkml:brushProperty name="color" value="#E71224"/>
    </inkml:brush>
  </inkml:definitions>
  <inkml:trace contextRef="#ctx0" brushRef="#br0">0 44 24575,'0'-4'0,"0"-6"0,0-5 0,0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8.972"/>
    </inkml:context>
    <inkml:brush xml:id="br0">
      <inkml:brushProperty name="width" value="0.05" units="cm"/>
      <inkml:brushProperty name="height" value="0.05" units="cm"/>
      <inkml:brushProperty name="color" value="#E71224"/>
    </inkml:brush>
  </inkml:definitions>
  <inkml:trace contextRef="#ctx0" brushRef="#br0">1 1 24575,'22'16'0,"-3"-5"0,170 123 0,-43-29 0,62 38 0,995 628-828,30-52 0,-1199-699 828,289 168 0,-281-160-1090,-22-11-4355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01.595"/>
    </inkml:context>
    <inkml:brush xml:id="br0">
      <inkml:brushProperty name="width" value="0.05" units="cm"/>
      <inkml:brushProperty name="height" value="0.05" units="cm"/>
      <inkml:brushProperty name="color" value="#E71224"/>
    </inkml:brush>
  </inkml:definitions>
  <inkml:trace contextRef="#ctx0" brushRef="#br0">443 1 24575,'0'445'0,"0"-441"0,0-1 0,0 0 0,0 0 0,0 0 0,-1 0 0,1 0 0,-1 0 0,0 0 0,0-1 0,0 1 0,0 0 0,0 0 0,-1 0 0,1-1 0,-1 1 0,0-1 0,0 1 0,-2 1 0,0-1 0,1-1 0,-1 0 0,0 1 0,0-2 0,0 1 0,0 0 0,0-1 0,0 0 0,0 0 0,-1 0 0,1-1 0,-6 1 0,-59 2 56,-77-6 0,18-1-1533,107 4-5349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04.343"/>
    </inkml:context>
    <inkml:brush xml:id="br0">
      <inkml:brushProperty name="width" value="0.05" units="cm"/>
      <inkml:brushProperty name="height" value="0.05" units="cm"/>
      <inkml:brushProperty name="color" value="#E71224"/>
    </inkml:brush>
  </inkml:definitions>
  <inkml:trace contextRef="#ctx0" brushRef="#br0">0 0 24575,'1'3'0,"-1"1"0,1-1 0,0 0 0,0 0 0,1 0 0,-1 0 0,1 0 0,-1 0 0,1 0 0,0-1 0,4 5 0,4 7 0,124 172 0,-56-83 0,-20-23 0,104 154 0,-137-196-52,-16-25-167,-1-1 0,0 1 0,-1 1 1,0 0-1,6 19 0,-8-13-6607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05.451"/>
    </inkml:context>
    <inkml:brush xml:id="br0">
      <inkml:brushProperty name="width" value="0.05" units="cm"/>
      <inkml:brushProperty name="height" value="0.05" units="cm"/>
      <inkml:brushProperty name="color" value="#E71224"/>
    </inkml:brush>
  </inkml:definitions>
  <inkml:trace contextRef="#ctx0" brushRef="#br0">362 1 24575,'2'163'0,"-5"163"0,3-323 0,0-1 0,0 0 0,0 0 0,-1 1 0,1-1 0,-1 0 0,1 0 0,-1 1 0,0-1 0,0 0 0,0 0 0,0 0 0,0 0 0,0 0 0,-1 0 0,1 0 0,-4 2 0,4-2 0,-1-1 0,0-1 0,0 1 0,0 0 0,0 0 0,0-1 0,1 1 0,-1-1 0,0 1 0,0-1 0,0 0 0,0 0 0,0 0 0,-1 0 0,1 0 0,-2-1 0,-7-2 0,0 0 0,0-1 0,1 0 0,-1 0 0,-16-12 0,-180-95-1365,186 100-5461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08.513"/>
    </inkml:context>
    <inkml:brush xml:id="br0">
      <inkml:brushProperty name="width" value="0.05" units="cm"/>
      <inkml:brushProperty name="height" value="0.05" units="cm"/>
      <inkml:brushProperty name="color" value="#E71224"/>
    </inkml:brush>
  </inkml:definitions>
  <inkml:trace contextRef="#ctx0" brushRef="#br0">0 1221 24575,'1'-22'0,"1"-1"0,1 0 0,1 1 0,1 0 0,1 0 0,1 0 0,1 1 0,19-37 0,10-8 0,59-78 0,-62 95 0,56-75 0,71-112 0,-132 180 0,31-87 0,-55 132 0,-1-1 0,0 1 0,0-1 0,-1 0 0,2-20 0,-4 29 0,-1 1 0,0 0 0,0-1 0,0 1 0,0 0 0,0-1 0,0 1 0,0 0 0,-1 0 0,1-1 0,-1 1 0,0 0 0,0 0 0,0 0 0,0 0 0,0 0 0,0 0 0,0 0 0,-1 0 0,1 0 0,-1 0 0,1 1 0,-1-1 0,0 1 0,1-1 0,-1 1 0,0 0 0,0-1 0,0 1 0,0 0 0,-4-1 0,-13-2 0,-1 1 0,1 1 0,-1 1 0,0 1 0,-33 3 0,7-1 0,28-1 0,0 1 0,0 1 0,-30 8 0,43-9 0,7 0 0,16 2 0,30-2 0,0-1 0,1-3 0,-1-1 0,0-3 0,65-16 0,-110 21 0,0 0 0,0 0 0,0 0 0,0 1 0,0-1 0,0 1 0,0 0 0,0 0 0,0 0 0,0 0 0,0 0 0,6 2 0,-8-1 0,1 1 0,-1-1 0,1 0 0,-1 1 0,0-1 0,1 1 0,-1-1 0,0 1 0,0-1 0,0 1 0,0 0 0,0 0 0,-1 0 0,1-1 0,0 1 0,-1 0 0,1 0 0,-1 0 0,0 0 0,0 0 0,0 4 0,5 70 8,-8 131 0,-1-89-1389,3-84-5445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11.878"/>
    </inkml:context>
    <inkml:brush xml:id="br0">
      <inkml:brushProperty name="width" value="0.05" units="cm"/>
      <inkml:brushProperty name="height" value="0.05" units="cm"/>
      <inkml:brushProperty name="color" value="#E71224"/>
    </inkml:brush>
  </inkml:definitions>
  <inkml:trace contextRef="#ctx0" brushRef="#br0">1 1 24575,'5'1'0,"0"0"0,0 1 0,0-1 0,0 1 0,-1 0 0,1 1 0,0-1 0,-1 1 0,0 0 0,7 5 0,-1 0 0,43 32 0,62 64 0,-65-58 0,399 432 0,-289-296 0,-18-22 0,144 210 0,-219-260 0,15 22 0,-25-42 0,-57-90 0,1 1 0,-1 0 0,1-1 0,-1 1 0,0-1 0,1 1 0,0-1 0,-1 1 0,1 0 0,-1-1 0,1 0 0,-1 1 0,1-1 0,0 1 0,-1-1 0,1 0 0,0 0 0,0 1 0,-1-1 0,2 0 0,6-9 0,-4-29 0,-3 33 0,-2-313 0,-12 253 0,3 20 0,6 34 0,1 13 0,-3 22 0,-2 48 0,3 77 0,2-29 0,3-116 0,0 0 0,0 0 0,-1 0 0,0 1 0,1-1 0,-2 0 0,1 0 0,0 0 0,-1 0 0,1-1 0,-1 1 0,0 0 0,-1-1 0,-2 5 0,3-6 0,0-1 0,-1 1 0,1-1 0,0 1 0,-1-1 0,1 0 0,-1 0 0,1 0 0,-1 0 0,0-1 0,1 1 0,-1 0 0,0-1 0,1 0 0,-1 0 0,0 0 0,0 0 0,1 0 0,-1-1 0,0 1 0,0-1 0,-4-1 0,-26-9 0,0-2 0,1-1 0,0-1 0,-31-21 0,13 8 0,-8-5-111,-66-33 349,105 57-536,0 2-1,-1 0 1,0 1-1,-33-6 1,27 9-6528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14.291"/>
    </inkml:context>
    <inkml:brush xml:id="br0">
      <inkml:brushProperty name="width" value="0.05" units="cm"/>
      <inkml:brushProperty name="height" value="0.05" units="cm"/>
      <inkml:brushProperty name="color" value="#E71224"/>
    </inkml:brush>
  </inkml:definitions>
  <inkml:trace contextRef="#ctx0" brushRef="#br0">1 1332 24575,'0'0'0,"1"0"0,0-1 0,0 1 0,-1 0 0,1 0 0,0-1 0,-1 1 0,1 0 0,0-1 0,-1 1 0,1-1 0,0 1 0,-1-1 0,1 1 0,-1-1 0,1 0 0,-1 1 0,1-1 0,-1 0 0,0 1 0,1-1 0,0-1 0,8-22 0,-5 12 0,36-124 0,-2 5 0,24-28 0,7 3 0,167-272 0,-105 223 0,-130 204 0,0 0 0,0 0 0,0 0 0,0-1 0,-1 1 0,1 0 0,0-1 0,-1 1 0,1 0 0,-1-1 0,1 1 0,-1 0 0,1-1 0,-1 1 0,0-1 0,0 1 0,0-1 0,0 1 0,0-1 0,0 1 0,0-1 0,0 1 0,-1-1 0,1 1 0,0 0 0,-1-1 0,0 1 0,1-1 0,-1 1 0,0 0 0,1 0 0,-1-1 0,0 1 0,0 0 0,0 0 0,0 0 0,0 0 0,0 0 0,-1 0 0,1 0 0,0 0 0,0 1 0,-1-1 0,1 0 0,0 1 0,-1-1 0,1 1 0,-1-1 0,-1 1 0,-10-3 0,1 0 0,-1 1 0,0 1 0,-19 0 0,32 1 0,-19 0 0,1 0 0,0 2 0,0 0 0,0 1 0,0 1 0,0 0 0,1 2 0,-32 13 0,38-11 0,11-3 0,21 1 0,13-6 0,0-1 0,-1-1 0,62-13 0,15-1 0,-106 15 0,0 1 0,-1 0 0,1 0 0,0 0 0,0 0 0,0 1 0,0-1 0,-1 1 0,1 0 0,0 0 0,-1 1 0,1-1 0,-1 1 0,1-1 0,-1 1 0,1 0 0,3 4 0,-4-3 0,0 0 0,0 1 0,-1-1 0,1 1 0,-1 0 0,0 0 0,0 0 0,0 0 0,0 0 0,-1 0 0,0 0 0,0 1 0,0-1 0,1 8 0,0 27-28,-1 0 0,-8 61 0,3-42-1253,2-34-5545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16.481"/>
    </inkml:context>
    <inkml:brush xml:id="br0">
      <inkml:brushProperty name="width" value="0.05" units="cm"/>
      <inkml:brushProperty name="height" value="0.05" units="cm"/>
      <inkml:brushProperty name="color" value="#E71224"/>
    </inkml:brush>
  </inkml:definitions>
  <inkml:trace contextRef="#ctx0" brushRef="#br0">0 0 24575,'9'6'0,"-1"-1"0,1 2 0,-2-1 0,1 1 0,-1 0 0,0 1 0,0 0 0,5 8 0,5 6 0,15 15 0,199 215 0,115 70 0,-250-237 0,-17-16 0,93 103 0,-99-99 0,-71-70 0,11 13 0,0 0 0,1-1 0,1 0 0,28 21 0,-43-36 0,0 0 0,1 1 0,-1-1 0,0 0 0,1 0 0,-1 0 0,1 0 0,-1 0 0,0 0 0,1 0 0,-1 0 0,0 0 0,1 0 0,-1 0 0,1 0 0,-1 0 0,0 0 0,1-1 0,-1 1 0,0 0 0,1 0 0,-1 0 0,0 0 0,1-1 0,-1 1 0,0 0 0,1 0 0,-1-1 0,0 1 0,0 0 0,1-1 0,-1 1 0,0 0 0,0-1 0,1 1 0,-1 0 0,0-1 0,0 1 0,0 0 0,0-1 0,0 1 0,0-1 0,0 1 0,0 0 0,0-1 0,0 1 0,0-1 0,0 0 0,3-24 0,-3 22 0,-1-266 0,0 190 0,3 222 0,-5 170 0,3-310-91,0-1 0,0 1 0,0 0 0,0 0 0,-1-1 0,0 1 0,1 0 0,-1-1 0,0 1 0,0 0 0,0-1 0,-1 0 0,1 1 0,-3 2 0,-7 2-6735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19.945"/>
    </inkml:context>
    <inkml:brush xml:id="br0">
      <inkml:brushProperty name="width" value="0.05" units="cm"/>
      <inkml:brushProperty name="height" value="0.05" units="cm"/>
      <inkml:brushProperty name="color" value="#E71224"/>
    </inkml:brush>
  </inkml:definitions>
  <inkml:trace contextRef="#ctx0" brushRef="#br0">151 1231 24575,'0'-1171'0,"0"1168"0,-3-37 0,-4 25 0,6 15 0,1 0 0,0-1 0,-1 1 0,1 0 0,-1 0 0,1 0 0,-1 0 0,1 0 0,-1 0 0,1 0 0,-1 0 0,1 0 0,-1 0 0,1 0 0,-1 0 0,1 0 0,-1 0 0,1 0 0,-1 0 0,1 0 0,-1 1 0,1-1 0,-1 0 0,1 0 0,0 0 0,-1 1 0,1-1 0,-1 0 0,1 1 0,-1 0 0,-6 6 0,0 0 0,0 1 0,0-1 0,1 2 0,0-1 0,1 1 0,0 0 0,-5 10 0,-28 81 0,11-15 0,46-125 0,3 1 0,1 0 0,52-64 0,-73 101 0,-1 0 0,1 0 0,0 0 0,0 1 0,0-1 0,0 0 0,0 1 0,0 0 0,0-1 0,0 1 0,1 0 0,-1 0 0,0 0 0,1 0 0,-1 1 0,1-1 0,-1 1 0,1-1 0,-1 1 0,1 0 0,0 0 0,-1 0 0,1 0 0,-1 0 0,4 2 0,-2-1 0,0 1 0,-1 0 0,1 1 0,-1-1 0,1 1 0,-1-1 0,0 1 0,0 0 0,0 0 0,-1 1 0,1-1 0,-1 0 0,1 1 0,2 5 0,0 4 18,0-1 1,0 1-1,-1 0 0,-1 0 0,0 1 0,1 16 0,-2-15-266,0-1-1,1 0 0,0 1 0,2-2 1,6 17-1,-3-14-6577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27.687"/>
    </inkml:context>
    <inkml:brush xml:id="br0">
      <inkml:brushProperty name="width" value="0.05" units="cm"/>
      <inkml:brushProperty name="height" value="0.05" units="cm"/>
      <inkml:brushProperty name="color" value="#E71224"/>
    </inkml:brush>
  </inkml:definitions>
  <inkml:trace contextRef="#ctx0" brushRef="#br0">1 51 24575,'0'1'0,"0"1"0,0-1 0,1 1 0,-1-1 0,1 0 0,-1 1 0,1-1 0,-1 0 0,1 1 0,0-1 0,0 0 0,-1 0 0,1 1 0,0-1 0,0 0 0,0 0 0,0 0 0,1 0 0,-1 0 0,0-1 0,0 1 0,1 0 0,-1 0 0,0-1 0,2 1 0,39 11 0,23-5 0,123-4 0,-114-3 0,1973-2 0,-1898-1 0,278-42 0,-269 21 0,1 8 0,218 4 0,6 15 0,352 15 0,9 13 0,-395-30 0,125-1-268,2657-2-130,-2687 35 1052,-290-17-642,-33 5-1377,-102-18-5461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5:31.352"/>
    </inkml:context>
    <inkml:brush xml:id="br0">
      <inkml:brushProperty name="width" value="0.05" units="cm"/>
      <inkml:brushProperty name="height" value="0.05" units="cm"/>
      <inkml:brushProperty name="color" value="#E71224"/>
    </inkml:brush>
  </inkml:definitions>
  <inkml:trace contextRef="#ctx0" brushRef="#br0">0 81 24575,'92'10'0,"775"7"0,-623-18 0,855 0 0,-854 20 0,-114-5 0,822 29 0,8-42 0,-560-3 0,828 1 0,-818 25 0,-55 0 0,854-20 0,-634-7 0,1647 3 0,-2122-3 0,178-29 0,94-44 0,-249 49 0,-34 7 0,19-5 0,206-20 0,-280 45-224,38 3 0,-55-1-693,-2-1-5909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39.790"/>
    </inkml:context>
    <inkml:brush xml:id="br0">
      <inkml:brushProperty name="width" value="0.05" units="cm"/>
      <inkml:brushProperty name="height" value="0.05" units="cm"/>
      <inkml:brushProperty name="color" value="#E71224"/>
    </inkml:brush>
  </inkml:definitions>
  <inkml:trace contextRef="#ctx0" brushRef="#br0">1 11 24575,'0'-4'0,"4"-2"0,18 13 0,44 26 0,47 42 0,77 57 0,72 45 0,47 38 0,29 24-1407,4 6 1407,-15-6 0,-30-14 0,-39-33-657,-48-36 657,-46-37 0,-43-29 0,-38-27 0,-33-23-6127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15.960"/>
    </inkml:context>
    <inkml:brush xml:id="br0">
      <inkml:brushProperty name="width" value="0.05" units="cm"/>
      <inkml:brushProperty name="height" value="0.05" units="cm"/>
      <inkml:brushProperty name="color" value="#E71224"/>
    </inkml:brush>
  </inkml:definitions>
  <inkml:trace contextRef="#ctx0" brushRef="#br0">0 102 24575,'771'14'0,"38"-1"0,493-14 0,-650-50 0,-363 19 0,572-12 0,4 44 0,-340 4 0,1875-4 0,-2377 1-455,1 1 0,39 9 0,-41-6-6371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39.232"/>
    </inkml:context>
    <inkml:brush xml:id="br0">
      <inkml:brushProperty name="width" value="0.05" units="cm"/>
      <inkml:brushProperty name="height" value="0.05" units="cm"/>
      <inkml:brushProperty name="color" value="#E71224"/>
    </inkml:brush>
  </inkml:definitions>
  <inkml:trace contextRef="#ctx0" brushRef="#br0">0 249 24575,'1'1'0,"-1"0"0,0-1 0,1 1 0,-1 0 0,0 0 0,1 0 0,-1 0 0,1 0 0,-1-1 0,1 1 0,0 0 0,-1 0 0,1-1 0,0 1 0,-1-1 0,1 1 0,0 0 0,0-1 0,0 1 0,0-1 0,-1 0 0,1 1 0,0-1 0,0 0 0,0 1 0,0-1 0,0 0 0,1 0 0,34 4 0,-32-3 0,382 4 0,-228-7 0,54 2 0,374-4 0,1-41 0,-351 12 0,455-51 0,289 51 0,-451 19 0,-299 5 0,212-15 0,183-2 0,-445 25 0,574 4 0,-639 4 0,124 26 0,-99-11 0,209 21 0,598 0 0,-561-43 0,78-2 0,-410-3 0,86-18 0,-7-1 0,-14 2 0,-82 14 0,1 1 0,60-4 0,-47 11-1365,-31 1-5461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50.788"/>
    </inkml:context>
    <inkml:brush xml:id="br0">
      <inkml:brushProperty name="width" value="0.05" units="cm"/>
      <inkml:brushProperty name="height" value="0.05" units="cm"/>
      <inkml:brushProperty name="color" value="#E71224"/>
    </inkml:brush>
  </inkml:definitions>
  <inkml:trace contextRef="#ctx0" brushRef="#br0">0 250 24575,'90'10'0,"820"6"0,-677-17 0,-141 1 0,359-5 0,-3-32 0,386-15 0,-377 35 0,-63-24 0,12 0 0,1094 12 0,-1081 3 0,-46 1 0,726 24 0,-538 3 0,388-2-1365,-920 0-5461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23.541"/>
    </inkml:context>
    <inkml:brush xml:id="br0">
      <inkml:brushProperty name="width" value="0.05" units="cm"/>
      <inkml:brushProperty name="height" value="0.05" units="cm"/>
      <inkml:brushProperty name="color" value="#E71224"/>
    </inkml:brush>
  </inkml:definitions>
  <inkml:trace contextRef="#ctx0" brushRef="#br0">1 1 24575,'0'2'0,"1"1"0,0-1 0,0 0 0,0 1 0,1-1 0,-1 0 0,1 0 0,-1 0 0,1 0 0,0 0 0,-1 0 0,4 1 0,4 8 0,91 106 0,4-4 0,5-5 0,213 164 0,-87-77 0,50 36 0,-142-117 0,-131-104 0,130 123 0,-67-64 0,-49-44 0,1 0 0,2-1 0,35 22 0,0-7-1365,-48-29-5461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24.870"/>
    </inkml:context>
    <inkml:brush xml:id="br0">
      <inkml:brushProperty name="width" value="0.05" units="cm"/>
      <inkml:brushProperty name="height" value="0.05" units="cm"/>
      <inkml:brushProperty name="color" value="#E71224"/>
    </inkml:brush>
  </inkml:definitions>
  <inkml:trace contextRef="#ctx0" brushRef="#br0">769 0 24575,'-19'448'0,"12"-224"0,6-222 0,1 0 0,0 0 0,0 0 0,-1 0 0,1 0 0,-1-1 0,0 1 0,0 0 0,1 0 0,-1 0 0,0-1 0,-1 1 0,1 0 0,0-1 0,0 1 0,-1-1 0,1 0 0,-1 1 0,-2 1 0,0-1 0,1 0 0,-1-1 0,0 1 0,1-1 0,-1 0 0,0 0 0,0 0 0,0-1 0,-6 1 0,-6-1 0,-1-1 0,1 0 0,-29-7 0,-21-9 0,-123-50 0,-2-2 0,169 64-341,1 0 0,-1 1-1,-26-2 1,23 6-6485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27.361"/>
    </inkml:context>
    <inkml:brush xml:id="br0">
      <inkml:brushProperty name="width" value="0.05" units="cm"/>
      <inkml:brushProperty name="height" value="0.05" units="cm"/>
      <inkml:brushProperty name="color" value="#E71224"/>
    </inkml:brush>
  </inkml:definitions>
  <inkml:trace contextRef="#ctx0" brushRef="#br0">0 1249 24575,'0'-12'0,"1"-1"0,0 0 0,1 0 0,1 1 0,0-1 0,0 1 0,1 0 0,1 0 0,0 0 0,1 1 0,0-1 0,0 1 0,1 1 0,10-12 0,118-138 0,23-32 0,25-95 0,-164 244 0,-1 0 0,-2 0 0,17-85 0,-32 126 0,8-49 0,-7 36 0,1 0 0,7-26 0,-9 40 0,-1 0 0,1 0 0,-1 0 0,1 0 0,-1-1 0,1 1 0,-1 0 0,0 0 0,0-1 0,1 1 0,-1 0 0,0 0 0,0-1 0,-1 1 0,1 0 0,0 0 0,0-1 0,0 1 0,-1 0 0,1 0 0,-1-1 0,1 1 0,-1 0 0,1 0 0,-2-2 0,0 3 0,1-1 0,-1 0 0,1 0 0,-1 1 0,1-1 0,-1 1 0,1-1 0,-1 1 0,0 0 0,1-1 0,-1 1 0,0 0 0,1 0 0,-1 0 0,1 1 0,-4-1 0,-9 3 0,-1 1 0,1 1 0,-18 7 0,28-10 0,-33 13 0,1 2 0,0 2 0,1 1 0,-50 39 0,84-59 0,0 1 0,0-1 0,0 1 0,1 0 0,-1-1 0,0 1 0,0 0 0,1 0 0,-1 0 0,0 0 0,1 0 0,-1-1 0,1 1 0,-1 0 0,1 0 0,-1 0 0,1 0 0,0 1 0,-1-1 0,1 0 0,0 1 0,0-1 0,1-1 0,-1 1 0,0 0 0,1-1 0,-1 1 0,1 0 0,-1-1 0,1 1 0,-1-1 0,1 1 0,0-1 0,-1 1 0,1-1 0,0 1 0,-1-1 0,1 0 0,0 1 0,-1-1 0,1 0 0,0 1 0,1-1 0,7 2 0,1 0 0,-1-1 0,16 0 0,-24-1 0,55-1 0,0-3 0,-1-3 0,61-14 0,-24 4 0,-88 16 0,0 0 0,-1 1 0,1 0 0,0-1 0,0 1 0,-1 1 0,1-1 0,0 0 0,0 1 0,-1 0 0,1 0 0,-1 0 0,1 0 0,4 3 0,-5-3 0,-1 1 0,0 0 0,1 1 0,-1-1 0,0 0 0,0 0 0,0 1 0,-1-1 0,1 1 0,-1 0 0,1 0 0,-1-1 0,0 1 0,0 0 0,0 0 0,0 0 0,0 5 0,3 19-213,-2 1-1,-1-1 0,-3 39 0,2-55-296,-1 13-6316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29.385"/>
    </inkml:context>
    <inkml:brush xml:id="br0">
      <inkml:brushProperty name="width" value="0.05" units="cm"/>
      <inkml:brushProperty name="height" value="0.05" units="cm"/>
      <inkml:brushProperty name="color" value="#E71224"/>
    </inkml:brush>
  </inkml:definitions>
  <inkml:trace contextRef="#ctx0" brushRef="#br0">0 1030 24575,'54'-98'0,"87"-120"0,28 8 0,-9 12 0,4-46 0,-162 242 0,0-1 0,-1 0 0,1 0 0,-1 0 0,1 0 0,-1 0 0,0 0 0,0 0 0,0 0 0,-1-1 0,1-4 0,-1 7 0,0 0 0,0 0 0,0 1 0,0-1 0,0 0 0,-1 0 0,1 1 0,0-1 0,-1 0 0,1 0 0,0 1 0,-1-1 0,1 0 0,-1 1 0,1-1 0,-1 1 0,1-1 0,-1 1 0,-1-2 0,0 1 0,1 0 0,-1 1 0,0-1 0,0 0 0,0 1 0,1 0 0,-1-1 0,0 1 0,0 0 0,0 0 0,-3 0 0,-9 1 0,0 2 0,0-1 0,0 1 0,0 1 0,0 1 0,1 0 0,0 1 0,-15 8 0,-99 67 0,118-76 0,8-3 0,-31 22 0,23-10 0,8-14 0,1 1 0,0-1 0,0 1 0,0-1 0,0 0 0,0 1 0,0-1 0,0 0 0,1 1 0,-1-1 0,0 0 0,0 1 0,0-1 0,0 0 0,0 0 0,0 1 0,1-1 0,-1 0 0,0 1 0,0-1 0,0 0 0,1 0 0,-1 1 0,0-1 0,0 0 0,1 0 0,-1 0 0,0 1 0,0-1 0,1 0 0,-1 0 0,0 0 0,1 0 0,-1 0 0,0 0 0,1 1 0,-1-1 0,1 0 0,7 1 0,0-1 0,0 0 0,0 0 0,0-1 0,0 1 0,0-2 0,0 1 0,9-4 0,-6 2 0,85-23 0,117-48 0,-208 71 0,0 1 0,1 1 0,-1-1 0,0 1 0,1 0 0,-1 0 0,9 0 0,-12 1 0,-1 0 0,1 1 0,-1-1 0,1 0 0,-1 1 0,0 0 0,1-1 0,-1 1 0,1-1 0,-1 1 0,0 0 0,0 0 0,0 0 0,1 0 0,-1 0 0,0 0 0,0 0 0,0 0 0,0 1 0,-1-1 0,1 0 0,0 0 0,0 1 0,-1-1 0,1 0 0,-1 1 0,1-1 0,-1 1 0,0-1 0,0 1 0,1 1 0,2 25-195,-1 1 0,-2 0 0,-1 0 0,-1 0 0,-1-1 0,-11 44 0,8-45-6631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31.510"/>
    </inkml:context>
    <inkml:brush xml:id="br0">
      <inkml:brushProperty name="width" value="0.05" units="cm"/>
      <inkml:brushProperty name="height" value="0.05" units="cm"/>
      <inkml:brushProperty name="color" value="#E71224"/>
    </inkml:brush>
  </inkml:definitions>
  <inkml:trace contextRef="#ctx0" brushRef="#br0">1149 747 24575,'-6'-2'0,"0"1"0,0-1 0,1 0 0,-1-1 0,1 1 0,0-1 0,-1 0 0,-7-7 0,-5-2 0,-185-126 0,48 30 0,-154-65 0,174 103 0,-68-51 0,160 94 0,42 27 0,0-1 0,-1 0 0,1 1 0,0-1 0,0 0 0,0 1 0,0-1 0,0 1 0,-1 0 0,1-1 0,0 1 0,0 0 0,-3 0 0,4 0 0,-1 0 0,1 0 0,0 0 0,-1 1 0,1-1 0,0 0 0,0 0 0,-1 1 0,1-1 0,0 0 0,0 0 0,-1 1 0,1-1 0,0 0 0,0 0 0,0 1 0,0-1 0,-1 0 0,1 1 0,0-1 0,0 0 0,0 1 0,0-1 0,0 0 0,0 1 0,0-1 0,0 0 0,0 1 0,0-1 0,0 1 0,10 36 0,-7-30 0,13 41 0,41 106 0,-56-152 0,-1-1 0,1 1 0,-1 0 0,1 0 0,0-1 0,0 1 0,0-1 0,0 1 0,0-1 0,1 1 0,-1-1 0,0 1 0,3 1 0,-4-3 0,1 0 0,-1-1 0,1 1 0,-1 0 0,1 0 0,-1 0 0,0-1 0,1 1 0,-1 0 0,1 0 0,-1-1 0,0 1 0,1 0 0,-1-1 0,0 1 0,0 0 0,1-1 0,-1 1 0,0-1 0,0 1 0,1-1 0,-1 1 0,0 0 0,0-1 0,0 1 0,0-1 0,0 1 0,0-1 0,0 1 0,0-1 0,0 1 0,0-1 0,4-61 0,-4 53 0,0-39 0,-3 0 0,-10-59 0,12 105 0,1 0 0,-1-1 0,1 1 0,-1-1 0,1 1 0,0 0 0,0-1 0,0 1 0,1-1 0,-1 1 0,0-1 0,1 1 0,0 0 0,-1-1 0,1 1 0,2-3 0,-1 3 0,-1 1 0,1-1 0,1 1 0,-1 0 0,0 0 0,0 0 0,0 0 0,1 0 0,-1 1 0,0-1 0,1 1 0,-1-1 0,0 1 0,1 0 0,-1 0 0,1 0 0,-1 0 0,4 1 0,49 4 0,-1 2 0,61 15 0,-29-4 0,117 22-1365,-134-23-5461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6:33.967"/>
    </inkml:context>
    <inkml:brush xml:id="br0">
      <inkml:brushProperty name="width" value="0.05" units="cm"/>
      <inkml:brushProperty name="height" value="0.05" units="cm"/>
      <inkml:brushProperty name="color" value="#E71224"/>
    </inkml:brush>
  </inkml:definitions>
  <inkml:trace contextRef="#ctx0" brushRef="#br0">1469 894 24575,'-18'0'0,"1"-2"0,-1 0 0,1-1 0,0-1 0,-1-1 0,-22-9 0,-96-51 0,103 48 0,-260-130 0,-107-55 0,15-27 0,385 229 0,0-1 0,-1 1 0,1-1 0,-1 1 0,1 0 0,-1-1 0,1 1 0,-1 0 0,1-1 0,-1 1 0,1 0 0,-1 0 0,1-1 0,-1 1 0,1 0 0,-1 0 0,0 0 0,1 0 0,-1 0 0,1 0 0,-1 0 0,0 0 0,1 0 0,-1 0 0,1 0 0,-1 0 0,1 0 0,-1 0 0,0 1 0,1-1 0,-1 0 0,1 0 0,-1 1 0,1-1 0,-1 0 0,1 1 0,-1 0 0,0 0 0,0 1 0,1 0 0,-1 0 0,1 0 0,0 0 0,-1 0 0,1-1 0,0 1 0,0 0 0,0 0 0,1 4 0,11 56 0,-11-59 0,7 21 0,19 43 0,-21-59 0,-4-12 0,-3-16 0,-9-29 0,-2 0 0,-1 1 0,-3 1 0,-34-70 0,49 115 0,0 0 0,0 1 0,0-1 0,1 0 0,-1 0 0,0 1 0,1-1 0,-1 0 0,1 0 0,0 0 0,-1 0 0,1 0 0,0 0 0,0 1 0,0-1 0,1-4 0,0 5 0,0 0 0,0 0 0,0-1 0,0 1 0,0 0 0,0 0 0,0 0 0,0 0 0,1 0 0,-1 0 0,0 1 0,1-1 0,-1 0 0,0 1 0,1-1 0,-1 1 0,1-1 0,-1 1 0,1 0 0,-1-1 0,4 1 0,41-4 0,1 1 0,84 7 0,-118-3 0,6 0-170,0 1-1,1 1 0,-1 0 1,-1 2-1,1 0 0,-1 1 1,20 10-1,-14-3-6655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15.596"/>
    </inkml:context>
    <inkml:brush xml:id="br0">
      <inkml:brushProperty name="width" value="0.05" units="cm"/>
      <inkml:brushProperty name="height" value="0.05" units="cm"/>
      <inkml:brushProperty name="color" value="#E71224"/>
    </inkml:brush>
  </inkml:definitions>
  <inkml:trace contextRef="#ctx0" brushRef="#br0">1 0 24575,'4'0'0,"6"9"0,5 19 0,8 34 0,5 24 0,2 17 0,0 22 0,7 35 0,2 11 0,-2-6 0,-7-28 0,-9-32 0,-7-30 0,-7-24 0,-4-20-8191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40.647"/>
    </inkml:context>
    <inkml:brush xml:id="br0">
      <inkml:brushProperty name="width" value="0.05" units="cm"/>
      <inkml:brushProperty name="height" value="0.05" units="cm"/>
      <inkml:brushProperty name="color" value="#E71224"/>
    </inkml:brush>
  </inkml:definitions>
  <inkml:trace contextRef="#ctx0" brushRef="#br0">0 0 24575,'147'64'0,"-3"5"0,151 101 0,248 199 0,-412-276 0,123 86 0,389 269 0,-611-427-120,153 93-1125,-167-105-5581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16.588"/>
    </inkml:context>
    <inkml:brush xml:id="br0">
      <inkml:brushProperty name="width" value="0.05" units="cm"/>
      <inkml:brushProperty name="height" value="0.05" units="cm"/>
      <inkml:brushProperty name="color" value="#E71224"/>
    </inkml:brush>
  </inkml:definitions>
  <inkml:trace contextRef="#ctx0" brushRef="#br0">1320 0 24575,'-4'0'0,"-19"0"0,-42 0 0,-44 0 0,-42 4 0,-24 14 0,-7 13 0,10 4 0,30-3 0,31-3 0,26-2 0,24-6 0,21-6-8191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17.994"/>
    </inkml:context>
    <inkml:brush xml:id="br0">
      <inkml:brushProperty name="width" value="0.05" units="cm"/>
      <inkml:brushProperty name="height" value="0.05" units="cm"/>
      <inkml:brushProperty name="color" value="#E71224"/>
    </inkml:brush>
  </inkml:definitions>
  <inkml:trace contextRef="#ctx0" brushRef="#br0">78 1 24575,'0'8'0,"0"24"0,0 45 0,-5 37 0,-4 34 0,-3 21 0,-1 7 0,-1-19 0,4-22 0,3-27 0,2-23 0,3-21 0,1-18 0,1-13 0,1-11-8191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55.716"/>
    </inkml:context>
    <inkml:brush xml:id="br0">
      <inkml:brushProperty name="width" value="0.05" units="cm"/>
      <inkml:brushProperty name="height" value="0.05" units="cm"/>
      <inkml:brushProperty name="color" value="#E71224"/>
    </inkml:brush>
  </inkml:definitions>
  <inkml:trace contextRef="#ctx0" brushRef="#br0">1018 53 24575,'0'-1'0,"0"0"0,-1 0 0,1 0 0,-1 0 0,1 1 0,-1-1 0,1 0 0,-1 0 0,0 1 0,1-1 0,-1 0 0,0 1 0,1-1 0,-1 0 0,0 1 0,0-1 0,0 1 0,0 0 0,1-1 0,-1 1 0,0-1 0,0 1 0,0 0 0,-2 0 0,-29-7 0,23 5 0,-63-10 0,-117-3 0,-79 14 0,190 1 0,66 0 0,0 0 0,0 1 0,0 1 0,0-1 0,1 2 0,-1 0 0,1 0 0,-1 1 0,1 0 0,0 1 0,1 0 0,-1 1 0,1 0 0,0 1 0,1 0 0,-1 0 0,1 1 0,1 0 0,0 1 0,-11 14 0,2 1 0,0 1 0,2 0 0,1 1 0,1 1 0,-12 38 0,21-52 0,0 1 0,1-1 0,0 1 0,1-1 0,1 1 0,0 0 0,1-1 0,0 1 0,1 0 0,1-1 0,0 1 0,1-1 0,8 24 0,-6-26 0,1-1 0,0 1 0,0-1 0,1-1 0,1 0 0,-1 0 0,1 0 0,1-1 0,0 0 0,16 12 0,-2-5 0,0-1 0,1-1 0,38 16 0,-24-17 0,-1-2 0,1-1 0,1-2 0,67 3 0,-13 0 0,-4-3 0,174-7 0,-251-1 0,0 0 0,0-1 0,0 0 0,-1 0 0,1-2 0,-1 1 0,1-1 0,-1-1 0,0 0 0,10-7 0,-13 6 0,0 1 0,-1-1 0,0-1 0,0 1 0,-1-1 0,0 0 0,0-1 0,-1 1 0,0-1 0,0 0 0,0-1 0,-1 1 0,4-14 0,-2 2 0,-1-1 0,0 0 0,-2 0 0,2-34 0,-7-88 0,-1 88 0,3 47-54,0 1-1,-1 0 0,0-1 1,-1 1-1,0 0 1,0 0-1,0 0 0,-1 0 1,0 0-1,0 1 1,-1-1-1,0 1 0,0 0 1,-1 0-1,1 1 0,-1-1 1,0 1-1,-1 0 1,1 0-1,-1 0 0,0 1 1,0 0-1,0 0 1,-8-3-1,-7-3-6771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51.185"/>
    </inkml:context>
    <inkml:brush xml:id="br0">
      <inkml:brushProperty name="width" value="0.05" units="cm"/>
      <inkml:brushProperty name="height" value="0.05" units="cm"/>
      <inkml:brushProperty name="color" value="#E71224"/>
    </inkml:brush>
  </inkml:definitions>
  <inkml:trace contextRef="#ctx0" brushRef="#br0">0 4 24575,'242'0'0,"69"0"0,435-2-367,889 4-784,-1619-1 1151,171 8 0,-164-5 329,37 11 0,-43-9-114,1-2 0,0 0 0,25 2 0,5-2-215,0-3 0,0-2 0,0-2 0,93-18 0,-94 11 0,1 1 0,88-4 0,100 13 0,-125 2 0,296-1-1365,-377-1-5461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53.115"/>
    </inkml:context>
    <inkml:brush xml:id="br0">
      <inkml:brushProperty name="width" value="0.05" units="cm"/>
      <inkml:brushProperty name="height" value="0.05" units="cm"/>
      <inkml:brushProperty name="color" value="#E71224"/>
    </inkml:brush>
  </inkml:definitions>
  <inkml:trace contextRef="#ctx0" brushRef="#br0">1 26 24575,'0'0'0,"0"1"0,0 0 0,1-1 0,-1 1 0,0-1 0,0 1 0,1-1 0,-1 1 0,0-1 0,1 1 0,-1-1 0,1 1 0,-1-1 0,1 1 0,-1-1 0,1 0 0,-1 1 0,1-1 0,-1 0 0,1 1 0,-1-1 0,1 0 0,0 0 0,-1 1 0,1-1 0,0 0 0,-1 0 0,2 0 0,25 4 0,-20-4 0,484 12 0,-322-13 0,1733-24-713,-528 1 274,-1028 22 430,1288 2-195,-1609 0-6622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7:59.635"/>
    </inkml:context>
    <inkml:brush xml:id="br0">
      <inkml:brushProperty name="width" value="0.05" units="cm"/>
      <inkml:brushProperty name="height" value="0.05" units="cm"/>
      <inkml:brushProperty name="color" value="#E71224"/>
    </inkml:brush>
  </inkml:definitions>
  <inkml:trace contextRef="#ctx0" brushRef="#br0">1091 85 24575,'-440'0'0,"429"1"0,0 0 0,0 0 0,0 1 0,0 0 0,0 1 0,1 1 0,-1-1 0,1 2 0,0-1 0,-16 11 0,-5 5 0,-52 48 0,9-8 0,58-49 0,-35 27 0,-63 58 0,99-82 0,1 1 0,0 1 0,1 1 0,1-1 0,1 2 0,0 0 0,2 0 0,-10 24 0,11-16 0,1 1 0,2 0 0,0 0 0,2 0 0,1 0 0,1 1 0,2-1 0,0 1 0,7 33 0,-6-53 0,0 0 0,0 1 0,1-1 0,0 0 0,1 0 0,0 0 0,0-1 0,0 0 0,1 1 0,0-1 0,1-1 0,-1 1 0,1-1 0,1 0 0,-1 0 0,1-1 0,14 9 0,6 1 0,1-1 0,0-2 0,48 15 0,-73-26 0,31 10 0,2-2 0,-1-2 0,64 5 0,109-8 0,-138-5 0,-49 1 0,0-1 0,0-2 0,0 0 0,-1-1 0,1-1 0,35-14 0,-45 15 0,0-1 0,0 0 0,-1-1 0,0-1 0,0 1 0,0-2 0,-1 1 0,0-1 0,-1 0 0,0-1 0,0 0 0,0-1 0,8-15 0,0-6 0,-2 0 0,-1-2 0,-2 0 0,-1 0 0,-2-1 0,8-68 0,-7-210 0,-10 237 0,1 60 0,-1 0 0,0-1 0,-1 1 0,-1 0 0,-1 0 0,0 1 0,0-1 0,-2 1 0,0 0 0,-10-19 0,8 22-79,1 0-1,-2 0 0,1 0 1,-1 1-1,-1 1 0,0 0 1,0 0-1,-1 1 0,-21-13 1,20 12-490,0 1-6257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02.136"/>
    </inkml:context>
    <inkml:brush xml:id="br0">
      <inkml:brushProperty name="width" value="0.05" units="cm"/>
      <inkml:brushProperty name="height" value="0.05" units="cm"/>
      <inkml:brushProperty name="color" value="#E71224"/>
    </inkml:brush>
  </inkml:definitions>
  <inkml:trace contextRef="#ctx0" brushRef="#br0">0 0 24575,'3135'0'-1365,"-3114"0"-5461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03.672"/>
    </inkml:context>
    <inkml:brush xml:id="br0">
      <inkml:brushProperty name="width" value="0.05" units="cm"/>
      <inkml:brushProperty name="height" value="0.05" units="cm"/>
      <inkml:brushProperty name="color" value="#E71224"/>
    </inkml:brush>
  </inkml:definitions>
  <inkml:trace contextRef="#ctx0" brushRef="#br0">1 0 24575,'5'4'0,"1"-1"0,0 0 0,0 0 0,0 0 0,0-1 0,1 0 0,-1 0 0,1 0 0,-1-1 0,1 0 0,-1 0 0,1-1 0,7 0 0,13 2 0,657 42 0,10-42 0,-650-2 0,387-2-1365,-409 2-5461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05.779"/>
    </inkml:context>
    <inkml:brush xml:id="br0">
      <inkml:brushProperty name="width" value="0.05" units="cm"/>
      <inkml:brushProperty name="height" value="0.05" units="cm"/>
      <inkml:brushProperty name="color" value="#E71224"/>
    </inkml:brush>
  </inkml:definitions>
  <inkml:trace contextRef="#ctx0" brushRef="#br0">0 1 24575,'472'0'0,"54"0"-937,147 0-2810,894 0 2719,-58 0 1443,12 0 3517,-1499 0-10758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08.662"/>
    </inkml:context>
    <inkml:brush xml:id="br0">
      <inkml:brushProperty name="width" value="0.05" units="cm"/>
      <inkml:brushProperty name="height" value="0.05" units="cm"/>
      <inkml:brushProperty name="color" value="#E71224"/>
    </inkml:brush>
  </inkml:definitions>
  <inkml:trace contextRef="#ctx0" brushRef="#br0">1873 1 24575,'-147'0'0,"-430"6"0,0 50 0,491-46 0,-1-4 0,-127-7 0,74-1 0,117 2-1365,2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37.140"/>
    </inkml:context>
    <inkml:brush xml:id="br0">
      <inkml:brushProperty name="width" value="0.05" units="cm"/>
      <inkml:brushProperty name="height" value="0.05" units="cm"/>
      <inkml:brushProperty name="color" value="#E71224"/>
    </inkml:brush>
  </inkml:definitions>
  <inkml:trace contextRef="#ctx0" brushRef="#br0">26 0 24575,'2'256'0,"-4"282"0,-10-322 0,-1 57 0,14 1767-1365,-1-2011-5461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13.935"/>
    </inkml:context>
    <inkml:brush xml:id="br0">
      <inkml:brushProperty name="width" value="0.05" units="cm"/>
      <inkml:brushProperty name="height" value="0.05" units="cm"/>
      <inkml:brushProperty name="color" value="#E71224"/>
    </inkml:brush>
  </inkml:definitions>
  <inkml:trace contextRef="#ctx0" brushRef="#br0">771 54 24575,'-5'-5'0,"0"1"0,0 1 0,-1-1 0,0 1 0,1 0 0,-1 0 0,-1 0 0,1 1 0,-10-2 0,-60-9 0,15 8 0,0 3 0,-65 7 0,119-5 0,0 1 0,1 1 0,-1-1 0,0 1 0,1 0 0,-1 0 0,1 1 0,-1 0 0,1 0 0,0 0 0,-11 9 0,5-1 0,-1 1 0,2 1 0,-18 23 0,9-10 0,-24 30 0,-42 74 0,74-109 0,1 0 0,1 1 0,1 0 0,1 1 0,1 0 0,1 0 0,-5 38 0,9-17 0,3 0 0,1 0 0,2-1 0,1 1 0,3-1 0,2 0 0,25 70 0,-33-107 0,0 0 0,1 0 0,-1 0 0,1 0 0,1 0 0,-1-1 0,1 1 0,0-1 0,0 0 0,0 0 0,1 0 0,0-1 0,5 4 0,-3-3 0,1-2 0,-1 1 0,1-1 0,-1 0 0,1 0 0,0-1 0,0 0 0,0-1 0,16 2 0,8 0 0,1-1 0,0-2 0,58-7 0,-79 6 0,0-2 0,-1 1 0,1-2 0,-1 1 0,0-2 0,0 1 0,-1-1 0,1-1 0,-1 0 0,0-1 0,-1 0 0,1 0 0,14-16 0,-12 9 0,-2 0 0,1 0 0,-2-1 0,0 0 0,-1-1 0,0 0 0,-1-1 0,-1 1 0,-1-1 0,6-34 0,-4 0 0,-3 0 0,-3-76 0,-3-314-1365,2 417-5461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18.358"/>
    </inkml:context>
    <inkml:brush xml:id="br0">
      <inkml:brushProperty name="width" value="0.05" units="cm"/>
      <inkml:brushProperty name="height" value="0.05" units="cm"/>
      <inkml:brushProperty name="color" value="#E71224"/>
    </inkml:brush>
  </inkml:definitions>
  <inkml:trace contextRef="#ctx0" brushRef="#br0">0 24 24575,'686'0'0,"-639"-2"49,50-8 0,-18 0-1512,-54 8-5363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8:19.275"/>
    </inkml:context>
    <inkml:brush xml:id="br0">
      <inkml:brushProperty name="width" value="0.05" units="cm"/>
      <inkml:brushProperty name="height" value="0.05" units="cm"/>
      <inkml:brushProperty name="color" value="#E71224"/>
    </inkml:brush>
  </inkml:definitions>
  <inkml:trace contextRef="#ctx0" brushRef="#br0">0 1 24575,'9'0'0,"10"0"0,20 0 0,19 0 0,8 0 0,7 0 0,2 0 0,-3 0 0,-9 0 0,-8 0 0,-8 0 0,-8 0 0,-11 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04.095"/>
    </inkml:context>
    <inkml:brush xml:id="br0">
      <inkml:brushProperty name="width" value="0.05" units="cm"/>
      <inkml:brushProperty name="height" value="0.05" units="cm"/>
      <inkml:brushProperty name="color" value="#E71224"/>
    </inkml:brush>
  </inkml:definitions>
  <inkml:trace contextRef="#ctx0" brushRef="#br0">0 125 24575,'26'2'0,"40"6"0,9 1 0,629-1 0,-407-10 0,2258 2 0,-2431-6 0,228-41 0,-208 24 0,-18 10 0,164 3 0,-141 7 0,19-8 0,37-1 0,-60 0 0,-25 1 0,-19 10-1365,-76 1-5461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11.196"/>
    </inkml:context>
    <inkml:brush xml:id="br0">
      <inkml:brushProperty name="width" value="0.05" units="cm"/>
      <inkml:brushProperty name="height" value="0.05" units="cm"/>
      <inkml:brushProperty name="color" value="#E71224"/>
    </inkml:brush>
  </inkml:definitions>
  <inkml:trace contextRef="#ctx0" brushRef="#br0">1 27 24575,'419'2'0,"1031"-23"0,-705 14 0,-438 9 0,345-2-1365,-627 0-5461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17.373"/>
    </inkml:context>
    <inkml:brush xml:id="br0">
      <inkml:brushProperty name="width" value="0.05" units="cm"/>
      <inkml:brushProperty name="height" value="0.05" units="cm"/>
      <inkml:brushProperty name="color" value="#E71224"/>
    </inkml:brush>
  </inkml:definitions>
  <inkml:trace contextRef="#ctx0" brushRef="#br0">234 1979 24575,'0'-1048'0,"-13"830"0,0-12 0,14 168 0,0-27 0,-17-160 0,14 227 0,2 17 0,-1-1 0,1 1 0,-1-1 0,0 1 0,-1-1 0,1 1 0,-5-10 0,6 15 0,0-1 0,-1 1 0,1-1 0,0 1 0,0 0 0,-1-1 0,1 1 0,0 0 0,0-1 0,-1 1 0,1 0 0,0-1 0,-1 1 0,1 0 0,-1-1 0,1 1 0,0 0 0,-1 0 0,1 0 0,-1 0 0,1-1 0,0 1 0,-1 0 0,1 0 0,-1 0 0,1 0 0,-1 0 0,1 0 0,-1 0 0,1 0 0,0 0 0,-1 0 0,1 0 0,-1 0 0,1 0 0,-1 1 0,1-1 0,0 0 0,-1 0 0,1 0 0,-1 1 0,1-1 0,0 0 0,-1 0 0,1 1 0,0-1 0,-1 0 0,1 1 0,0-1 0,-1 1 0,1-1 0,0 0 0,0 1 0,-1 0 0,-11 24 0,-28 108 0,-68 182 0,196-499 0,-80 165 0,-1 1 0,-2-1 0,5-21 0,-7 25 0,0 0 0,1 1 0,1-1 0,0 1 0,1 0 0,9-16 0,-14 29 0,0-1 0,0 1 0,0 0 0,0 0 0,0-1 0,0 1 0,1 0 0,-1 0 0,0 0 0,0 0 0,1 0 0,-1 0 0,1 1 0,-1-1 0,1 0 0,-1 1 0,1-1 0,-1 1 0,1-1 0,-1 1 0,4 0 0,-2 0 0,0 0 0,0 1 0,0 0 0,0-1 0,0 1 0,0 0 0,-1 1 0,1-1 0,0 0 0,-1 1 0,4 2 0,6 6 0,0 0 0,0 1 0,16 21 0,-19-22 0,183 224 0,-183-222-227,0 1-1,-1 0 1,0 1-1,-1-1 1,7 22-1,-9-19-6598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18.744"/>
    </inkml:context>
    <inkml:brush xml:id="br0">
      <inkml:brushProperty name="width" value="0.05" units="cm"/>
      <inkml:brushProperty name="height" value="0.05" units="cm"/>
      <inkml:brushProperty name="color" value="#E71224"/>
    </inkml:brush>
  </inkml:definitions>
  <inkml:trace contextRef="#ctx0" brushRef="#br0">1348 1 24575,'-11'18'0,"-1"-1"0,0 0 0,-1 0 0,-21 20 0,-15 19 0,-137 199 0,-9 13 0,-63 117 0,92-129 0,-2-33 0,122-165 0,19-23 0,-86 101 0,104-126-273,1 0 0,0 0 0,1 1 0,-8 15 0,4-4-6553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22.567"/>
    </inkml:context>
    <inkml:brush xml:id="br0">
      <inkml:brushProperty name="width" value="0.05" units="cm"/>
      <inkml:brushProperty name="height" value="0.05" units="cm"/>
      <inkml:brushProperty name="color" value="#E71224"/>
    </inkml:brush>
  </inkml:definitions>
  <inkml:trace contextRef="#ctx0" brushRef="#br0">1735 917 24575,'-13'-1'0,"1"-1"0,0-1 0,0 0 0,0 0 0,1-1 0,-1-1 0,1 0 0,0 0 0,-20-14 0,9 6 0,-80-45 0,32 16 0,-2 3 0,-2 3 0,-91-30 0,-94-23 0,195 67 0,-66-21 0,-126-50 0,55 6 0,165 70 0,19 10 0,1-1 0,-1-1 0,1-1 0,-15-11 0,30 20 0,0 0 0,0 0 0,0 0 0,0 0 0,-1 0 0,1 0 0,0 0 0,-1 0 0,1 1 0,-1-1 0,1 1 0,-1-1 0,1 1 0,-1-1 0,1 1 0,-1 0 0,-2 0 0,4 0 0,-1 0 0,1 1 0,-1-1 0,0 0 0,1 1 0,-1-1 0,1 1 0,-1-1 0,1 1 0,-1-1 0,1 1 0,0-1 0,-1 1 0,1-1 0,0 1 0,-1-1 0,1 1 0,0 0 0,0-1 0,-1 1 0,1 0 0,0-1 0,0 1 0,0 0 0,0-1 0,0 2 0,0 4 0,0-1 0,1 1 0,-1-1 0,1 1 0,0-1 0,1 0 0,0 0 0,3 8 0,4 8 0,-7-14 0,1 0 0,0-1 0,1 1 0,-1 0 0,1-1 0,1 0 0,-1 0 0,6 6 0,-10-12 0,1 0 0,-1 0 0,0 0 0,0 0 0,1 0 0,-1 0 0,0 1 0,0-1 0,1 0 0,-1 0 0,0 0 0,1 0 0,-1 0 0,0 0 0,0 0 0,1-1 0,-1 1 0,0 0 0,0 0 0,1 0 0,-1 0 0,0 0 0,0 0 0,0 0 0,1 0 0,-1-1 0,0 1 0,0 0 0,0 0 0,1 0 0,-1-1 0,0 1 0,0 0 0,0 0 0,0 0 0,1-1 0,-1 1 0,0 0 0,0 0 0,0-1 0,0 1 0,0 0 0,0 0 0,0-1 0,0 1 0,0 0 0,0 0 0,0-1 0,0 1 0,0 0 0,0 0 0,0-1 0,1-15 0,-3-3 0,-1 0 0,-1 0 0,-1 1 0,-7-19 0,-6-20 0,1 9 0,13 39 0,0-1 0,1 1 0,0-1 0,0 0 0,1 0 0,-1-11 0,3 20 0,1-1 0,-1 1 0,0 0 0,1-1 0,-1 1 0,1 0 0,-1 0 0,1-1 0,0 1 0,-1 0 0,1 0 0,0 0 0,0 0 0,0 0 0,0 0 0,0 0 0,0 0 0,0 0 0,0 0 0,0 1 0,0-1 0,0 0 0,1 1 0,-1-1 0,0 1 0,0-1 0,1 1 0,-1 0 0,0 0 0,3-1 0,48-3 0,-42 4 0,395 5 0,-282 11-459,-104-13-447,1 0-5920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24.544"/>
    </inkml:context>
    <inkml:brush xml:id="br0">
      <inkml:brushProperty name="width" value="0.05" units="cm"/>
      <inkml:brushProperty name="height" value="0.05" units="cm"/>
      <inkml:brushProperty name="color" value="#E71224"/>
    </inkml:brush>
  </inkml:definitions>
  <inkml:trace contextRef="#ctx0" brushRef="#br0">1 1 24575,'1'25'0,"1"1"0,1-1 0,1 0 0,7 25 0,37 93 0,-24-75 0,63 190 0,75 214 0,-114-335 0,-6 3 0,33 196 0,-56-231 0,-3-28 0,-4 1 0,3 93 0,-14-153-341,0-1 0,2 1-1,6 25 1,-5-26-6485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27.308"/>
    </inkml:context>
    <inkml:brush xml:id="br0">
      <inkml:brushProperty name="width" value="0.05" units="cm"/>
      <inkml:brushProperty name="height" value="0.05" units="cm"/>
      <inkml:brushProperty name="color" value="#E71224"/>
    </inkml:brush>
  </inkml:definitions>
  <inkml:trace contextRef="#ctx0" brushRef="#br0">0 422 24575,'533'-15'0,"-180"-11"0,-302 21 0,16 0 0,0-3 0,-1-3 0,78-23 0,122-41 0,-150 44 0,-57 18 0,-44 11 0,1-1 0,-1-1 0,1 0 0,-1-1 0,-1-1 0,1 0 0,16-10 0,-30 16 0,-1-1 0,1 1 0,0-1 0,0 1 0,-1-1 0,1 1 0,-1-1 0,1 0 0,-1 1 0,1-1 0,-1 0 0,1 0 0,-1 1 0,1-1 0,-1 0 0,0 0 0,0 1 0,1-1 0,-1 0 0,0 0 0,0 0 0,0 0 0,0 0 0,0 1 0,0-1 0,0 0 0,0 0 0,0 0 0,0 0 0,-1 0 0,1 1 0,0-1 0,0 0 0,-1 0 0,1 0 0,-1 1 0,1-1 0,-1 0 0,1 1 0,-1-1 0,1 0 0,-1 1 0,1-1 0,-1 1 0,0-1 0,1 1 0,-1-1 0,0 1 0,0-1 0,-1 0 0,-4-3 0,0 0 0,-1 1 0,1 0 0,-13-5 0,-85-21 0,-164-26 0,174 45 0,137 11 0,227 13 0,-232-10 0,-1 3 0,-1 1 0,0 2 0,0 1 0,44 20 0,-34-13 0,-33-13 0,0 0 0,-1 0 0,1 1 0,12 8 0,-23-12 0,-1-1 0,0 1 0,1-1 0,-1 1 0,0-1 0,0 1 0,1 0 0,-1 0 0,-1 0 0,1-1 0,0 1 0,0 0 0,-1 0 0,1 0 0,-1 0 0,1 0 0,-1 0 0,0 0 0,0 0 0,0 0 0,0 0 0,0 0 0,-1 0 0,1 0 0,-1 0 0,1 0 0,-1 0 0,-1 3 0,-3 7 0,0 1 0,-1-2 0,-9 16 0,9-18 0,-133 194 0,59-93 0,64-84-1365,6-7-5461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0T10:49:17.136"/>
    </inkml:context>
    <inkml:brush xml:id="br0">
      <inkml:brushProperty name="width" value="0.05" units="cm"/>
      <inkml:brushProperty name="height" value="0.05" units="cm"/>
    </inkml:brush>
  </inkml:definitions>
  <inkml:trace contextRef="#ctx0" brushRef="#br0">1 22 24575,'1109'0'0,"-482"0"-30,1471 2-8380,-901 9 5778,-255 6 2517,-261 2 648,-227-1-72,-25 6 1178,-391-22-1619,22 5 945,-30-5 6262,35-4-6836,-5 0-440,471-35 49,43 0 0,-493 38 0,2 1 0,0-3 0,99-15 0,-143 9-682,41-12-1,-65 14-6143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38.750"/>
    </inkml:context>
    <inkml:brush xml:id="br0">
      <inkml:brushProperty name="width" value="0.05" units="cm"/>
      <inkml:brushProperty name="height" value="0.05" units="cm"/>
      <inkml:brushProperty name="color" value="#E71224"/>
    </inkml:brush>
  </inkml:definitions>
  <inkml:trace contextRef="#ctx0" brushRef="#br0">53 49 24575,'-8'32'0,"0"-5"0,-28 370 0,36-488 0,2-92 0,0 151 0,1 0 0,2 0 0,14-49 0,-18 78 0,0 0 0,0 0 0,0-1 0,1 1 0,-1 1 0,1-1 0,-1 0 0,1 0 0,0 0 0,0 1 0,0-1 0,0 1 0,1 0 0,-1 0 0,1 0 0,4-3 0,-4 4 0,0 0 0,0 0 0,0 0 0,0 1 0,0-1 0,0 1 0,0 0 0,0 0 0,0 0 0,0 0 0,0 1 0,0-1 0,0 1 0,0 0 0,0 0 0,0 0 0,5 2 0,13 8 0,0 0 0,0 2 0,-2 0 0,24 20 0,69 69 0,-105-96 0,199 204 0,-187-189-1365,-4-3-5461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28.387"/>
    </inkml:context>
    <inkml:brush xml:id="br0">
      <inkml:brushProperty name="width" value="0.05" units="cm"/>
      <inkml:brushProperty name="height" value="0.05" units="cm"/>
      <inkml:brushProperty name="color" value="#E71224"/>
    </inkml:brush>
  </inkml:definitions>
  <inkml:trace contextRef="#ctx0" brushRef="#br0">2551 128 24575,'-18'-1'0,"0"0"0,-21-5 0,-8-1 0,-1641-105 0,966 116-1365,703-4-5461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29.775"/>
    </inkml:context>
    <inkml:brush xml:id="br0">
      <inkml:brushProperty name="width" value="0.05" units="cm"/>
      <inkml:brushProperty name="height" value="0.05" units="cm"/>
      <inkml:brushProperty name="color" value="#E71224"/>
    </inkml:brush>
  </inkml:definitions>
  <inkml:trace contextRef="#ctx0" brushRef="#br0">24 1 24575,'0'1210'0,"-1"-1196"32,0-1 0,-1 1 0,-6 19 0,-2 18-1525,8-33-5333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31.368"/>
    </inkml:context>
    <inkml:brush xml:id="br0">
      <inkml:brushProperty name="width" value="0.05" units="cm"/>
      <inkml:brushProperty name="height" value="0.05" units="cm"/>
      <inkml:brushProperty name="color" value="#E71224"/>
    </inkml:brush>
  </inkml:definitions>
  <inkml:trace contextRef="#ctx0" brushRef="#br0">684 0 24575,'-1'15'0,"-1"1"0,0-1 0,-1-1 0,-1 1 0,0 0 0,-1-1 0,-10 19 0,-61 109 0,39-77 0,34-60 0,0-1 0,0 0 0,-1 0 0,0 0 0,0 0 0,0 0 0,0-1 0,0 0 0,-1 0 0,1 0 0,-1 0 0,0-1 0,0 0 0,0 0 0,0 0 0,0-1 0,0 1 0,-1-1 0,1 0 0,0-1 0,-1 0 0,1 1 0,-9-2 0,-3 0 0,-1-1 0,1 0 0,0-1 0,-1-1 0,1-1 0,-19-8 0,16 4 0,-1-1 0,1-1 0,1-1 0,-26-20 0,-64-65 0,77 68-1365,22 18-5461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48.804"/>
    </inkml:context>
    <inkml:brush xml:id="br0">
      <inkml:brushProperty name="width" value="0.05" units="cm"/>
      <inkml:brushProperty name="height" value="0.05" units="cm"/>
      <inkml:brushProperty name="color" value="#E71224"/>
    </inkml:brush>
  </inkml:definitions>
  <inkml:trace contextRef="#ctx0" brushRef="#br0">816 1 24575,'-34'0'0,"0"1"0,0 2 0,-41 9 0,57-8 0,0 2 0,0 0 0,0 1 0,1 1 0,0 0 0,1 1 0,-23 17 0,9-1 0,1 0 0,1 2 0,1 0 0,2 2 0,1 1 0,-24 38 0,-103 208 0,131-236 0,2 1 0,2 1 0,2 1 0,1 0 0,3 1 0,1 0 0,2 0 0,-1 82 0,10 465 0,-1-582 0,0-1 0,0 1 0,1-1 0,0 1 0,0-1 0,1 0 0,0 0 0,1 0 0,0 0 0,0 0 0,0-1 0,1 0 0,0 0 0,10 10 0,9 8 0,2-1 0,36 27 0,-26-22 0,-10-7 0,2-1 0,49 28 0,-62-41 0,0-1 0,0-1 0,0-1 0,1 0 0,0-1 0,0 0 0,31 2 0,273-9 0,-286-1 0,-1-3 0,0 0 0,0-2 0,0-2 0,57-27 0,-37 16 0,-53 22 0,109-49 0,-94 41 0,-1-1 0,0-1 0,0 0 0,24-23 0,-6 0 0,31-39 0,-53 57 0,0 1 0,-1-1 0,0-1 0,-1 1 0,-1-1 0,5-20 0,2-16 0,-2 0 0,-3-1 0,4-83 0,-13-166 0,-2 148 0,1 136 0,-1 0 0,0 1 0,-1-1 0,-1 1 0,-11-31 0,-41-81 0,12 33 0,39 82 0,-1 1 0,0-1 0,-1 1 0,-1 1 0,0-1 0,0 2 0,-1-1 0,-1 1 0,0 0 0,-15-12 0,-136-83 0,36 26 0,104 66 0,-85-55 0,81 54 0,-29-14 0,38 22-1365,2-1-5461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56.393"/>
    </inkml:context>
    <inkml:brush xml:id="br0">
      <inkml:brushProperty name="width" value="0.05" units="cm"/>
      <inkml:brushProperty name="height" value="0.05" units="cm"/>
      <inkml:brushProperty name="color" value="#E71224"/>
    </inkml:brush>
  </inkml:definitions>
  <inkml:trace contextRef="#ctx0" brushRef="#br0">673 112 24575,'0'-3'0,"-1"1"0,1 0 0,0 0 0,-1 0 0,1 0 0,-1 0 0,0 0 0,0 0 0,0 0 0,0 0 0,0 0 0,0 0 0,0 1 0,-1-1 0,1 0 0,-1 1 0,1-1 0,-1 1 0,0-1 0,1 1 0,-1 0 0,0 0 0,0 0 0,0 0 0,0 0 0,0 0 0,0 0 0,0 1 0,0-1 0,0 1 0,-3-1 0,-10-1 0,1 0 0,-1 1 0,-23 1 0,21 0 0,-32-1 0,25 0 0,0 0 0,0 2 0,1 0 0,-33 7 0,46-4 0,-1 0 0,1 0 0,0 1 0,-15 11 0,-12 5 0,27-15 0,0-1 0,1 2 0,0 0 0,0 0 0,0 0 0,1 1 0,0 0 0,0 1 0,-11 17 0,0 5 0,-26 59 0,22-43 0,16-31 0,1 0 0,0 1 0,1 0 0,1 0 0,1 0 0,-2 31 0,3-9 0,7 75 0,-4-109 0,0 0 0,0 0 0,0 0 0,1 0 0,-1 0 0,1 0 0,1 0 0,-1 0 0,1-1 0,-1 1 0,1-1 0,1 0 0,3 5 0,0-2 0,1 0 0,-1-1 0,1 0 0,0 0 0,0-1 0,15 7 0,2-2 0,0-1 0,1 0 0,1-2 0,31 4 0,-33-7 0,1-1 0,-1-1 0,1-1 0,31-4 0,-52 2 0,-1 0 0,0 0 0,0 0 0,0-1 0,0 1 0,0-1 0,0 0 0,0-1 0,0 1 0,-1 0 0,1-1 0,-1 0 0,0 0 0,4-4 0,4-6 0,0-1 0,12-19 0,-2 1 0,-10 16 0,0-1 0,-1 0 0,0-1 0,-2 0 0,0 0 0,10-37 0,-11 27 0,-2-1 0,-1 0 0,-2 1 0,-1-33 0,0-29 0,-4-102 0,1 183-124,1 1 0,-1 0 0,-1 0 0,0 0 0,0 0 0,0 0-1,-1 1 1,0 0 0,0-1 0,-9-9 0,1 3-6702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9:59.078"/>
    </inkml:context>
    <inkml:brush xml:id="br0">
      <inkml:brushProperty name="width" value="0.05" units="cm"/>
      <inkml:brushProperty name="height" value="0.05" units="cm"/>
      <inkml:brushProperty name="color" value="#E71224"/>
    </inkml:brush>
  </inkml:definitions>
  <inkml:trace contextRef="#ctx0" brushRef="#br0">698 181 24575,'-13'-1'0,"-1"0"0,1 0 0,0-1 0,0-1 0,0 0 0,0-1 0,0-1 0,-18-8 0,-3-6 0,-51-36 0,39 23 0,33 25 0,1 1 0,-1 1 0,0 0 0,0 0 0,-1 2 0,1-1 0,-1 2 0,0 0 0,0 0 0,0 2 0,0-1 0,0 2 0,0 0 0,-20 4 0,28-3 0,0-1 0,0 2 0,0-1 0,1 1 0,-1-1 0,1 2 0,-1-1 0,1 0 0,0 1 0,0 0 0,1 0 0,-1 1 0,1-1 0,0 1 0,0 0 0,-4 7 0,-3 6 0,1 0 0,0 1 0,-11 31 0,13-27 0,2-1 0,1 2 0,0-1 0,2 1 0,1-1 0,0 1 0,2 0 0,1 0 0,1-1 0,0 1 0,8 25 0,-4-33 0,1 0 0,1 0 0,0-1 0,1 0 0,1 0 0,0-1 0,17 18 0,-5-5 0,-13-14 0,2 0 0,-1 0 0,2-1 0,-1-1 0,2 0 0,-1 0 0,1-1 0,1-1 0,0 0 0,0-1 0,1-1 0,23 9 0,13-2 0,-1-2 0,95 10 0,-134-21 0,2 1 0,0-1 0,0-1 0,26-1 0,-35 0 0,0 0 0,1 0 0,-1 0 0,0 0 0,0-1 0,0 0 0,0 0 0,0 0 0,0 0 0,0-1 0,-1 1 0,1-1 0,-1 0 0,0 0 0,5-6 0,2-4 0,0-1 0,-1 1 0,-1-1 0,0-1 0,-1 0 0,-1 0 0,0 0 0,6-27 0,-7 12 0,-1 1 0,-1-1 0,-2-57 0,-2 71 0,2 1 0,-1 0 0,-1 0 0,-1 1 0,0-1 0,0 1 0,-2 0 0,0-1 0,0 1 0,-10-18 0,5 15-113,-34-58 360,38 68-434,0-1-1,-1 1 1,0 1-1,0-1 1,0 1 0,-1 0-1,-9-6 1,3 4-6639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0:04.192"/>
    </inkml:context>
    <inkml:brush xml:id="br0">
      <inkml:brushProperty name="width" value="0.05" units="cm"/>
      <inkml:brushProperty name="height" value="0.05" units="cm"/>
      <inkml:brushProperty name="color" value="#E71224"/>
    </inkml:brush>
  </inkml:definitions>
  <inkml:trace contextRef="#ctx0" brushRef="#br0">50 0 24575,'0'0'0,"-1"1"0,0-1 0,0 0 0,0 0 0,1 1 0,-1-1 0,0 1 0,0-1 0,1 1 0,-1-1 0,0 1 0,1-1 0,-1 1 0,0-1 0,1 1 0,-1 0 0,1-1 0,-1 1 0,1 0 0,-1 0 0,1-1 0,0 1 0,-1 0 0,1 0 0,0 0 0,0-1 0,-1 3 0,-4 28 0,4-21 0,-10 51 0,3 1 0,0 94 0,9-370-1365,-1 191-5461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1:20.1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2:01.352"/>
    </inkml:context>
    <inkml:brush xml:id="br0">
      <inkml:brushProperty name="width" value="0.05" units="cm"/>
      <inkml:brushProperty name="height" value="0.05" units="cm"/>
      <inkml:brushProperty name="color" value="#E71224"/>
    </inkml:brush>
  </inkml:definitions>
  <inkml:trace contextRef="#ctx0" brushRef="#br0">1 104 24575,'1600'-80'0,"-1185"57"0,1 24 0,-145 2 0,2150-4 0,-2398 3 0,0 1 0,-1 1 0,1 0 0,-1 2 0,33 12 0,-28-8 0,0-2 0,0-1 0,30 4 0,130-7-1365,-160-5-5461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2:07.697"/>
    </inkml:context>
    <inkml:brush xml:id="br0">
      <inkml:brushProperty name="width" value="0.05" units="cm"/>
      <inkml:brushProperty name="height" value="0.05" units="cm"/>
      <inkml:brushProperty name="color" value="#E71224"/>
    </inkml:brush>
  </inkml:definitions>
  <inkml:trace contextRef="#ctx0" brushRef="#br0">0 2 24575,'1018'-2'-302,"1069"4"-612,-1335 15 1061,-10 44 1,-220 11 599,155 19-573,-545-75-174,138 0 0,-151-20 0,155-26 0,-94 9 0,104-19 0,-200 21 0,0 4 0,141-7 0,-122 20 0,183-10 0,91 1 0,-251 12 0,252-1 0,1831-23 0,-493-2 0,-271 25 0,-1112-13 0,21-1 0,1002 16 0,-729-3 0,-322 14 0,8 1 0,314-15-1365,-606 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41.644"/>
    </inkml:context>
    <inkml:brush xml:id="br0">
      <inkml:brushProperty name="width" value="0.05" units="cm"/>
      <inkml:brushProperty name="height" value="0.05" units="cm"/>
      <inkml:brushProperty name="color" value="#E71224"/>
    </inkml:brush>
  </inkml:definitions>
  <inkml:trace contextRef="#ctx0" brushRef="#br0">1 0 24575,'43'2'0,"0"1"0,-1 2 0,1 2 0,-1 2 0,47 16 0,74 30 0,-3 7 0,-3 7 0,-3 6 0,169 112 0,546 428 0,-370-248 0,305 166 0,-215-137 0,-560-373-1365,-9-4-5461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07.114"/>
    </inkml:context>
    <inkml:brush xml:id="br0">
      <inkml:brushProperty name="width" value="0.05" units="cm"/>
      <inkml:brushProperty name="height" value="0.05" units="cm"/>
      <inkml:brushProperty name="color" value="#E71224"/>
    </inkml:brush>
  </inkml:definitions>
  <inkml:trace contextRef="#ctx0" brushRef="#br0">0 163 24575,'4'1'0,"-1"0"0,0 0 0,1 0 0,-1 1 0,0-1 0,0 1 0,0 0 0,0 0 0,-1 0 0,1 0 0,0 0 0,4 6 0,9 5 0,32 21 0,1-3 0,1-3 0,2-1 0,0-3 0,2-1 0,0-4 0,86 20 0,-81-31 0,77 0 0,-51-4 0,549 7 0,-499-11 0,-27-5 0,168-30 0,-114 11 0,45 13 0,-9 2 0,235-5 0,-162 12 0,-49-22 0,-145 12 0,108-2 0,-115 15 0,296-15 0,-184 8 0,-30 2 0,-140 3 0,-1-1 0,1 0 0,0-1 0,0 0 0,-1 0 0,1-1 0,-1-1 0,0 0 0,15-10 0,-20 11 0,1-1 0,-1 0 0,0 0 0,0-1 0,-1 0 0,0 0 0,0 0 0,0 0 0,-1-1 0,0 0 0,0 0 0,-1 0 0,1 0 0,-2-1 0,4-9 0,16-88-1365,-15 76-5461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28.670"/>
    </inkml:context>
    <inkml:brush xml:id="br0">
      <inkml:brushProperty name="width" value="0.05" units="cm"/>
      <inkml:brushProperty name="height" value="0.05" units="cm"/>
      <inkml:brushProperty name="color" value="#E71224"/>
    </inkml:brush>
  </inkml:definitions>
  <inkml:trace contextRef="#ctx0" brushRef="#br0">1 28 24575,'0'-2'0,"1"1"0,-1 0 0,1 0 0,-1 0 0,1 0 0,0 0 0,-1 1 0,1-1 0,0 0 0,0 0 0,0 0 0,0 1 0,-1-1 0,1 0 0,0 1 0,0-1 0,0 1 0,0-1 0,1 1 0,-1-1 0,0 1 0,0 0 0,0-1 0,0 1 0,0 0 0,0 0 0,2 0 0,38-4 0,-35 3 0,456-3 48,-250 6-1461,-193-2-5413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29.688"/>
    </inkml:context>
    <inkml:brush xml:id="br0">
      <inkml:brushProperty name="width" value="0.05" units="cm"/>
      <inkml:brushProperty name="height" value="0.05" units="cm"/>
      <inkml:brushProperty name="color" value="#E71224"/>
    </inkml:brush>
  </inkml:definitions>
  <inkml:trace contextRef="#ctx0" brushRef="#br0">0 0 24575,'305'25'0,"-61"-2"0,-86-22 0,-72-1 0,95 11 0,-169-10-341,0 1 0,-1 1-1,17 5 1,-9 0-6485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44.064"/>
    </inkml:context>
    <inkml:brush xml:id="br0">
      <inkml:brushProperty name="width" value="0.05" units="cm"/>
      <inkml:brushProperty name="height" value="0.05" units="cm"/>
      <inkml:brushProperty name="color" value="#E71224"/>
    </inkml:brush>
  </inkml:definitions>
  <inkml:trace contextRef="#ctx0" brushRef="#br0">1 0 24575,'0'1'0,"0"-1"0,0 1 0,0-1 0,1 1 0,-1-1 0,0 1 0,0-1 0,1 1 0,-1-1 0,0 1 0,1-1 0,-1 1 0,0-1 0,1 0 0,-1 1 0,1-1 0,-1 0 0,1 1 0,-1-1 0,1 0 0,-1 1 0,1-1 0,-1 0 0,1 0 0,-1 0 0,1 0 0,0 1 0,22 3 0,571 54 0,-444-45 0,258 0-1365,-388-13-5461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50.310"/>
    </inkml:context>
    <inkml:brush xml:id="br0">
      <inkml:brushProperty name="width" value="0.05" units="cm"/>
      <inkml:brushProperty name="height" value="0.05" units="cm"/>
      <inkml:brushProperty name="color" value="#E71224"/>
    </inkml:brush>
  </inkml:definitions>
  <inkml:trace contextRef="#ctx0" brushRef="#br0">467 1 24575,'-4'0'0,"-6"0"0,-5 0 0,-4 0 0,-3 0 0,-7 0 0,-6 0 0,-1 0 0,-4 0 0,2 0 0,2 0 0,4 0 0,2 0 0,3 0 0,2 0 0,0 0 0,1 0 0,4 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51.048"/>
    </inkml:context>
    <inkml:brush xml:id="br0">
      <inkml:brushProperty name="width" value="0.05" units="cm"/>
      <inkml:brushProperty name="height" value="0.05" units="cm"/>
      <inkml:brushProperty name="color" value="#E71224"/>
    </inkml:brush>
  </inkml:definitions>
  <inkml:trace contextRef="#ctx0" brushRef="#br0">388 1 24575,'-4'4'0,"-10"1"0,-7 1 0,-12-2 0,-9-1 0,-6-1 0,-3-1 0,-1-1 0,4 0 0,6 0 0,10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3:53.750"/>
    </inkml:context>
    <inkml:brush xml:id="br0">
      <inkml:brushProperty name="width" value="0.05" units="cm"/>
      <inkml:brushProperty name="height" value="0.05" units="cm"/>
      <inkml:brushProperty name="color" value="#E71224"/>
    </inkml:brush>
  </inkml:definitions>
  <inkml:trace contextRef="#ctx0" brushRef="#br0">763 51 24575,'-136'-2'0,"-148"4"0,273-1 0,-1 0 0,0 0 0,0 1 0,1 1 0,-1 0 0,1 1 0,0 0 0,0 0 0,0 1 0,1 1 0,0 0 0,0 0 0,0 1 0,1 0 0,0 1 0,0 0 0,1 0 0,0 1 0,0 0 0,-11 18 0,1 5 0,0 1 0,3 0 0,1 1 0,1 1 0,2 0 0,1 1 0,-9 70 0,19-93 0,0 1 0,0-1 0,2 0 0,-1 0 0,2 0 0,0 0 0,0 0 0,1-1 0,1 1 0,0-1 0,0 0 0,12 17 0,-4-8 0,1-1 0,1-1 0,0 0 0,2-1 0,0-1 0,20 15 0,-24-21 0,1-2 0,1 0 0,0-1 0,0 0 0,0-2 0,1 1 0,0-2 0,0 0 0,1-1 0,21 3 0,17-2 0,100-3 0,-102-2 0,-42-1 0,0 0 0,0-1 0,-1 0 0,1 0 0,0-1 0,-1 0 0,0-1 0,0 0 0,0-1 0,0 0 0,-1-1 0,0 0 0,0 0 0,0-1 0,12-12 0,-9 7 0,-1-1 0,0-1 0,0 0 0,-1 0 0,-1-1 0,-1 0 0,0-1 0,-1 0 0,6-18 0,-4 1 0,-1 0 0,-1-1 0,3-60 0,-9-104 0,-2 111 0,0 79 0,0 1 0,0-1 0,0 0 0,-1 0 0,0 1 0,0-1 0,-1 1 0,0 0 0,-1-1 0,1 2 0,-1-1 0,-1 0 0,1 1 0,-1-1 0,-7-5 0,0-1 0,-1 1 0,-1 1 0,0 0 0,-1 1 0,-26-14 0,1 9-1365,21 11-5461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4:41.653"/>
    </inkml:context>
    <inkml:brush xml:id="br0">
      <inkml:brushProperty name="width" value="0.05" units="cm"/>
      <inkml:brushProperty name="height" value="0.05" units="cm"/>
      <inkml:brushProperty name="color" value="#E71224"/>
    </inkml:brush>
  </inkml:definitions>
  <inkml:trace contextRef="#ctx0" brushRef="#br0">1 26 24575,'6129'0'0,"-5903"-13"0,-7 0 0,-9 14-1365,-188-1-5461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4:46.266"/>
    </inkml:context>
    <inkml:brush xml:id="br0">
      <inkml:brushProperty name="width" value="0.05" units="cm"/>
      <inkml:brushProperty name="height" value="0.05" units="cm"/>
      <inkml:brushProperty name="color" value="#E71224"/>
    </inkml:brush>
  </inkml:definitions>
  <inkml:trace contextRef="#ctx0" brushRef="#br0">0 1 24575,'2'5'0,"-1"1"0,1 0 0,0-1 0,0 1 0,1-1 0,-1 0 0,1 0 0,1 0 0,-1 0 0,1 0 0,0 0 0,0-1 0,5 5 0,2 3 0,32 32 0,1-2 0,59 43 0,52 48 0,-110-86 0,61 82 0,100 122 0,-94-137 0,-71-76 0,-2 2 0,60 80 0,-61-69 0,3-2 0,83 78 0,-16-23 0,153 193 0,-251-283 0,1-1 0,0 0 0,1 0 0,0-1 0,27 19 0,3-2 0,-2 3 0,69 68 0,-108-98 0,-1-1 0,1 0 0,0 0 0,0 0 0,0-1 0,0 1 0,0 0 0,0 0 0,0 0 0,0-1 0,0 1 0,1 0 0,-1-1 0,0 1 0,0-1 0,1 0 0,-1 1 0,0-1 0,0 0 0,1 0 0,1 0 0,-2 0 0,-1-1 0,1 1 0,0-1 0,0 1 0,0-1 0,0 0 0,-1 1 0,1-1 0,0 0 0,-1 0 0,1 1 0,-1-1 0,1 0 0,-1 0 0,1 0 0,-1 0 0,1 0 0,-1 0 0,0 0 0,0 0 0,1-1 0,1-9 0,-1-1 0,0 0 0,0-18 0,-1 22 0,-3-220 0,3 592 0,0-361 0,1 0 0,-1 1 0,-1-1 0,1 0 0,0 0 0,-1 0 0,0 0 0,1 0 0,-1 0 0,0 0 0,-1 0 0,1 0 0,-1 0 0,1 0 0,-1 0 0,0-1 0,0 1 0,-4 3 0,4-4 0,-1-1 0,1 0 0,-1 1 0,0-1 0,0 0 0,0-1 0,0 1 0,0 0 0,0-1 0,0 1 0,0-1 0,1 0 0,-1 0 0,0-1 0,0 1 0,0 0 0,0-1 0,0 0 0,0 1 0,-4-3 0,-114-42 0,23 7 0,12 21-1365,71 12-5461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4:51.659"/>
    </inkml:context>
    <inkml:brush xml:id="br0">
      <inkml:brushProperty name="width" value="0.05" units="cm"/>
      <inkml:brushProperty name="height" value="0.05" units="cm"/>
      <inkml:brushProperty name="color" value="#E71224"/>
    </inkml:brush>
  </inkml:definitions>
  <inkml:trace contextRef="#ctx0" brushRef="#br0">1 2125 24575,'0'-19'0,"0"-1"0,1 1 0,1 0 0,1 0 0,1 0 0,1 0 0,0 0 0,1 1 0,1 0 0,14-26 0,45-77 0,-31 54 0,2 1 0,52-67 0,146-177 0,37-91 0,-204 304 0,93-102 0,-85 108 0,-48 52 0,-2 0 0,-2-2 0,-2-1 0,19-49 0,-31 70 0,25-68 0,-35 88 0,1 0 0,-1 0 0,0 0 0,1 0 0,-1 0 0,0 0 0,1 0 0,-1 0 0,0 0 0,0 0 0,0 0 0,0 0 0,0 0 0,0 0 0,0 0 0,0 0 0,0 0 0,-1 0 0,1 0 0,0 0 0,-1 0 0,1 0 0,-1 1 0,1-1 0,-1 0 0,1 0 0,-2-1 0,0 0 0,0 1 0,0 0 0,0-1 0,0 1 0,0 0 0,0 0 0,0 0 0,-1 0 0,1 1 0,0-1 0,-4 0 0,-7-1 0,-1 1 0,1 1 0,-16 1 0,28-1 0,-10 1 0,-1 0 0,1 1 0,0 0 0,-1 0 0,1 2 0,0-1 0,1 1 0,-1 1 0,1 0 0,-1 1 0,2 0 0,-1 0 0,-10 10 0,19-16 0,0 1 0,0-1 0,0 1 0,1 0 0,-1 0 0,0 0 0,1-1 0,-1 1 0,1 0 0,-1 0 0,0 0 0,1 0 0,0 0 0,-1 0 0,1 0 0,0 0 0,-1 0 0,1 0 0,0 0 0,0 0 0,0 0 0,0 2 0,1-3 0,-1 1 0,1 0 0,-1-1 0,1 1 0,-1-1 0,1 1 0,0-1 0,-1 1 0,1-1 0,0 0 0,-1 1 0,1-1 0,0 0 0,0 1 0,-1-1 0,1 0 0,0 0 0,0 0 0,0 1 0,-1-1 0,2 0 0,6 0 0,-1 0 0,0-1 0,0 1 0,0-1 0,8-2 0,78-27 0,-47 14 0,68-13 0,-112 28 0,0 1 0,0 0 0,0 0 0,0 0 0,1 0 0,-1 0 0,0 0 0,0 1 0,0-1 0,0 1 0,0-1 0,0 1 0,0 0 0,0 0 0,-1-1 0,1 2 0,0-1 0,0 0 0,-1 0 0,1 0 0,0 1 0,-1-1 0,0 1 0,1-1 0,-1 1 0,0 0 0,0 0 0,0-1 0,0 1 0,0 0 0,0 0 0,0 0 0,-1 0 0,1 0 0,-1 0 0,1 3 0,2 10 0,-1 0 0,-1 0 0,0-1 0,-1 18 0,0-15 0,-1 34-455,-2-1 0,-15 81 0,12-103-6371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42.878"/>
    </inkml:context>
    <inkml:brush xml:id="br0">
      <inkml:brushProperty name="width" value="0.05" units="cm"/>
      <inkml:brushProperty name="height" value="0.05" units="cm"/>
      <inkml:brushProperty name="color" value="#E71224"/>
    </inkml:brush>
  </inkml:definitions>
  <inkml:trace contextRef="#ctx0" brushRef="#br0">1010 1 24575,'2'26'0,"0"0"0,2-1 0,11 38 0,-3-13 0,18 75 0,5-1 0,6-2 0,85 174 0,-125-294 0,0 0 0,1 0 0,-1 0 0,0 0 0,-1 1 0,1-1 0,0 0 0,-1 1 0,1-1 0,-1 0 0,1 1 0,-1-1 0,0 1 0,0-1 0,-1 1 0,1-1 0,0 0 0,-1 1 0,-1 3 0,0-3 0,0-1 0,0 0 0,0 0 0,-1 0 0,1 0 0,-1 0 0,1-1 0,-1 1 0,0-1 0,1 0 0,-1 0 0,0 0 0,0 0 0,0 0 0,0 0 0,0-1 0,-5 1 0,-56 7 0,-2-3 0,-96-5 0,78-1 0,-739-8-1365,791 9-5461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4:54.200"/>
    </inkml:context>
    <inkml:brush xml:id="br0">
      <inkml:brushProperty name="width" value="0.05" units="cm"/>
      <inkml:brushProperty name="height" value="0.05" units="cm"/>
      <inkml:brushProperty name="color" value="#E71224"/>
    </inkml:brush>
  </inkml:definitions>
  <inkml:trace contextRef="#ctx0" brushRef="#br0">250 1 24575,'-1'4'0,"0"1"0,0-1 0,-1 1 0,1-1 0,-1 0 0,0 0 0,0 0 0,0 0 0,-1 0 0,1 0 0,-1 0 0,0-1 0,0 0 0,-4 4 0,-12 16 0,-22 39 0,2 1 0,3 2 0,-27 71 0,59-126-195,1 0 0,1 0 0,0 0 0,0 0 0,1 1 0,-1 10 0,2-1-6631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4:55.509"/>
    </inkml:context>
    <inkml:brush xml:id="br0">
      <inkml:brushProperty name="width" value="0.05" units="cm"/>
      <inkml:brushProperty name="height" value="0.05" units="cm"/>
      <inkml:brushProperty name="color" value="#E71224"/>
    </inkml:brush>
  </inkml:definitions>
  <inkml:trace contextRef="#ctx0" brushRef="#br0">274 0 24575,'0'5'0,"0"0"0,-1 0 0,0 0 0,0 0 0,-1-1 0,1 1 0,-1 0 0,0-1 0,0 0 0,-3 6 0,-33 42 0,7-11 0,-8 20 0,14-24 0,1 2 0,2 1 0,-23 57 0,38-78-227,1-1-1,1 1 1,0 1-1,2-1 1,-3 31-1,6-30-6598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4:59.311"/>
    </inkml:context>
    <inkml:brush xml:id="br0">
      <inkml:brushProperty name="width" value="0.05" units="cm"/>
      <inkml:brushProperty name="height" value="0.05" units="cm"/>
      <inkml:brushProperty name="color" value="#E71224"/>
    </inkml:brush>
  </inkml:definitions>
  <inkml:trace contextRef="#ctx0" brushRef="#br0">524 55 24575,'-6'0'0,"-1"1"0,1 0 0,0 0 0,-1 0 0,1 1 0,0 0 0,0 1 0,-9 4 0,-45 30 0,40-24 0,5-1 0,0 0 0,-24 24 0,-16 15 0,48-47 0,1-1 0,-1 0 0,1 0 0,-1-1 0,0 0 0,0 0 0,0 0 0,0-1 0,0 0 0,0-1 0,0 1 0,0-1 0,0-1 0,0 1 0,-1-1 0,1-1 0,0 1 0,1-1 0,-1 0 0,0-1 0,0 1 0,1-1 0,0-1 0,-1 1 0,1-1 0,1 0 0,-1-1 0,-7-7 0,6 4 0,1-1 0,0 0 0,0 0 0,1-1 0,1 1 0,-7-19 0,9 22 0,0 1 0,1-1 0,0 0 0,0 0 0,0 0 0,1 1 0,0-1 0,0 0 0,0 0 0,1 0 0,0 0 0,0 1 0,4-12 0,-4 14 0,1 1 0,-1 0 0,1 0 0,-1 0 0,1 0 0,0 0 0,0 0 0,0 0 0,0 1 0,0-1 0,0 1 0,0-1 0,1 1 0,-1 0 0,0 0 0,1 0 0,-1 0 0,1 0 0,-1 1 0,1-1 0,4 0 0,6 0 0,1 0 0,26 2 0,-24 0 0,-5-1 0,1 2 0,-1-1 0,1 2 0,-1-1 0,0 2 0,0-1 0,0 2 0,-1-1 0,20 12 0,-15-6 0,-1 0 0,0 1 0,-1 1 0,0 0 0,21 25 0,-2 10 0,-23-33 0,0 0 0,1-1 0,11 12 0,28 24-1365,-39-37-5461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00.763"/>
    </inkml:context>
    <inkml:brush xml:id="br0">
      <inkml:brushProperty name="width" value="0.05" units="cm"/>
      <inkml:brushProperty name="height" value="0.05" units="cm"/>
      <inkml:brushProperty name="color" value="#E71224"/>
    </inkml:brush>
  </inkml:definitions>
  <inkml:trace contextRef="#ctx0" brushRef="#br0">0 19 24575,'0'-1'0,"0"0"0,1 0 0,-1 0 0,0 1 0,1-1 0,-1 0 0,0 0 0,1 0 0,-1 0 0,1 1 0,-1-1 0,1 0 0,0 0 0,-1 1 0,1-1 0,0 0 0,-1 1 0,1-1 0,0 1 0,0-1 0,-1 1 0,1-1 0,0 1 0,0 0 0,0-1 0,0 1 0,0 0 0,0 0 0,0 0 0,0-1 0,-1 1 0,1 0 0,0 0 0,0 0 0,0 1 0,0-1 0,2 0 0,1 1 0,1-1 0,-1 1 0,1 0 0,-1 0 0,0 0 0,1 0 0,3 3 0,5 4 0,0 1 0,-1 0 0,0 1 0,-1 0 0,0 1 0,0 1 0,-1-1 0,-1 2 0,11 17 0,3 8 0,35 81 0,-47-88-195,-1-1 0,-2 2 0,0-1 0,-3 1 0,0 0 0,0 44 0,-5-66-6631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01.608"/>
    </inkml:context>
    <inkml:brush xml:id="br0">
      <inkml:brushProperty name="width" value="0.05" units="cm"/>
      <inkml:brushProperty name="height" value="0.05" units="cm"/>
      <inkml:brushProperty name="color" value="#E71224"/>
    </inkml:brush>
  </inkml:definitions>
  <inkml:trace contextRef="#ctx0" brushRef="#br0">1 0 24575,'0'16'0,"2"0"0,0 0 0,1 0 0,0 0 0,1-1 0,8 18 0,43 87 0,-28-65 0,15 30 0,22 47 0,-56-112 0,-1-1 0,-1 2 0,0-1 0,4 39 0,-2 19 38,4 46-1441,-11-101-5423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03.889"/>
    </inkml:context>
    <inkml:brush xml:id="br0">
      <inkml:brushProperty name="width" value="0.05" units="cm"/>
      <inkml:brushProperty name="height" value="0.05" units="cm"/>
      <inkml:brushProperty name="color" value="#E71224"/>
    </inkml:brush>
  </inkml:definitions>
  <inkml:trace contextRef="#ctx0" brushRef="#br0">523 245 24575,'0'-1'0,"-1"0"0,1 0 0,0 1 0,-1-1 0,1 0 0,0 0 0,-1 0 0,1 0 0,-1 1 0,0-1 0,1 0 0,-1 1 0,1-1 0,-1 0 0,0 1 0,0-1 0,1 1 0,-1-1 0,0 1 0,0-1 0,0 1 0,0-1 0,1 1 0,-1 0 0,0 0 0,0-1 0,-2 1 0,-29-5 0,29 5 0,-28-3 0,0 2 0,-51 4 0,69-1 0,0 0 0,1 0 0,0 1 0,-1 1 0,1 0 0,1 0 0,-1 2 0,0-1 0,-15 11 0,10-3 0,2-2 0,0 0 0,-19 9 0,31-18 0,0 0 0,-1-1 0,1 0 0,0 1 0,-1-1 0,1 0 0,-1-1 0,0 1 0,1 0 0,-1-1 0,1 0 0,-1 0 0,0 0 0,1-1 0,-1 1 0,0-1 0,-3-1 0,4 1 0,1-1 0,0 1 0,-1-1 0,1 0 0,0 0 0,0 0 0,0 0 0,0 0 0,0 0 0,1-1 0,-1 1 0,1-1 0,-1 1 0,1-1 0,0 0 0,0 1 0,0-1 0,0 0 0,1 0 0,-1 0 0,0-3 0,-1-9 0,1-1 0,1-24 0,0 32 0,0-27 0,4-83 0,-4 116 0,0 0 0,0 0 0,1 0 0,-1 0 0,0 0 0,1 0 0,0 0 0,-1 0 0,1 0 0,0 0 0,0 0 0,0 0 0,0 1 0,0-1 0,0 0 0,1 1 0,-1-1 0,1 1 0,-1-1 0,1 1 0,-1 0 0,1-1 0,2 0 0,-1 1 0,0 0 0,0 1 0,0-1 0,0 1 0,0-1 0,0 1 0,0 0 0,0 0 0,1 1 0,-1-1 0,0 1 0,0-1 0,5 3 0,3 1 0,0 0 0,0 1 0,-1 1 0,0 0 0,0 0 0,0 1 0,10 9 0,6 10 0,-1 2 0,-1 0 0,-2 2 0,-1 1 0,-1 0 0,-2 2 0,-1 0 0,17 45 0,-6-21-1365,-20-42-5461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09.523"/>
    </inkml:context>
    <inkml:brush xml:id="br0">
      <inkml:brushProperty name="width" value="0.05" units="cm"/>
      <inkml:brushProperty name="height" value="0.05" units="cm"/>
      <inkml:brushProperty name="color" value="#E71224"/>
    </inkml:brush>
  </inkml:definitions>
  <inkml:trace contextRef="#ctx0" brushRef="#br0">0 77 24575,'0'1'0,"0"0"0,1-1 0,-1 1 0,0 0 0,0 0 0,1-1 0,-1 1 0,0 0 0,1-1 0,-1 1 0,1-1 0,-1 1 0,1-1 0,-1 1 0,1 0 0,-1-1 0,1 0 0,-1 1 0,1-1 0,0 1 0,-1-1 0,1 0 0,0 1 0,-1-1 0,1 0 0,0 0 0,0 0 0,0 1 0,26 3 0,-22-4 0,269 14 0,-167-11 0,1187 10-176,0-37-167,268-2 101,-530 27 1003,-757-13-761,-44 0 0,-148 11 0,72-1 0,255-35 0,-344 29 0,0 3 0,106 6 0,-61 2 0,1342-3-1365,-1429 0-5461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19.012"/>
    </inkml:context>
    <inkml:brush xml:id="br0">
      <inkml:brushProperty name="width" value="0.05" units="cm"/>
      <inkml:brushProperty name="height" value="0.05" units="cm"/>
      <inkml:brushProperty name="color" value="#E71224"/>
    </inkml:brush>
  </inkml:definitions>
  <inkml:trace contextRef="#ctx0" brushRef="#br0">32 80 24575,'5'2'0,"0"0"0,-1 0 0,1 0 0,0 1 0,-1-1 0,0 1 0,0 0 0,0 0 0,0 1 0,0-1 0,6 9 0,3 1 0,108 94 0,29 24 0,151 173 0,-270-269 0,92 114 0,-110-134 0,-12-19 0,-21-32 0,-7-3 0,-2 2 0,-63-62 0,-83-54 0,126 113 0,-65-50 0,75 59 0,1-1 0,1-2 0,2-1 0,1-2 0,3-2 0,-35-52 0,45 66 0,17 21 0,0 0 0,0-1 0,0 0 0,0 1 0,1-1 0,0 0 0,0-1 0,-4-8 0,14 17 0,289 287 0,-189-178 0,70 54 0,-87-85 0,-54-44 0,52 68 0,-52-60 0,-24-28-455,0 0 0,10 22 0,-15-26-6371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7:50.694"/>
    </inkml:context>
    <inkml:brush xml:id="br0">
      <inkml:brushProperty name="width" value="0.05" units="cm"/>
      <inkml:brushProperty name="height" value="0.05" units="cm"/>
      <inkml:brushProperty name="color" value="#E71224"/>
    </inkml:brush>
  </inkml:definitions>
  <inkml:trace contextRef="#ctx0" brushRef="#br0">27 202 24575,'0'15'0,"-1"13"0,2 0 0,8 54 0,-7-73 0,1 1 0,0-1 0,0 0 0,1 0 0,0-1 0,1 1 0,0-1 0,0 0 0,1 0 0,0 0 0,0-1 0,9 9 0,9 9 0,-20-20 0,1-1 0,-1 1 0,0-1 0,1 1 0,0-1 0,0-1 0,0 1 0,0-1 0,1 0 0,0 0 0,-1-1 0,12 4 0,10 1 0,1-1 0,0-1 0,0-1 0,0-2 0,53-2 0,-76-1 0,0 0 0,1 0 0,-1 0 0,0-1 0,0 0 0,0 0 0,0 0 0,-1-1 0,1 1 0,-1-1 0,1 0 0,-1 0 0,0-1 0,0 1 0,0-1 0,-1 0 0,1 0 0,-1 0 0,0-1 0,4-7 0,4-9 0,-2 0 0,-1 0 0,10-37 0,-2 5 0,-12 43 0,-1 0 0,0-1 0,-1 0 0,0 0 0,-1 0 0,0 1 0,-1-1 0,0 0 0,-1 0 0,0 0 0,-1 0 0,0 0 0,0 0 0,-8-18 0,6 20 0,0 1 0,0 0 0,-1 0 0,0 1 0,0-1 0,-1 1 0,0 0 0,0 1 0,0-1 0,-1 1 0,0 1 0,-1-1 0,1 1 0,-1 0 0,0 1 0,0 0 0,0 0 0,-10-3 0,-17-2 0,1 2 0,-1 0 0,0 3 0,0 1 0,0 1 0,-1 2 0,-42 6 0,72-5 0,1 0 0,0 0 0,0 1 0,0 0 0,0 0 0,0 0 0,0 1 0,0-1 0,0 1 0,1 0 0,0 1 0,0-1 0,0 1 0,0 0 0,0 0 0,-6 8 0,5-5 0,1 0 0,-1 1 0,1-1 0,0 1 0,1 0 0,0 0 0,0 0 0,1 0 0,0 0 0,-1 10 0,2 5-1365,0-3-5461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7:54.900"/>
    </inkml:context>
    <inkml:brush xml:id="br0">
      <inkml:brushProperty name="width" value="0.05" units="cm"/>
      <inkml:brushProperty name="height" value="0.05" units="cm"/>
      <inkml:brushProperty name="color" value="#E71224"/>
    </inkml:brush>
  </inkml:definitions>
  <inkml:trace contextRef="#ctx0" brushRef="#br0">0 466 24575,'25'342'0,"-25"-338"0,0-1 0,0 1 0,1 0 0,-1-1 0,1 1 0,0-1 0,0 1 0,0-1 0,1 0 0,-1 1 0,1-1 0,0 0 0,0 0 0,0 0 0,0 0 0,0 0 0,1 0 0,-1-1 0,1 1 0,-1-1 0,1 0 0,0 0 0,0 0 0,0 0 0,1 0 0,-1-1 0,0 1 0,1-1 0,-1 0 0,1 0 0,-1 0 0,1 0 0,5 0 0,95 16 0,185 8 0,110-24 0,-178-4 0,34 2 0,285 3 0,-268 10 0,126 2 0,570-15 0,-957 1 0,0 0 0,0-1 0,1-1 0,-1 1 0,-1-2 0,1 1 0,16-7 0,-22 6 0,0 1 0,1-1 0,-1-1 0,0 1 0,-1-1 0,1 0 0,0 0 0,-1 0 0,0 0 0,0-1 0,-1 0 0,1 0 0,-1 0 0,0 0 0,3-7 0,4-11 0,-1 0 0,-2 0 0,0-1 0,-1 0 0,-2 0 0,0-1 0,-2 1 0,0-50 0,-10-57 0,-5 1 0,-38-160 0,43 258-1365,0 10-5461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56.499"/>
    </inkml:context>
    <inkml:brush xml:id="br0">
      <inkml:brushProperty name="width" value="0.05" units="cm"/>
      <inkml:brushProperty name="height" value="0.05" units="cm"/>
      <inkml:brushProperty name="color" value="#E71224"/>
    </inkml:brush>
  </inkml:definitions>
  <inkml:trace contextRef="#ctx0" brushRef="#br0">1441 25 24575,'-1000'0'0,"2297"-20"0,-1101 16 0,-20 3 0,-1435 1 0,983 18 0,224-13 0,-48 7 0,-89 3 0,-15-16-1365,174 1-5461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7:58.128"/>
    </inkml:context>
    <inkml:brush xml:id="br0">
      <inkml:brushProperty name="width" value="0.05" units="cm"/>
      <inkml:brushProperty name="height" value="0.05" units="cm"/>
      <inkml:brushProperty name="color" value="#E71224"/>
    </inkml:brush>
  </inkml:definitions>
  <inkml:trace contextRef="#ctx0" brushRef="#br0">1219 1 24575,'-9'1'0,"-1"0"0,0 1 0,1 0 0,0 1 0,-1 0 0,1 1 0,0 0 0,1 0 0,-1 1 0,1 0 0,-13 10 0,0-1 0,-571 378 0,385-225 0,156-124 0,16-14 0,-96 76 0,130-104 0,-1 0 0,1 0 0,0 0 0,0 0 0,0 0 0,-1-1 0,1 1 0,0 0 0,-1-1 0,1 1 0,-1-1 0,1 1 0,-1-1 0,1 1 0,-1-1 0,1 0 0,-1 0 0,1 0 0,-1 0 0,1 0 0,-1 0 0,1 0 0,-1-1 0,1 1 0,-4-2 0,4 1 0,-1-1 0,1 0 0,0-1 0,-1 1 0,1 0 0,0 0 0,0 0 0,0-1 0,1 1 0,-1 0 0,0-1 0,1 1 0,0-1 0,-1 1 0,1-5 0,-1-12 0,1 0 0,1 0 0,1-1 0,0 1 0,1 0 0,1 0 0,1 1 0,1-1 0,9-19 0,-9 15 0,-6 19 0,1 0 0,0 1 0,0-1 0,0 0 0,0 1 0,0-1 0,1 0 0,0 1 0,-1 0 0,1-1 0,1 1 0,3-5 0,-6 8 0,0 0 0,1 0 0,-1 0 0,0 0 0,0 0 0,1 0 0,-1 0 0,0 0 0,0 0 0,1 0 0,-1 0 0,0 0 0,0 0 0,1 0 0,-1 0 0,0 0 0,0 0 0,1 1 0,-1-1 0,0 0 0,0 0 0,0 0 0,1 0 0,-1 0 0,0 1 0,0-1 0,0 0 0,0 0 0,1 0 0,-1 1 0,0-1 0,0 0 0,0 0 0,0 0 0,0 1 0,0-1 0,0 0 0,0 0 0,0 1 0,0-1 0,0 0 0,0 0 0,0 1 0,0-1 0,0 0 0,2 15 0,-3 9 0,-2 1 0,0-1 0,-2 1 0,0-2 0,-15 39 0,6-17 0,2-14 0,9-26 0,0 1 0,0 0 0,1 0 0,0 1 0,1-1 0,-1 0 0,0 11 0,3-16 0,-1 1 0,1-1 0,0 1 0,0-1 0,-1 0 0,1 1 0,0-1 0,1 0 0,-1 0 0,0 0 0,0 1 0,0-1 0,1 0 0,-1-1 0,0 1 0,1 0 0,-1 0 0,1-1 0,-1 1 0,1-1 0,-1 1 0,1-1 0,1 1 0,43 9 0,-42-10 0,153 26-1365,-137-23-5461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7:59.637"/>
    </inkml:context>
    <inkml:brush xml:id="br0">
      <inkml:brushProperty name="width" value="0.05" units="cm"/>
      <inkml:brushProperty name="height" value="0.05" units="cm"/>
      <inkml:brushProperty name="color" value="#E71224"/>
    </inkml:brush>
  </inkml:definitions>
  <inkml:trace contextRef="#ctx0" brushRef="#br0">480 1 24575,'-34'1'0,"1"1"0,0 2 0,0 2 0,1 1 0,-1 1 0,1 1 0,1 2 0,0 2 0,-31 17 0,52-25 0,1 1 0,0 1 0,1 0 0,0 0 0,0 0 0,1 1 0,-1 0 0,2 1 0,-1-1 0,1 1 0,0 1 0,1-1 0,0 1 0,1 0 0,0 0 0,1 0 0,0 0 0,0 1 0,1 0 0,0-1 0,1 1 0,0 0 0,1 0 0,0 0 0,1-1 0,0 1 0,4 14 0,-4-20 0,1-1 0,0 1 0,0 0 0,1-1 0,0 1 0,-1-1 0,1 0 0,1 0 0,-1 0 0,1 0 0,-1-1 0,1 0 0,0 1 0,6 2 0,7 5 0,0-1 0,24 9 0,-24-11 0,4 1 0,-1-1 0,1-1 0,1 0 0,-1-2 0,1-1 0,0 0 0,0-2 0,0 0 0,0-1 0,1-2 0,41-6 0,-60 7 0,0-2 0,1 1 0,-1 0 0,0-1 0,0 0 0,0 0 0,0 0 0,-1 0 0,1-1 0,-1 0 0,1 1 0,-1-1 0,0 0 0,0-1 0,0 1 0,0-1 0,-1 1 0,1-1 0,-1 0 0,0 0 0,0 1 0,-1-2 0,1 1 0,-1 0 0,0 0 0,0 0 0,1-6 0,1-13 0,-2 0 0,0 0 0,-1 0 0,-4-26 0,1 3 0,3 40 0,0-8 0,-1-1 0,-1 1 0,-3-20 0,3 29 0,0 0 0,0 0 0,0 0 0,0 0 0,-1 0 0,0 0 0,0 1 0,0-1 0,-1 1 0,1 0 0,-1 0 0,-5-4 0,2 3-87,-1-3-55,0 1 0,-1-1 0,0 2 0,0 0 0,-1 0 0,0 0 0,0 1 0,-16-5 0,9 6-6684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20.706"/>
    </inkml:context>
    <inkml:brush xml:id="br0">
      <inkml:brushProperty name="width" value="0.05" units="cm"/>
      <inkml:brushProperty name="height" value="0.05" units="cm"/>
      <inkml:brushProperty name="color" value="#E71224"/>
    </inkml:brush>
  </inkml:definitions>
  <inkml:trace contextRef="#ctx0" brushRef="#br0">0 52 24575,'9'0'0,"19"0"0,26 0 0,25 0 0,28-5 0,17 0 0,4-5 0,-3 1 0,-14 0 0,-22 3 0,-22 2 0,-18 2 0,-17 1-8191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21.682"/>
    </inkml:context>
    <inkml:brush xml:id="br0">
      <inkml:brushProperty name="width" value="0.05" units="cm"/>
      <inkml:brushProperty name="height" value="0.05" units="cm"/>
      <inkml:brushProperty name="color" value="#E71224"/>
    </inkml:brush>
  </inkml:definitions>
  <inkml:trace contextRef="#ctx0" brushRef="#br0">0 0 24575,'4'0'0,"10"0"0,19 0 0,25 0 0,16 0 0,2 0 0,2 0 0,-8 0 0,-12 0 0,-12 0 0,-9 0 0,-7 0 0,-4 0 0,-3 0 0,-5 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27.347"/>
    </inkml:context>
    <inkml:brush xml:id="br0">
      <inkml:brushProperty name="width" value="0.05" units="cm"/>
      <inkml:brushProperty name="height" value="0.05" units="cm"/>
      <inkml:brushProperty name="color" value="#E71224"/>
    </inkml:brush>
  </inkml:definitions>
  <inkml:trace contextRef="#ctx0" brushRef="#br0">9792 348 24575,'-4'-7'0,"-1"1"0,0-1 0,0 1 0,-1 0 0,0 0 0,0 0 0,0 1 0,-1 0 0,1 1 0,-14-8 0,-1-1 0,-29-18 0,0 3 0,-2 1 0,-1 3 0,0 3 0,-2 1 0,-60-12 0,11 10 0,-1 5 0,-152-5 0,-1479 1 0,1180 23 0,-5535-2 0,6075 0 0,-11 0 0,1 0 0,-50 9 0,68-8 0,1 1 0,-1 0 0,1 1 0,0 0 0,-1 0 0,1 0 0,1 1 0,-1 0 0,0 0 0,1 1 0,0 0 0,0 0 0,0 1 0,-6 7 0,-3 7 0,1 1 0,1 1 0,1 0 0,1 0 0,1 1 0,1 0 0,1 1 0,1 0 0,-5 32 0,-36 322 0,43-311-1365,5-44-5461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35.933"/>
    </inkml:context>
    <inkml:brush xml:id="br0">
      <inkml:brushProperty name="width" value="0.05" units="cm"/>
      <inkml:brushProperty name="height" value="0.05" units="cm"/>
      <inkml:brushProperty name="color" value="#E71224"/>
    </inkml:brush>
  </inkml:definitions>
  <inkml:trace contextRef="#ctx0" brushRef="#br0">1 174 24575,'1105'-52'0,"-198"-62"0,-878 109-1365,-8 2-5461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37.667"/>
    </inkml:context>
    <inkml:brush xml:id="br0">
      <inkml:brushProperty name="width" value="0.05" units="cm"/>
      <inkml:brushProperty name="height" value="0.05" units="cm"/>
      <inkml:brushProperty name="color" value="#E71224"/>
    </inkml:brush>
  </inkml:definitions>
  <inkml:trace contextRef="#ctx0" brushRef="#br0">187 1238 24575,'-40'-499'0,"6"185"0,-6-19 0,35 298 0,4 26 0,0 0 0,0 1 0,-6-17 0,7 24 0,1 1 0,-1 0 0,0 0 0,0 0 0,0 0 0,0 0 0,0-1 0,0 1 0,0 0 0,0 0 0,0 0 0,0 0 0,-1-1 0,1 1 0,0 0 0,0 0 0,0 0 0,0 0 0,0 0 0,0-1 0,0 1 0,0 0 0,0 0 0,0 0 0,-1 0 0,1 0 0,0 0 0,0-1 0,0 1 0,0 0 0,0 0 0,0 0 0,-1 0 0,1 0 0,0 0 0,0 0 0,0 0 0,0 0 0,-1 0 0,1 0 0,0 0 0,0 0 0,0 0 0,0 0 0,0 0 0,-1 0 0,1 0 0,0 0 0,0 0 0,0 0 0,0 0 0,-1 0 0,1 0 0,0 0 0,0 0 0,-4 13 0,-1 21 0,-1 84 0,5-60 0,-3-1 0,-2 0 0,-14 60 0,13-98 0,7-28 0,9-37 0,6-9 0,12-51 0,42-102 0,-68 205 0,0 0 0,0 0 0,0 1 0,1-1 0,-1 0 0,1 1 0,0-1 0,-1 1 0,1 0 0,0-1 0,1 1 0,-1 0 0,0 0 0,0 1 0,1-1 0,0 0 0,3-1 0,-3 2 0,0 0 0,0 1 0,0 0 0,0 0 0,0 0 0,0 0 0,0 0 0,0 0 0,0 1 0,0-1 0,0 1 0,0 0 0,0 0 0,0 0 0,0 0 0,-1 1 0,6 2 0,17 14 0,-1 1 0,0 1 0,-2 1 0,0 1 0,29 39 0,-33-40 0,-8-9-455,-1 0 0,15 25 0,-15-20-6371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40.614"/>
    </inkml:context>
    <inkml:brush xml:id="br0">
      <inkml:brushProperty name="width" value="0.05" units="cm"/>
      <inkml:brushProperty name="height" value="0.05" units="cm"/>
      <inkml:brushProperty name="color" value="#E71224"/>
    </inkml:brush>
  </inkml:definitions>
  <inkml:trace contextRef="#ctx0" brushRef="#br0">175 1 24575,'21'267'0,"-8"-161"0,-9-72 0,33 557 0,-37-561 0,-2 13 0,2 0 0,2 0 0,2-1 0,11 49 0,-15-90 0,0 0 0,0 1 0,1-1 0,-1 1 0,0-1 0,1 0 0,-1 1 0,1-1 0,0 0 0,-1 0 0,1 1 0,0-1 0,0 0 0,0 0 0,0 0 0,-1 0 0,2 0 0,-1 0 0,2 1 0,-2-2 0,0 0 0,0 0 0,-1 0 0,1 0 0,0 0 0,0 0 0,0 0 0,-1-1 0,1 1 0,0 0 0,0-1 0,0 1 0,-1-1 0,1 1 0,0-1 0,-1 1 0,1-1 0,0 1 0,-1-1 0,1 1 0,-1-1 0,1 0 0,0 0 0,5-8 0,0-1 0,-1 1 0,7-16 0,-12 23 0,30-68 0,30-117 0,-67 249 0,2-42 0,3-10 0,0 1 0,-1-1 0,0 0 0,-1 0 0,-6 11 0,8-18 0,1 0 0,-1-1 0,-1 1 0,1 0 0,0-1 0,-1 0 0,1 1 0,-1-1 0,0 0 0,1-1 0,-1 1 0,0 0 0,0-1 0,-1 1 0,1-1 0,0 0 0,0 0 0,0 0 0,-1-1 0,-5 1 0,-2 1 0,0-1 0,0-1 0,0 0 0,0 0 0,0-1 0,0 0 0,0-1 0,0-1 0,0 1 0,1-2 0,-1 1 0,1-2 0,0 1 0,0-1 0,-12-9 0,0-1-111,-2-1-307,1 1 0,-30-14 0,36 22-6408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02.063"/>
    </inkml:context>
    <inkml:brush xml:id="br0">
      <inkml:brushProperty name="width" value="0.05" units="cm"/>
      <inkml:brushProperty name="height" value="0.05" units="cm"/>
      <inkml:brushProperty name="color" value="#E71224"/>
    </inkml:brush>
  </inkml:definitions>
  <inkml:trace contextRef="#ctx0" brushRef="#br0">0 1 24575,'8'0'0,"0"1"0,0 1 0,0-1 0,0 2 0,-1-1 0,1 1 0,-1 0 0,0 0 0,1 1 0,-2 0 0,12 8 0,8 4 0,135 80 0,178 98 0,-242-144 0,354 169 0,-439-214 0,0 0 0,1-1 0,-1 0 0,1-1 0,24 2 0,-35-4 0,0-1 0,0 0 0,1 0 0,-1 0 0,0 0 0,0-1 0,0 1 0,0 0 0,0-1 0,1 0 0,-1 1 0,0-1 0,0 0 0,0 0 0,0 0 0,-1 0 0,1-1 0,0 1 0,0 0 0,-1-1 0,1 1 0,-1-1 0,1 1 0,-1-1 0,0 0 0,1 0 0,-1 0 0,0 0 0,0 0 0,-1 0 0,1 0 0,0 0 0,-1 0 0,1 0 0,-1 0 0,1 0 0,-1 0 0,0-1 0,0 1 0,0 0 0,0 0 0,-1-3 0,1-1 0,-1 1 0,1-1 0,-1 1 0,-1-1 0,1 1 0,-1 0 0,0 0 0,0-1 0,0 1 0,-6-8 0,-1 1 0,0 0 0,-18-17 0,-2-2 0,25 27 0,1-2 0,0 1 0,0 0 0,0-1 0,1 1 0,-1-1 0,-1-9 0,-6-11 0,7 21 0,7 16 0,9 23 0,30 41 0,-8-17 0,36 84 0,-69-140 0,-1 1 0,0-1 0,0 1 0,-1 0 0,1-1 0,0 1 0,-1 0 0,0 0 0,0-1 0,1 1 0,-1 0 0,-1 0 0,1-1 0,0 1 0,-2 4 0,1-5 0,0 0 0,0-1 0,-1 1 0,1 0 0,0-1 0,-1 1 0,1-1 0,-1 1 0,0-1 0,1 0 0,-1 1 0,0-1 0,0 0 0,0 0 0,0 0 0,0-1 0,0 1 0,0 0 0,0-1 0,0 1 0,-3-1 0,-26 4-40,-1-1-1,0-2 0,-56-4 1,38 0-1163,21 2-5623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04.636"/>
    </inkml:context>
    <inkml:brush xml:id="br0">
      <inkml:brushProperty name="width" value="0.05" units="cm"/>
      <inkml:brushProperty name="height" value="0.05" units="cm"/>
      <inkml:brushProperty name="color" value="#E71224"/>
    </inkml:brush>
  </inkml:definitions>
  <inkml:trace contextRef="#ctx0" brushRef="#br0">26 0 24575,'-1'1'0,"0"-1"0,1 0 0,-1 0 0,0 1 0,0-1 0,1 0 0,-1 1 0,0-1 0,1 1 0,-1-1 0,1 1 0,-1-1 0,0 1 0,1-1 0,-1 1 0,1 0 0,0-1 0,-1 1 0,1 0 0,-1-1 0,1 1 0,0 0 0,0 0 0,-1-1 0,1 1 0,0 0 0,0 1 0,-5 25 0,5-21 0,-6 119 0,6-279 0,0 634 0,0-477 0,0 0 0,0-1 0,0 1 0,0 0 0,1 0 0,-1 0 0,1-1 0,-1 1 0,1 0 0,0 0 0,0-1 0,1 1 0,-1-1 0,0 1 0,1-1 0,-1 1 0,4 2 0,-2-3 0,0 0 0,1 0 0,-1 0 0,1 0 0,-1-1 0,1 1 0,0-1 0,-1 0 0,1 0 0,0-1 0,0 1 0,5 0 0,62 0 0,-44-2 0,-23 0 0,-10 1 0,-73-1-1365,54 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09.011"/>
    </inkml:context>
    <inkml:brush xml:id="br0">
      <inkml:brushProperty name="width" value="0.05" units="cm"/>
      <inkml:brushProperty name="height" value="0.05" units="cm"/>
      <inkml:brushProperty name="color" value="#E71224"/>
    </inkml:brush>
  </inkml:definitions>
  <inkml:trace contextRef="#ctx0" brushRef="#br0">3089 425 24575,'0'-3'0,"-1"0"0,1 1 0,-1-1 0,0 0 0,0 0 0,0 1 0,0-1 0,-1 1 0,1-1 0,-1 1 0,1-1 0,-1 1 0,0 0 0,0 0 0,0 0 0,-4-4 0,-46-30 0,33 23 0,-170-107 0,149 99 0,0 2 0,-1 1 0,-44-12 0,-40-4 0,-1 6 0,0 6 0,-2 5 0,-229 0 0,218 16 0,22-1 0,0 5 0,-125 19 0,187-11 0,0 3 0,1 3 0,1 1 0,1 3 0,-83 47 0,-230 167 0,356-229 0,-193 143 0,190-139 0,1 0 0,0 1 0,0 0 0,1 1 0,1 1 0,0-1 0,1 1 0,0 1 0,1-1 0,1 2 0,0-1 0,1 0 0,0 1 0,-4 27 0,3-1 0,2 1 0,2 0 0,1 0 0,7 51 0,-5-82 0,1-1 0,0 1 0,1 0 0,1-1 0,-1 0 0,2 0 0,-1 0 0,1 0 0,1-1 0,0 0 0,12 15 0,7 5 0,2-2 0,29 25 0,-24-26 0,2-1 0,0-2 0,55 28 0,121 40 0,-140-68 0,1-3 0,78 12 0,147 7 0,323-21 0,-469-20 0,-134 2 0,1-1 0,-1-1 0,1-1 0,-1 0 0,0-1 0,0-1 0,0 0 0,0-1 0,-1-1 0,0-1 0,-1 0 0,0 0 0,16-13 0,146-111 0,-51 35 0,-38 26 0,-4-3 0,75-86 0,22-22 0,-152 153 0,-1-1 0,-1-1 0,-1-2 0,-2 0 0,-2-2 0,22-45 0,-37 67 11,-1-1-1,-1 0 1,0 0 0,0 0-1,-2 0 1,2-23 0,-4-86-552,-1 84-358,0 2-5927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52.230"/>
    </inkml:context>
    <inkml:brush xml:id="br0">
      <inkml:brushProperty name="width" value="0.05" units="cm"/>
      <inkml:brushProperty name="height" value="0.05" units="cm"/>
      <inkml:brushProperty name="color" value="#E71224"/>
    </inkml:brush>
  </inkml:definitions>
  <inkml:trace contextRef="#ctx0" brushRef="#br0">1317 374 24575,'-146'-81'0,"90"48"0,-20-11 0,-2 3 0,-140-51 0,196 84 0,-35-19 0,44 20 0,0 0 0,0 1 0,-1 0 0,0 1 0,0 1 0,-1 0 0,-17-1 0,8 2 0,-1 2 0,1 1 0,-1 1 0,-23 4 0,36-2 0,0-1 0,0 2 0,1-1 0,-1 2 0,1-1 0,0 2 0,1-1 0,-1 2 0,1-1 0,-11 10 0,1 2 0,0 2 0,2 0 0,0 0 0,1 2 0,-16 28 0,9-9 0,1 1 0,-18 51 0,32-69 0,1 0 0,1 1 0,1 0 0,2 0 0,-3 38 0,6-50 0,1-1 0,0 1 0,1 0 0,0-1 0,1 1 0,1-1 0,0 0 0,0 0 0,2 0 0,-1 0 0,1 0 0,1-1 0,7 11 0,7 2 0,1-1 0,1 0 0,0-2 0,2 0 0,1-2 0,0-1 0,37 20 0,-41-27 0,0 0 0,1-2 0,1 0 0,0-2 0,0 0 0,37 5 0,-20-7 0,1-2 0,-1-1 0,45-5 0,-64 1 0,0-1 0,0-1 0,0-1 0,0-1 0,-1-1 0,0-1 0,0-1 0,-1 0 0,0-2 0,26-18 0,-16 7 0,-1-1 0,0-2 0,-2 0 0,-1-2 0,29-41 0,-42 51 0,0-1 0,-2-1 0,0 0 0,-1 0 0,-1-1 0,-1 0 0,0 0 0,-2-1 0,0 0 0,-2 0 0,0 0 0,0-32 0,-4 15 0,-2 0 0,-2 0 0,-1 0 0,-1 1 0,-3 0 0,-15-40 0,23 71-72,1 0 1,-1 1-1,0-1 0,-1 0 0,1 1 0,-1 0 0,-1-1 0,1 1 1,0 0-1,-1 1 0,0-1 0,0 1 0,-1 0 0,1 0 0,-1 0 1,0 0-1,0 1 0,-7-4 0,-8 1-6754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8:56.144"/>
    </inkml:context>
    <inkml:brush xml:id="br0">
      <inkml:brushProperty name="width" value="0.05" units="cm"/>
      <inkml:brushProperty name="height" value="0.05" units="cm"/>
      <inkml:brushProperty name="color" value="#E71224"/>
    </inkml:brush>
  </inkml:definitions>
  <inkml:trace contextRef="#ctx0" brushRef="#br0">1623 0 24575,'2'96'0,"-4"106"0,1-200 0,1 0 0,0 1 0,-1-1 0,0 0 0,0 1 0,1-1 0,-1 0 0,0 0 0,-1 0 0,1 0 0,0 0 0,-1 0 0,1 0 0,-1 0 0,1 0 0,-1-1 0,0 1 0,0-1 0,0 1 0,0-1 0,0 0 0,0 1 0,0-1 0,0 0 0,0-1 0,-1 1 0,1 0 0,0-1 0,-3 1 0,-8 1 0,0 0 0,0-2 0,0 1 0,-17-3 0,10 1 0,-483-3 0,443 4 0,-92-13 0,5 1 0,63 13 0,38 0 0,-1-1 0,-77-11 0,-94-29 0,215 39 0,0 1 0,0-1 0,-1 0 0,1 0 0,0 0 0,0 0 0,0 0 0,0-1 0,1 1 0,-1-1 0,0 0 0,1 0 0,-1 0 0,1 0 0,-1 0 0,1 0 0,0-1 0,0 1 0,0-1 0,1 0 0,-1 1 0,0-1 0,-1-5 0,-1-3 0,1-1 0,1 1 0,0-1 0,0 0 0,1-13 0,-6-30 0,2 35-1365,1 3-5461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9:32.823"/>
    </inkml:context>
    <inkml:brush xml:id="br0">
      <inkml:brushProperty name="width" value="0.05" units="cm"/>
      <inkml:brushProperty name="height" value="0.05" units="cm"/>
      <inkml:brushProperty name="color" value="#E71224"/>
    </inkml:brush>
  </inkml:definitions>
  <inkml:trace contextRef="#ctx0" brushRef="#br0">446 0 24575,'-4'0'0,"-6"0"0,-5 0 0,-13 0 0,-10 0 0,-6 0 0,-5 0 0,2 0 0,0 0 0,5 0 0,5 0 0,4 0 0,4 0 0,7 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9:34.379"/>
    </inkml:context>
    <inkml:brush xml:id="br0">
      <inkml:brushProperty name="width" value="0.05" units="cm"/>
      <inkml:brushProperty name="height" value="0.05" units="cm"/>
      <inkml:brushProperty name="color" value="#E71224"/>
    </inkml:brush>
  </inkml:definitions>
  <inkml:trace contextRef="#ctx0" brushRef="#br0">468 1 24575,'-4'0'0,"-6"0"0,-5 0 0,-4 0 0,-3 0 0,-3 0 0,-4 0 0,-7 0 0,0 0 0,1 0 0,2 0 0,-1 0 0,0 0 0,3 0 0,1 0 0,3 0 0,1 0 0,5 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9:37.391"/>
    </inkml:context>
    <inkml:brush xml:id="br0">
      <inkml:brushProperty name="width" value="0.05" units="cm"/>
      <inkml:brushProperty name="height" value="0.05" units="cm"/>
      <inkml:brushProperty name="color" value="#E71224"/>
    </inkml:brush>
  </inkml:definitions>
  <inkml:trace contextRef="#ctx0" brushRef="#br0">1163 191 24575,'-483'0'0,"466"0"0,-1 1 0,0 1 0,1 0 0,-1 2 0,1 0 0,0 1 0,0 0 0,1 1 0,0 1 0,0 1 0,0 0 0,1 1 0,-18 14 0,1-1 0,1 2 0,1 1 0,2 1 0,0 2 0,2 0 0,1 2 0,1 1 0,2 1 0,1 1 0,1 0 0,-17 44 0,14-13 0,3 0 0,2 2 0,4-1 0,2 2 0,4 0 0,-1 88 0,9-149 0,-1 1 0,1-1 0,1 1 0,-1-1 0,1 1 0,0-1 0,0 1 0,1-1 0,0 0 0,0 1 0,1-1 0,-1 0 0,1 0 0,1-1 0,-1 1 0,1-1 0,0 1 0,0-1 0,0 0 0,1-1 0,0 1 0,0-1 0,0 0 0,7 4 0,33 19 0,0-2 0,2-2 0,52 18 0,153 35 0,-222-69 0,0-1 0,1-2 0,-1-1 0,1-1 0,49-4 0,-61 0 0,-1 0 0,1-2 0,-1 0 0,0-1 0,-1-1 0,1 0 0,-1-2 0,0 0 0,-1 0 0,23-17 0,-29 17 0,-1 0 0,0-1 0,0 0 0,-1 0 0,-1-1 0,1 0 0,10-21 0,1-6 0,13-40 0,-21 49 0,12-29 0,-2-1 0,-3-1 0,-3-1 0,-2 0 0,-3-1 0,-2-1 0,-1-68 0,-6 9 0,-5-104 0,4 213 0,-2 1 0,0 0 0,0 0 0,-1 1 0,0-1 0,-1 0 0,0 1 0,-1 0 0,-8-14 0,-4 0 0,-1 0 0,-27-26 0,43 47 0,-13-14 0,4 5 0,0-1 0,0 1 0,-1 1 0,-1 0 0,0 1 0,0 0 0,-23-12 0,4 6-1365,18 10-5461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9:40.290"/>
    </inkml:context>
    <inkml:brush xml:id="br0">
      <inkml:brushProperty name="width" value="0.05" units="cm"/>
      <inkml:brushProperty name="height" value="0.05" units="cm"/>
      <inkml:brushProperty name="color" value="#E71224"/>
    </inkml:brush>
  </inkml:definitions>
  <inkml:trace contextRef="#ctx0" brushRef="#br0">389 1 24575,'-4'0'0,"-6"0"0,-9 0 0,-11 0 0,-7 0 0,-7 0 0,1 0 0,-2 0 0,-1 0 0,4 0 0,3 0 0,10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9:41.455"/>
    </inkml:context>
    <inkml:brush xml:id="br0">
      <inkml:brushProperty name="width" value="0.05" units="cm"/>
      <inkml:brushProperty name="height" value="0.05" units="cm"/>
      <inkml:brushProperty name="color" value="#E71224"/>
    </inkml:brush>
  </inkml:definitions>
  <inkml:trace contextRef="#ctx0" brushRef="#br0">496 1 24575,'-5'0'0,"-4"0"0,-6 0 0,-4 0 0,-8 0 0,-3 0 0,-9 0 0,-10 0 0,-6 0 0,-2 0 0,6 0 0,5 0 0,8 0 0,6 0 0,8 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0:14.377"/>
    </inkml:context>
    <inkml:brush xml:id="br0">
      <inkml:brushProperty name="width" value="0.05" units="cm"/>
      <inkml:brushProperty name="height" value="0.05" units="cm"/>
      <inkml:brushProperty name="color" value="#E71224"/>
    </inkml:brush>
  </inkml:definitions>
  <inkml:trace contextRef="#ctx0" brushRef="#br0">280 5 24575,'-15'2'0,"-1"1"0,0 0 0,0 1 0,1 1 0,0 1 0,0 0 0,0 1 0,-16 10 0,10-6 0,14-8 0,0 1 0,0 0 0,1 0 0,-1 1 0,1 0 0,0 0 0,0 1 0,1 0 0,0-1 0,0 2 0,0-1 0,1 1 0,0-1 0,0 1 0,0 0 0,1 1 0,0-1 0,1 0 0,0 1 0,0 0 0,0-1 0,1 1 0,0 0 0,1 0 0,0 0 0,0 0 0,0 0 0,1-1 0,3 13 0,-3-16 0,0 1 0,1-2 0,0 1 0,0 0 0,0 0 0,0 0 0,0-1 0,1 1 0,-1-1 0,1 0 0,0 0 0,0 0 0,0 0 0,0 0 0,1-1 0,-1 1 0,1-1 0,7 4 0,7 1 0,-1 0 0,38 9 0,-31-9 0,-1 0 0,0-2 0,0 0 0,0-2 0,1 0 0,38-1 0,-53-2 0,-1-1 0,1 0 0,-1 0 0,1-1 0,-1 0 0,0 0 0,0-1 0,0 0 0,0-1 0,-1 1 0,1-2 0,-1 1 0,0-1 0,0 0 0,0 0 0,-1-1 0,0 0 0,10-11 0,-10 7 0,0 0 0,0 1 0,-1-2 0,0 1 0,-1-1 0,0 1 0,-1-1 0,0 0 0,3-20 0,-6 24 0,1 1 0,-1-1 0,0 0 0,0 1 0,-1-1 0,0 0 0,0 1 0,0-1 0,-1 1 0,0-1 0,-1 1 0,1 0 0,-1 0 0,0 0 0,-1 0 0,1 1 0,-8-10 0,4 8 0,0-1 0,-1 2 0,0-1 0,0 1 0,0 0 0,0 1 0,-1 0 0,0 0 0,-16-6 0,10 7 0,1 1 0,-1 0 0,0 1 0,0 1 0,-29 0 0,-4 1 0,29-1 0,0 0 0,1 2 0,-1 0 0,-32 7 0,47-6 0,0-1 0,-1 1 0,1 0 0,0 1 0,0-1 0,0 1 0,0-1 0,0 1 0,1 1 0,-1-1 0,1 0 0,0 1 0,0-1 0,0 1 0,0 0 0,1 0 0,0 0 0,0 1 0,0-1 0,0 0 0,0 1 0,1-1 0,0 1 0,0 0 0,0-1 0,1 1 0,-1 5 0,1 2 0,0 0 0,0 0 0,1 0 0,1 0 0,0 0 0,0 0 0,1-1 0,1 1 0,9 19 0,-10-26 0,1 0 0,0 0 0,0 0 0,0-1 0,0 0 0,1 0 0,0 0 0,-1-1 0,1 1 0,1-1 0,-1 0 0,0-1 0,1 1 0,0-1 0,-1 0 0,1 0 0,0-1 0,7 1 0,13 3 0,0-2 0,46 0 0,-65-3 5,-1 0 0,0-1 0,0 0 0,0 0 0,0 0 0,0-1 0,-1 0 0,1 0 0,0-1 0,-1 1 0,1-1 0,-1 0 0,0-1 0,0 1 0,0-1 0,-1 0 0,1-1 0,-1 1 0,0-1 0,0 1 0,-1-1 0,1 0 0,5-11 0,-6 8-92,1 0-1,-1-1 1,0 1 0,-1-1-1,0 1 1,0-1 0,-1 0-1,0 0 1,0 0-1,-1 0 1,0 1 0,-1-1-1,0 0 1,0 0 0,-1 0-1,-3-9 1,-1 2-6739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0:18.090"/>
    </inkml:context>
    <inkml:brush xml:id="br0">
      <inkml:brushProperty name="width" value="0.05" units="cm"/>
      <inkml:brushProperty name="height" value="0.05" units="cm"/>
      <inkml:brushProperty name="color" value="#E71224"/>
    </inkml:brush>
  </inkml:definitions>
  <inkml:trace contextRef="#ctx0" brushRef="#br0">4507 428 24575,'0'0'0,"1"0"0,-1 0 0,0 0 0,0 0 0,1 0 0,-1 0 0,0 0 0,1 0 0,-1 0 0,0 0 0,1 0 0,-1 0 0,0 0 0,1 0 0,-1 1 0,0-1 0,0 0 0,1 0 0,-1 0 0,0 0 0,1 1 0,-1-1 0,0 0 0,0 0 0,0 0 0,1 1 0,-1-1 0,0 0 0,0 0 0,0 1 0,0-1 0,1 0 0,-1 1 0,0-1 0,0 0 0,0 1 0,0 0 0,0-1 0,-1 1 0,1-1 0,0 1 0,-1 0 0,1-1 0,0 1 0,-1-1 0,1 1 0,-1-1 0,1 0 0,-1 1 0,1-1 0,-1 1 0,1-1 0,-1 0 0,1 1 0,-1-1 0,0 0 0,1 0 0,-1 0 0,0 1 0,-31 7 0,0-1 0,0-2 0,-35 2 0,13-1 0,50-6 0,-623 51 0,309-39 0,-21 1 0,-1552-14 0,1849 0 0,-1-2 0,1-2 0,-63-15 0,33 0 0,-77-33 0,61 21 0,38 14 0,1-1 0,-54-30 0,53 18 0,1-1 0,2-3 0,-82-77 0,112 93-127,1-1 0,-21-33 0,25 35-857,4 6-5842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44.400"/>
    </inkml:context>
    <inkml:brush xml:id="br0">
      <inkml:brushProperty name="width" value="0.05" units="cm"/>
      <inkml:brushProperty name="height" value="0.05" units="cm"/>
      <inkml:brushProperty name="color" value="#E71224"/>
    </inkml:brush>
  </inkml:definitions>
  <inkml:trace contextRef="#ctx0" brushRef="#br0">1017 623 24575,'1'-65'0,"-1"-64"0,-2 111 0,0-1 0,-1 1 0,-1 0 0,-11-33 0,4 25 0,0 0 0,-2 1 0,-18-29 0,26 46 0,-1 0 0,0 1 0,0-1 0,0 1 0,-1 1 0,0-1 0,-1 1 0,1 0 0,-1 1 0,0 0 0,-1 0 0,1 1 0,-12-5 0,-51-9 0,-78-11 0,68 15 0,-69-6 0,131 19 0,0 1 0,0 0 0,0 1 0,0 2 0,-36 8 0,45-7 0,1 0 0,-1 1 0,1 0 0,1 1 0,-1 0 0,1 0 0,0 0 0,0 1 0,0 1 0,1-1 0,1 1 0,-1 0 0,-9 17 0,2-2 0,2 1 0,0 0 0,2 1 0,-9 30 0,13-35 0,1 0 0,0 0 0,2 1 0,1-1 0,0 29 0,2-37 0,1-1 0,0 1 0,1 0 0,0-1 0,1 1 0,1-1 0,0 0 0,0 0 0,1 0 0,11 18 0,15 16 0,3-2 0,60 61 0,90 64 0,-169-154 0,1-2 0,0 0 0,1-1 0,0 0 0,0-2 0,1 0 0,0 0 0,1-2 0,0-1 0,0 0 0,1-1 0,-1-1 0,1-1 0,0-1 0,33 0 0,-29-2 0,-1-1 0,0-1 0,38-8 0,-53 7 0,1 1 0,-1-1 0,1-1 0,-1 1 0,0-1 0,0-1 0,-1 0 0,1 0 0,-1 0 0,0-1 0,-1 0 0,11-11 0,2-8 14,-1-1-1,-1 0 0,-1-2 0,-2 0 1,-1-1-1,-1 0 0,-1 0 1,12-58-1,-12 33-310,-4-1 0,-1 0 0,-3 0 0,-5-68 0,1 103-6529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36.382"/>
    </inkml:context>
    <inkml:brush xml:id="br0">
      <inkml:brushProperty name="width" value="0.05" units="cm"/>
      <inkml:brushProperty name="height" value="0.05" units="cm"/>
      <inkml:brushProperty name="color" value="#E71224"/>
    </inkml:brush>
  </inkml:definitions>
  <inkml:trace contextRef="#ctx0" brushRef="#br0">0 1 24575,'131'-1'0,"422"21"0,-511-15 0,607 47 0,645-54-1365,-1274 2-5461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47.432"/>
    </inkml:context>
    <inkml:brush xml:id="br0">
      <inkml:brushProperty name="width" value="0.05" units="cm"/>
      <inkml:brushProperty name="height" value="0.05" units="cm"/>
      <inkml:brushProperty name="color" value="#E71224"/>
    </inkml:brush>
  </inkml:definitions>
  <inkml:trace contextRef="#ctx0" brushRef="#br0">643 54 24575,'0'-2'0,"-1"0"0,1 0 0,-1 0 0,1 0 0,-1 0 0,0 0 0,0 0 0,0 0 0,0 1 0,0-1 0,-1 0 0,1 1 0,0-1 0,-1 1 0,1-1 0,-1 1 0,0 0 0,1-1 0,-1 1 0,0 0 0,0 0 0,0 0 0,1 1 0,-1-1 0,0 0 0,0 1 0,0-1 0,-3 1 0,-7-4 0,-1 2 0,1 0 0,-14 0 0,-47-2 0,-100 8 0,166-3 0,-1 1 0,1 0 0,0 0 0,1 0 0,-1 1 0,0 0 0,1 0 0,-1 1 0,1 0 0,0 0 0,0 1 0,1-1 0,-1 1 0,1 0 0,-5 6 0,-7 10 0,1 1 0,-23 37 0,22-27 0,1 0 0,2 1 0,1 0 0,2 1 0,1 1 0,2 0 0,-8 63 0,8 16 0,7 125 0,2-191 0,0-40 0,0-1 0,0 0 0,1 1 0,-1-1 0,2 0 0,-1 0 0,1 0 0,0 0 0,0-1 0,1 1 0,0-1 0,0 0 0,1 0 0,0 0 0,0-1 0,0 1 0,0-1 0,9 6 0,7 4 0,1 0 0,0-2 0,48 21 0,-40-21 0,1-3 0,0 0 0,0-2 0,1-1 0,50 4 0,-20-7 0,121-9 0,-177 4 0,0 1 0,-1-1 0,1-1 0,0 1 0,-1-1 0,1 0 0,-1 0 0,1 0 0,-1-1 0,0 0 0,0 0 0,0 0 0,-1-1 0,1 1 0,5-7 0,-4 3 0,0 0 0,-1-1 0,0 1 0,-1-1 0,1 0 0,-2 0 0,1-1 0,4-17 0,-1-7 0,-2 0 0,-1 0 0,-1-1 0,-3-38 0,0 27 0,-9-61 0,5 84 0,-1 0 0,0 1 0,-2-1 0,-15-34 0,9 29 0,-1 1 0,-1 0 0,-2 1 0,-26-31 0,30 40 0,-2 2 0,0 0 0,-1 0 0,0 1 0,-1 2 0,0-1 0,-24-10 0,25 13 0,-1 0 0,-1 1 0,1 1 0,-1 1 0,0 1 0,-1 0 0,1 2 0,-35-4 0,22 7 0,-16-1 0,-55 6 0,89-3 0,0 0 0,0 1 0,0 0 0,0 0 0,1 2 0,0 0 0,0 0 0,-23 14 0,20-6-1365,5 0-5461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51.514"/>
    </inkml:context>
    <inkml:brush xml:id="br0">
      <inkml:brushProperty name="width" value="0.05" units="cm"/>
      <inkml:brushProperty name="height" value="0.05" units="cm"/>
      <inkml:brushProperty name="color" value="#E71224"/>
    </inkml:brush>
  </inkml:definitions>
  <inkml:trace contextRef="#ctx0" brushRef="#br0">1536 544 24575,'-1'-6'0,"0"0"0,-1 1 0,1-1 0,-1 1 0,-1-1 0,1 1 0,-1 0 0,0 0 0,0 0 0,0 0 0,-1 0 0,1 1 0,-1-1 0,-8-6 0,5 4 0,-22-21 0,-1 1 0,-2 1 0,0 1 0,-2 2 0,-47-24 0,-192-80 0,199 97 0,-2 3 0,0 4 0,-2 3 0,0 3 0,-2 4 0,1 3 0,-126 0 0,199 11 0,1-1 0,0 1 0,0-1 0,0 2 0,0-1 0,1 0 0,-1 1 0,0 0 0,0 0 0,1 0 0,-1 1 0,1-1 0,-4 4 0,1 0 0,0 1 0,1-1 0,-1 1 0,2 0 0,-1 0 0,-7 14 0,-1 5 0,1 2 0,2 0 0,-10 37 0,20-64 0,-11 46 0,2-1 0,2 1 0,2 1 0,2-1 0,2 1 0,7 79 0,-4-113 0,1 0 0,1-1 0,0 1 0,1-1 0,0 0 0,1 0 0,1-1 0,0 1 0,0-1 0,2 0 0,-1-1 0,15 17 0,-10-15 0,0-1 0,1 0 0,0-1 0,1 0 0,0-1 0,1-1 0,0 0 0,0-1 0,27 10 0,27 5 0,2-2 0,0-4 0,0-3 0,2-3 0,131 3 0,-149-13 0,340-4 0,-376 2 0,1-1 0,-1-1 0,0-1 0,0-1 0,-1 0 0,1-2 0,18-8 0,-28 11 0,-1-1 0,0 1 0,0-1 0,0-1 0,0 0 0,-1 0 0,0 0 0,0-1 0,0 0 0,-1 0 0,0-1 0,-1 1 0,0-1 0,0-1 0,0 1 0,3-12 0,-1-3 0,-2 0 0,0 0 0,-2 0 0,1-37 0,-3 11 0,-9-58 0,8 100 0,-1 0 0,-1 0 0,1 1 0,-1-1 0,-1 0 0,1 0 0,-1 1 0,0 0 0,-1-1 0,1 1 0,-1 0 0,0 1 0,-1-1 0,1 1 0,-1 0 0,0 0 0,-1 0 0,1 1 0,-1-1 0,0 2 0,-8-6 0,0-1-1365,3 0-5461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5:57.550"/>
    </inkml:context>
    <inkml:brush xml:id="br0">
      <inkml:brushProperty name="width" value="0.05" units="cm"/>
      <inkml:brushProperty name="height" value="0.05" units="cm"/>
      <inkml:brushProperty name="color" value="#E71224"/>
    </inkml:brush>
  </inkml:definitions>
  <inkml:trace contextRef="#ctx0" brushRef="#br0">199 1016 24575,'96'1'0,"106"-3"0,-191 1 0,1-1 0,-1-1 0,0 0 0,1 0 0,-2-1 0,1 0 0,0-1 0,-1 0 0,0-1 0,0 0 0,0-1 0,-1 0 0,0 0 0,-1-1 0,1 0 0,9-13 0,-5 5 0,1 0 0,24-20 0,-27 26 0,0 0 0,-1 0 0,0-1 0,0-1 0,-1 1 0,11-22 0,-7 8 0,-2 1 0,-1-2 0,-1 1 0,-1-2 0,8-50 0,-8 20 0,-1 17 0,1-65 0,-7 85 0,-1 6 0,0 0 0,-1-1 0,-4-24 0,4 34 0,0 1 0,-1-1 0,0 0 0,0 1 0,0 0 0,0-1 0,-1 1 0,1 0 0,-1 0 0,0 0 0,-1 0 0,1 1 0,-1 0 0,1-1 0,-6-2 0,-29-21 0,-2 1 0,-1 3 0,-60-26 0,75 39 0,0 1 0,-1 1 0,0 2 0,0 0 0,0 2 0,-1 1 0,-32 0 0,42 3 0,1 1 0,-34 6 0,42-5 0,1 1 0,-1 0 0,1 0 0,0 1 0,0 0 0,0 0 0,-12 10 0,1 1 0,2 0 0,0 2 0,1 0 0,0 0 0,2 2 0,0 0 0,1 0 0,1 2 0,1-1 0,1 1 0,0 1 0,2 0 0,-10 41 0,5-3 0,3-1 0,3 1 0,2 1 0,4 70 0,2-120 0,0 0 0,1 0 0,0-1 0,1 1 0,0-1 0,1 1 0,0-1 0,0 0 0,1 0 0,1-1 0,0 0 0,0 0 0,1 0 0,0 0 0,0-1 0,1 0 0,0-1 0,0 0 0,14 9 0,-11-9 10,0-1-1,0-1 1,1 0-1,0 0 0,0-1 1,0-1-1,0 0 1,1 0-1,-1-1 1,26 0-1,-16 0-499,-1 0 1,28 8-1,-33-5-6336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6:17.539"/>
    </inkml:context>
    <inkml:brush xml:id="br0">
      <inkml:brushProperty name="width" value="0.05" units="cm"/>
      <inkml:brushProperty name="height" value="0.05" units="cm"/>
      <inkml:brushProperty name="color" value="#E71224"/>
    </inkml:brush>
  </inkml:definitions>
  <inkml:trace contextRef="#ctx0" brushRef="#br0">8 13 24575,'-1'-1'0,"1"1"0,-1 0 0,1 0 0,0 0 0,-1-1 0,1 1 0,0 0 0,-1 0 0,1-1 0,0 1 0,-1 0 0,1-1 0,0 1 0,-1-1 0,1 1 0,0 0 0,0-1 0,0 1 0,-1-1 0,1 1 0,0 0 0,0-1 0,0 1 0,0-1 0,0 1 0,0-1 0,0 1 0,0-1 0,0 1 0,0-1 0,0 1 0,0-1 0,17 9 0,144 128 0,90 66 0,-204-177-1365,-26-16-5461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6:18.702"/>
    </inkml:context>
    <inkml:brush xml:id="br0">
      <inkml:brushProperty name="width" value="0.05" units="cm"/>
      <inkml:brushProperty name="height" value="0.05" units="cm"/>
      <inkml:brushProperty name="color" value="#E71224"/>
    </inkml:brush>
  </inkml:definitions>
  <inkml:trace contextRef="#ctx0" brushRef="#br0">541 1 24575,'0'525'0,"0"-521"0,0-1 0,0 0 0,0 0 0,-1 0 0,1 0 0,-1 0 0,1 0 0,-1 0 0,0 0 0,-1 0 0,1 0 0,0 0 0,-1 0 0,0 0 0,1-1 0,-1 1 0,-4 3 0,2-3 0,0 0 0,0 0 0,-1-1 0,0 1 0,1-1 0,-1 0 0,0 0 0,0 0 0,0-1 0,-8 2 0,-49 5-58,-1-2 1,0-3-1,-90-7 0,69 1-1076,49 2-5692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6:37.586"/>
    </inkml:context>
    <inkml:brush xml:id="br0">
      <inkml:brushProperty name="width" value="0.05" units="cm"/>
      <inkml:brushProperty name="height" value="0.05" units="cm"/>
      <inkml:brushProperty name="color" value="#E71224"/>
    </inkml:brush>
  </inkml:definitions>
  <inkml:trace contextRef="#ctx0" brushRef="#br0">0 1948 24575,'1'-5'0,"0"-1"0,1 1 0,-1 0 0,1 0 0,0 0 0,1 0 0,-1 0 0,7-8 0,-1-1 0,118-204 0,-90 157 0,-24 41 0,67-124 0,-51 90 0,1 2 0,3 1 0,3 1 0,47-53 0,33-54 0,-33 41 0,87-124 0,-105 147 0,38-65 0,-85 133 0,-1-2 0,20-44 0,4-9 0,-39 78 0,1 0 0,-1-1 0,0 1 0,0 0 0,0 0 0,0-1 0,-1 1 0,1-1 0,-1 1 0,1 0 0,-1-1 0,0-4 0,0 6 0,-1 0 0,1-1 0,-1 1 0,1 0 0,-1 0 0,0 0 0,1 0 0,-1-1 0,0 1 0,0 0 0,0 0 0,0 1 0,0-1 0,0 0 0,0 0 0,0 0 0,0 1 0,-1-1 0,1 0 0,0 1 0,0-1 0,-1 1 0,1 0 0,0-1 0,0 1 0,-2 0 0,-18-4 0,0 2 0,0 0 0,0 1 0,0 1 0,0 1 0,0 1 0,0 1 0,1 0 0,-1 2 0,-23 8 0,25-4 0,19-9 0,0 1 0,0-1 0,0 0 0,0 0 0,0 1 0,0-1 0,0 0 0,1 0 0,-1 0 0,0 1 0,0-1 0,0 0 0,0 0 0,0 0 0,0 0 0,0 1 0,0-1 0,1 0 0,-1 0 0,0 0 0,0 0 0,0 1 0,0-1 0,1 0 0,-1 0 0,0 0 0,0 0 0,0 0 0,0 0 0,1 0 0,-1 0 0,0 0 0,0 0 0,0 0 0,1 0 0,-1 1 0,0-1 0,0 0 0,1-1 0,-1 1 0,0 0 0,0 0 0,1 0 0,43 0 0,41-14 0,0-5 0,151-52 0,-221 65 0,-2 1 0,0 0 0,0 1 0,0 0 0,18-2 0,-29 6 0,1 0 0,-1-1 0,0 1 0,0 0 0,1 0 0,-1 1 0,0-1 0,0 0 0,0 1 0,1-1 0,-1 1 0,0 0 0,0-1 0,0 1 0,0 0 0,0 0 0,0 1 0,0-1 0,0 0 0,-1 1 0,1-1 0,0 1 0,-1-1 0,1 1 0,-1 0 0,0 0 0,1-1 0,-1 1 0,0 0 0,0 0 0,0 1 0,1 2 0,-1 2 0,1 1 0,-1 0 0,0 0 0,-1 0 0,0 0 0,0 0 0,-1 0 0,0 0 0,-2 7 0,-22 74 0,18-68 0,-36 89 0,1-3 0,39-94-227,0 0-1,0 0 1,2 1-1,0-1 1,0 15-1,1-8-6598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6:39.653"/>
    </inkml:context>
    <inkml:brush xml:id="br0">
      <inkml:brushProperty name="width" value="0.05" units="cm"/>
      <inkml:brushProperty name="height" value="0.05" units="cm"/>
      <inkml:brushProperty name="color" value="#E71224"/>
    </inkml:brush>
  </inkml:definitions>
  <inkml:trace contextRef="#ctx0" brushRef="#br0">1 1 24575,'0'691'0,"0"-688"0,-1-1 0,1 1 0,0-1 0,0 1 0,0-1 0,1 1 0,-1-1 0,0 1 0,1-1 0,0 1 0,-1-1 0,1 1 0,0-1 0,0 0 0,1 0 0,-1 1 0,0-1 0,1 0 0,-1 0 0,1 0 0,0 0 0,0-1 0,-1 1 0,1 0 0,0-1 0,1 1 0,-1-1 0,0 0 0,0 0 0,0 0 0,1 0 0,-1 0 0,1 0 0,-1 0 0,1-1 0,-1 1 0,1-1 0,2 0 0,55 7 0,1-3 0,103-6 0,-115 1 0,220-17-336,-216 14-693,-7 0-5797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19:54.530"/>
    </inkml:context>
    <inkml:brush xml:id="br0">
      <inkml:brushProperty name="width" value="0.05" units="cm"/>
      <inkml:brushProperty name="height" value="0.05" units="cm"/>
      <inkml:brushProperty name="color" value="#E71224"/>
    </inkml:brush>
  </inkml:definitions>
  <inkml:trace contextRef="#ctx0" brushRef="#br0">913 646 24575,'2'0'0,"1"-1"0,-1 1 0,0 0 0,0-1 0,0 1 0,0-1 0,0 1 0,0-1 0,0 0 0,0 0 0,0 0 0,-1 0 0,1 0 0,0 0 0,-1-1 0,1 1 0,2-4 0,-1 1 0,0 0 0,0 0 0,0 0 0,-1-1 0,1 1 0,-1-1 0,2-6 0,0-4 0,-1 0 0,0 0 0,-1 0 0,1-20 0,-5-278 0,2 306 0,-1 1 0,0-1 0,-1 1 0,1-1 0,-1 1 0,0-1 0,-1 1 0,0 0 0,0 0 0,0 0 0,0 1 0,-1-1 0,-7-8 0,4 7 0,-1 1 0,1-1 0,-1 1 0,0 1 0,-1-1 0,0 1 0,1 1 0,-17-7 0,5 5 0,1 0 0,-1 1 0,-1 2 0,1 0 0,-25-1 0,-108 6 0,70 0 0,-9-2 0,-70 2 0,155-2 0,0 1 0,0 0 0,0 0 0,0 1 0,1 0 0,-1 0 0,1 1 0,0-1 0,-1 2 0,1-1 0,0 0 0,-9 8 0,8-4 0,0 0 0,0 0 0,1 1 0,0-1 0,0 2 0,1-1 0,-9 18 0,1 6 0,2 0 0,2 1 0,1 0 0,-5 36 0,11-54 0,-4 12 0,2 1 0,1 0 0,2 0 0,0 0 0,6 46 0,-4-66 0,1 1 0,-1 0 0,2-1 0,0 0 0,0 1 0,0-1 0,1 0 0,0-1 0,0 1 0,1-1 0,0 1 0,1-1 0,-1-1 0,1 1 0,0-1 0,1 0 0,0-1 0,0 1 0,0-1 0,0-1 0,1 1 0,9 3 0,25 8 0,0-2 0,0-1 0,1-2 0,58 6 0,-11-8 0,100-3 0,-174-6 0,0-1 0,-1 0 0,1-1 0,-1-1 0,1-1 0,16-5 0,-26 7 0,-1-1 0,1 1 0,-1-1 0,0 0 0,1 0 0,-1 0 0,-1-1 0,1 0 0,0 0 0,-1 0 0,0-1 0,0 1 0,0-1 0,-1 0 0,1 0 0,-1 0 0,0-1 0,3-7 0,8-30 0,16-89 0,-24 64-1365,-6 47-5461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0:33.011"/>
    </inkml:context>
    <inkml:brush xml:id="br0">
      <inkml:brushProperty name="width" value="0.05" units="cm"/>
      <inkml:brushProperty name="height" value="0.05" units="cm"/>
      <inkml:brushProperty name="color" value="#E71224"/>
    </inkml:brush>
  </inkml:definitions>
  <inkml:trace contextRef="#ctx0" brushRef="#br0">426 13 24575,'1'0'0,"-1"-1"0,0 1 0,-1-1 0,1 1 0,0-1 0,0 1 0,0-1 0,0 1 0,0-1 0,0 1 0,-1-1 0,1 1 0,0-1 0,0 1 0,-1-1 0,1 1 0,0 0 0,-1-1 0,1 1 0,0-1 0,-1 1 0,1 0 0,-1-1 0,1 1 0,0 0 0,-1 0 0,1-1 0,-1 1 0,1 0 0,-1 0 0,0-1 0,-21 2 0,-20 14 0,-10 10 0,1 1 0,-92 65 0,134-83 0,0 0 0,1 0 0,0 1 0,0 0 0,1 0 0,0 1 0,1 0 0,0 1 0,0-1 0,1 1 0,1 0 0,0 0 0,0 0 0,1 1 0,-1 12 0,0 7 0,1-1 0,2 1 0,1 0 0,6 50 0,-5-72 0,0 1 0,1-1 0,0 1 0,0-1 0,1 0 0,0 0 0,1 0 0,0 0 0,0-1 0,1 0 0,0 1 0,1-1 0,-1-1 0,1 1 0,1-1 0,0-1 0,12 11 0,9 2 0,1-1 0,1-1 0,44 17 0,101 30 0,-132-50 0,358 102 0,-309-96 0,2-3 0,135 5 0,-155-22 0,80-11 0,-149 10 0,0 0 0,0 0 0,0 0 0,0-1 0,-1 0 0,1 0 0,0 0 0,-1 0 0,1-1 0,-1 0 0,0 0 0,0 0 0,0 0 0,0-1 0,-1 1 0,0-1 0,1 0 0,-1 0 0,0 0 0,-1-1 0,1 1 0,-1-1 0,0 1 0,0-1 0,2-8 0,2-10 0,0 0 0,-2 0 0,-1-1 0,1-26 0,-4 48 0,1-15 0,0-1 0,-1 1 0,-1-1 0,-1 1 0,-1 0 0,0-1 0,-6-16 0,5 24 0,0-1 0,-1 1 0,0-1 0,-1 2 0,0-1 0,-1 1 0,0 0 0,0 0 0,-1 0 0,0 1 0,-17-13 0,-47-30 0,-138-73 0,117 79 0,50 25 0,-51-32 0,72 37 0,-1 2 0,-1 0 0,0 1 0,0 2 0,-47-14 0,-14 3 0,0 4 0,-1 3 0,-128-3 0,59 18-1365,130-1-5461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0:41.524"/>
    </inkml:context>
    <inkml:brush xml:id="br0">
      <inkml:brushProperty name="width" value="0.05" units="cm"/>
      <inkml:brushProperty name="height" value="0.05" units="cm"/>
      <inkml:brushProperty name="color" value="#E71224"/>
    </inkml:brush>
  </inkml:definitions>
  <inkml:trace contextRef="#ctx0" brushRef="#br0">1039 152 24575,'-48'-3'0,"1"-2"0,-1-2 0,-56-16 0,58 12 0,0 1 0,-2 3 0,-62-3 0,44 10 0,26-2 0,0 3 0,0 1 0,-52 9 0,64-3 0,0 1 0,-29 15 0,39-17 0,10-3 0,0 0 0,0 1 0,1 0 0,-1 1 0,1-1 0,0 1 0,0 0 0,1 1 0,0 0 0,0 0 0,1 0 0,0 1 0,0 0 0,0 0 0,1 0 0,0 0 0,1 1 0,0-1 0,1 1 0,-4 15 0,1 13 0,0-1 0,3 1 0,2 62 0,1-90 0,0-2 0,0 1 0,0-1 0,1 1 0,0-1 0,0 1 0,1-1 0,0 0 0,1 0 0,-1-1 0,1 1 0,1-1 0,-1 1 0,1-1 0,0-1 0,0 1 0,1-1 0,-1 0 0,10 6 0,13 9 0,1-1 0,58 27 0,-49-26 0,4 2 0,126 60 0,-144-73 0,0-1 0,0-1 0,0-1 0,1-2 0,38 4 0,38-5 0,113-9 0,-205 5 0,-1-1 0,1 0 0,-1 0 0,1-1 0,-1 0 0,0 0 0,0-1 0,0 0 0,-1 0 0,1-1 0,-1 0 0,0 0 0,0-1 0,-1 0 0,0 0 0,0 0 0,0-1 0,-1 0 0,0 0 0,0 0 0,5-11 0,5-14 0,-1-1 0,-2 0 0,15-65 0,-21 77 0,4-16 0,-2 0 0,-1-1 0,-1 0 0,-3-1 0,-1 1 0,-4-51 0,1 83 0,0 0 0,-1 0 0,0 0 0,0 0 0,0 0 0,-1 0 0,0 1 0,0-1 0,0 1 0,-1 0 0,0 0 0,0 0 0,0 1 0,0-1 0,-1 1 0,0 0 0,-7-5 0,2 2 0,0 1 0,0 1 0,-1 0 0,0 0 0,0 1 0,0 0 0,0 1 0,-17-3 0,-63-9 0,-148-42 0,212 49 0,-1 2 0,0 0 0,-1 2 0,1 1 0,0 2 0,-52 3 0,58 2 0,-1 1 0,1 1 0,0 1 0,0 1 0,-28 14 0,-71 29 0,114-47-195,-1 0 0,1 0 0,0 1 0,1-1 0,-1 1 0,-5 6 0,0 2-6631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42.447"/>
    </inkml:context>
    <inkml:brush xml:id="br0">
      <inkml:brushProperty name="width" value="0.05" units="cm"/>
      <inkml:brushProperty name="height" value="0.05" units="cm"/>
      <inkml:brushProperty name="color" value="#E71224"/>
    </inkml:brush>
  </inkml:definitions>
  <inkml:trace contextRef="#ctx0" brushRef="#br0">0 0 24575,'1'1'0,"-1"0"0,0 0 0,1 0 0,-1 0 0,1 0 0,-1 0 0,1-1 0,-1 1 0,1 0 0,0 0 0,0 0 0,-1-1 0,1 1 0,0-1 0,0 1 0,-1 0 0,1-1 0,0 0 0,0 1 0,0-1 0,0 1 0,0-1 0,0 0 0,0 0 0,1 1 0,33 6 0,-32-6 0,126 13 0,200-4 0,-218-10 0,0 2 0,590 16 0,-89-11 0,-364-9 0,401 0 0,691 4 0,-939 10 0,152 1 0,336 41 0,-376-35 0,-264-17 0,-20 10 0,52 0 0,-279-12 0,24-1 0,-1 1 0,1 2 0,0 0 0,-1 2 0,1 0 0,37 13 0,-17-2 0,0-2 0,1-3 0,64 7 0,147-2 0,450-13 0,-345-4 0,-250-3 0,216-40 0,-108 10 0,49 10 0,290 10 0,-98-13 0,-230 9 0,432-8 0,443 28 0,-856 18 0,-95-3 0,982 24 0,-654-40-1365,-456 0-5461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1:11.401"/>
    </inkml:context>
    <inkml:brush xml:id="br0">
      <inkml:brushProperty name="width" value="0.05" units="cm"/>
      <inkml:brushProperty name="height" value="0.05" units="cm"/>
      <inkml:brushProperty name="color" value="#E71224"/>
    </inkml:brush>
  </inkml:definitions>
  <inkml:trace contextRef="#ctx0" brushRef="#br0">4636 1 24575,'-1'6'0,"-1"0"0,0 0 0,0 0 0,-1 0 0,0 0 0,0 0 0,0-1 0,-1 1 0,1-1 0,-8 7 0,-1 4 0,-3 7 0,-1-2 0,-2 1 0,-25 23 0,34-37 0,-1 0 0,-1 0 0,1-1 0,-1 0 0,-1-1 0,1 0 0,-1-1 0,0 0 0,-18 4 0,-23 2 0,-1-2 0,-92 4 0,-115-13 0,147-2 0,-265-13 0,120 3 0,18 2 0,-246-5 0,-1688 17 0,2169-2 0,-1 0 0,1-1 0,-1 0 0,0 0 0,1 0 0,-1 0 0,1-1 0,0 0 0,0-1 0,0 1 0,0-1 0,-8-5 0,7 2 0,-1-1 0,1 1 0,0-2 0,1 1 0,-1-1 0,2 0 0,-9-12 0,-17-21-1365,15 24-5461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1:21.297"/>
    </inkml:context>
    <inkml:brush xml:id="br0">
      <inkml:brushProperty name="width" value="0.05" units="cm"/>
      <inkml:brushProperty name="height" value="0.05" units="cm"/>
      <inkml:brushProperty name="color" value="#E71224"/>
    </inkml:brush>
  </inkml:definitions>
  <inkml:trace contextRef="#ctx0" brushRef="#br0">941 308 24575,'0'-7'0,"-1"1"0,-1-1 0,1 1 0,-1-1 0,0 1 0,0 0 0,-1 0 0,0 0 0,0 0 0,0 0 0,-1 1 0,0-1 0,0 1 0,0 0 0,-1 0 0,1 1 0,-1-1 0,0 1 0,-8-5 0,-4-3 0,-1 1 0,0 1 0,-1 1 0,0 0 0,-20-6 0,12 9 0,-1 0 0,1 2 0,-1 2 0,0 0 0,0 2 0,-35 3 0,-5-1 0,-7-3 0,44-1 0,-1 2 0,1 1 0,-48 7 0,70-5 0,0 0 0,-1 0 0,1 0 0,1 1 0,-1 1 0,1 0 0,-1 0 0,1 0 0,1 1 0,-1 0 0,1 1 0,0 0 0,1 0 0,-1 0 0,1 1 0,1 0 0,0 0 0,0 0 0,0 1 0,1-1 0,-6 19 0,1 0 0,2 0 0,1 1 0,1 0 0,1 0 0,2 0 0,1 37 0,1-55 0,0 19 0,1 0 0,1 0 0,10 45 0,-10-66 0,0-1 0,0 0 0,1 0 0,0 0 0,0 0 0,1 0 0,0-1 0,0 1 0,0-1 0,1 0 0,0 0 0,0-1 0,0 1 0,1-1 0,0 0 0,0-1 0,0 1 0,0-1 0,8 3 0,5 1 0,1-1 0,-1-1 0,1-1 0,0-1 0,1-1 0,23 2 0,128-5 0,-94-3 0,10 4 0,73-3 0,-148 0 0,1 0 0,-1 0 0,0-2 0,0 1 0,0-2 0,-1 0 0,1 0 0,-1-1 0,0 0 0,-1-1 0,0-1 0,0 0 0,13-12 0,-16 12 0,0 0 0,0-1 0,-1 0 0,0 0 0,-1 0 0,0-1 0,0 0 0,-1-1 0,0 1 0,-1-1 0,0 0 0,-1 0 0,0 0 0,-1-1 0,2-19 0,-8-248 0,2 268 0,0 0 0,-1 0 0,0 0 0,-1 1 0,0-1 0,0 1 0,-1 0 0,-1 0 0,-12-17 0,-7-6 0,-38-38 0,43 50 0,0 0-1365,1 5-5461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1:23.486"/>
    </inkml:context>
    <inkml:brush xml:id="br0">
      <inkml:brushProperty name="width" value="0.05" units="cm"/>
      <inkml:brushProperty name="height" value="0.05" units="cm"/>
      <inkml:brushProperty name="color" value="#E71224"/>
    </inkml:brush>
  </inkml:definitions>
  <inkml:trace contextRef="#ctx0" brushRef="#br0">527 54 24575,'-21'4'0,"1"0"0,0 2 0,1 0 0,-31 14 0,27-11 0,-19 7 0,1 1 0,1 2 0,1 2 0,0 2 0,2 2 0,-52 43 0,84-63 0,0 1 0,1-1 0,0 1 0,0 0 0,1 0 0,-1 0 0,1 0 0,1 1 0,-1-1 0,1 1 0,0 0 0,0 0 0,1 0 0,0 0 0,0 7 0,0 5 0,2 0 0,-1 0 0,2-1 0,6 28 0,-6-38 0,1 1 0,0-1 0,1 0 0,0-1 0,0 1 0,0-1 0,1 0 0,0 0 0,0 0 0,1 0 0,0-1 0,8 7 0,13 9 0,52 33 0,-44-32 0,-5-2 0,49 25 0,-66-40 0,-1-1 0,1 0 0,1-1 0,-1 0 0,1-1 0,-1-1 0,20 2 0,28-3 0,79-7 0,-133 6 0,0-2 0,0 1 0,0-1 0,-1 0 0,1 0 0,-1 0 0,0-1 0,1 0 0,-1 0 0,0-1 0,-1 0 0,1 0 0,8-9 0,-6 5 0,0-1 0,-1 0 0,-1 0 0,1-1 0,-2 1 0,1-1 0,6-19 0,-2 0 0,-2 0 0,-1 0 0,-1-1 0,-2 0 0,1-43 0,-5 58-7,0-1 0,-1 0-1,-1 1 1,-1-1 0,0 1-1,-1 0 1,0 0 0,-1 0-1,-1 0 1,-11-20 0,7 18 32,-2 0 0,1 0 0,-2 1 0,0 1 0,-1 0 0,-1 1 0,-24-19 0,16 17-149,-1 1 0,0 0 1,-1 2-1,0 1 0,-1 1 0,-1 1 1,1 2-1,-2 0 0,1 2 0,-1 1 1,-53-3-1,46 7-6702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1:25.910"/>
    </inkml:context>
    <inkml:brush xml:id="br0">
      <inkml:brushProperty name="width" value="0.05" units="cm"/>
      <inkml:brushProperty name="height" value="0.05" units="cm"/>
      <inkml:brushProperty name="color" value="#E71224"/>
    </inkml:brush>
  </inkml:definitions>
  <inkml:trace contextRef="#ctx0" brushRef="#br0">500 208 24575,'0'-29'0,"1"16"0,0 0 0,-2 0 0,0 0 0,-3-18 0,4 28 0,-1 0 0,0 0 0,0 0 0,0 0 0,-1 0 0,1 0 0,-1 1 0,1-1 0,-1 0 0,0 1 0,0-1 0,0 1 0,-1 0 0,1 0 0,0-1 0,-1 2 0,1-1 0,-1 0 0,0 0 0,0 1 0,1 0 0,-7-3 0,-6 0 0,0 1 0,0 1 0,0 0 0,-29 0 0,-62 8 0,95-5 0,3 0 0,-1 0 0,1 0 0,0 1 0,0 0 0,0 1 0,0 0 0,0 0 0,0 1 0,1 0 0,-1 0 0,1 1 0,0-1 0,-9 10 0,7-5 0,1 0 0,0 1 0,0 0 0,1 0 0,0 1 0,1 0 0,0 0 0,-6 16 0,4-2 0,1 0 0,1 0 0,0 1 0,3-1 0,0 1 0,1 0 0,2 0 0,3 32 0,-2-50 0,1 0 0,1 0 0,-1 0 0,1-1 0,1 1 0,-1-1 0,1 0 0,1 0 0,-1-1 0,1 1 0,0-1 0,1 0 0,-1 0 0,12 9 0,0-1 0,1-1 0,0 0 0,1-2 0,25 12 0,-2-3 0,1-3 0,81 22 0,-111-37 0,0 1 0,-1-1 0,1-1 0,0-1 0,0 1 0,0-2 0,-1 0 0,1 0 0,18-6 0,-25 6 0,-1-1 0,1 0 0,-1-1 0,1 1 0,-1-1 0,0 0 0,0-1 0,0 1 0,-1-1 0,1 0 0,-1 0 0,0 0 0,0-1 0,0 0 0,0 1 0,-1-1 0,0-1 0,0 1 0,-1 0 0,1-1 0,-1 1 0,2-10 0,6-25 0,-2-1 0,3-69 0,-8-83 0,-3 186 0,0 1 0,-1-1 0,0 1 0,0-1 0,-1 1 0,1 0 0,-1-1 0,-1 1 0,1 0 0,-1 0 0,0 0 0,0 1 0,-1-1 0,0 1 0,0 0 0,0 0 0,-1 0 0,1 0 0,-1 1 0,0 0 0,-1 0 0,-8-5 0,-5-4 0,9 5 0,-1 1 0,0 0 0,0 0 0,0 2 0,-1-1 0,0 1 0,-13-3 0,7 4-112,-3-1-515,-36-14 1,43 13-6200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2:06.865"/>
    </inkml:context>
    <inkml:brush xml:id="br0">
      <inkml:brushProperty name="width" value="0.05" units="cm"/>
      <inkml:brushProperty name="height" value="0.05" units="cm"/>
      <inkml:brushProperty name="color" value="#E71224"/>
    </inkml:brush>
  </inkml:definitions>
  <inkml:trace contextRef="#ctx0" brushRef="#br0">967 349 24575,'1'-7'0,"-2"0"0,1 0 0,-1 0 0,0 0 0,0 1 0,-1-1 0,0 0 0,0 1 0,0-1 0,-1 1 0,0 0 0,-1 0 0,1 0 0,-1 0 0,0 0 0,0 1 0,-1 0 0,0 0 0,-8-7 0,-11-10 0,-2 1 0,0 2 0,-2 0 0,0 2 0,-44-20 0,32 20 0,0 1 0,-1 3 0,-71-15 0,93 25 0,1 0 0,-1 1 0,0 1 0,0 1 0,0 1 0,0 0 0,1 2 0,-1 0 0,-22 7 0,29-6 0,0 0 0,0 2 0,0-1 0,1 2 0,0-1 0,0 1 0,1 1 0,0 0 0,0 1 0,1 0 0,0 0 0,0 1 0,1 0 0,-9 14 0,-2 7 0,-21 43 0,33-59 0,2 0 0,0 0 0,0 1 0,2-1 0,-4 28 0,3 1 0,2 0 0,1 1 0,9 71 0,-6-109 0,0 0 0,0 0 0,0-1 0,1 1 0,0 0 0,0-1 0,1 0 0,-1 0 0,1 0 0,1 0 0,-1 0 0,1-1 0,0 0 0,0 0 0,1 0 0,0-1 0,-1 0 0,9 5 0,11 4 0,1 0 0,0-2 0,38 11 0,-9-3 0,-29-10 0,1-1 0,1-2 0,-1-1 0,1-1 0,33 1 0,142-10 0,-196 4 0,-1 0 0,1 0 0,-1-1 0,1 1 0,-1-2 0,0 1 0,0-1 0,0 0 0,0 0 0,0 0 0,0-1 0,-1 0 0,0 0 0,0-1 0,0 1 0,0-1 0,-1 0 0,0 0 0,0-1 0,0 1 0,4-10 0,4-10 0,-1 0 0,-1 0 0,12-52 0,-20 69 0,14-59-273,-3 0 0,-3-1 0,-3 0 0,-2-71 0,-5 111-6553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2:09.562"/>
    </inkml:context>
    <inkml:brush xml:id="br0">
      <inkml:brushProperty name="width" value="0.05" units="cm"/>
      <inkml:brushProperty name="height" value="0.05" units="cm"/>
      <inkml:brushProperty name="color" value="#E71224"/>
    </inkml:brush>
  </inkml:definitions>
  <inkml:trace contextRef="#ctx0" brushRef="#br0">870 254 24575,'-1'-7'0,"0"1"0,0 0 0,0-1 0,0 1 0,-1 0 0,0 0 0,-1 0 0,1 0 0,-1 0 0,0 1 0,-1-1 0,1 1 0,-1 0 0,0 0 0,0 0 0,-1 0 0,1 1 0,-1 0 0,0 0 0,-7-4 0,-12-7 0,0 0 0,-1 2 0,-34-12 0,50 21 0,-28-10 0,-1 2 0,0 1 0,-1 3 0,0 1 0,-1 1 0,1 3 0,-1 1 0,0 2 0,-45 5 0,77-3 0,1 0 0,0 0 0,0 0 0,0 1 0,0 0 0,0 1 0,1-1 0,0 1 0,0 1 0,0-1 0,0 1 0,0 0 0,1 0 0,0 1 0,0-1 0,-4 7 0,-4 6 0,1 1 0,0 0 0,2 0 0,-10 24 0,10-16 0,2 0 0,0 0 0,2 1 0,1 0 0,-2 34 0,5-11 0,2-1 0,7 55 0,-6-98 0,1 1 0,-1-1 0,1 0 0,0 0 0,1 0 0,0 0 0,0 0 0,0 0 0,1-1 0,0 0 0,1 0 0,5 7 0,-1-4 0,0 1 0,1-1 0,1-1 0,-1 0 0,1-1 0,16 9 0,3-2 0,1-1 0,0-1 0,1-2 0,51 10 0,-29-12 0,1-1 0,1-3 0,-1-3 0,75-7 0,-122 5 0,0 0 0,-1 0 0,1-1 0,0-1 0,-1 1 0,0-1 0,0 0 0,0-1 0,0 1 0,0-1 0,-1-1 0,8-5 0,-4 1 0,-1-1 0,0 1 0,-1-1 0,0-1 0,0 0 0,10-19 0,-5 1 0,0 0 0,-2-1 0,-1-1 0,-2 1 0,6-36 0,1-27 0,-5 0 0,0-110 0,-11 147-1365,1 34-5461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22:18.041"/>
    </inkml:context>
    <inkml:brush xml:id="br0">
      <inkml:brushProperty name="width" value="0.05" units="cm"/>
      <inkml:brushProperty name="height" value="0.05" units="cm"/>
      <inkml:brushProperty name="color" value="#E71224"/>
    </inkml:brush>
  </inkml:definitions>
  <inkml:trace contextRef="#ctx0" brushRef="#br0">9911 0 24575,'-156'8'0,"-233"40"0,103-8 0,-512-11 0,264-20 0,379 0 0,-221 44 0,258-32 0,-2-5 0,-167 1 0,-665-18 0,382-1 0,128-11 0,34 0 0,158 12 0,-570-12 0,562 0 0,-420-9 0,112 38 0,12-6 0,445-11 0,-9-9 0,27 1 0,-491 3 0,354 7 0,225-1-85,-1 0 0,1 0-1,-1 0 1,1 0 0,0 0-1,-1-1 1,1 0 0,-1 1-1,1-1 1,0-1 0,0 1-1,0 0 1,0-1 0,0 1-1,-3-3 1,-4-7-6741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7:17:15.20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7:17:15.8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7:17:16.40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02.983"/>
    </inkml:context>
    <inkml:brush xml:id="br0">
      <inkml:brushProperty name="width" value="0.05" units="cm"/>
      <inkml:brushProperty name="height" value="0.05" units="cm"/>
      <inkml:brushProperty name="color" value="#E71224"/>
    </inkml:brush>
  </inkml:definitions>
  <inkml:trace contextRef="#ctx0" brushRef="#br0">13 22 24575,'1'-1'0,"-1"0"0,0 0 0,1 0 0,-1-1 0,1 1 0,0 0 0,-1 0 0,1 1 0,0-1 0,0 0 0,0 0 0,0 0 0,-1 0 0,1 1 0,0-1 0,0 0 0,0 1 0,1-1 0,-1 1 0,0-1 0,0 1 0,0-1 0,0 1 0,0 0 0,0 0 0,1 0 0,-1-1 0,2 1 0,2 0 0,-1-1 0,0 1 0,1 0 0,-1 0 0,0 0 0,9 2 0,-12-2 0,1 1 0,0 0 0,-1-1 0,1 1 0,-1 0 0,1-1 0,-1 1 0,1 0 0,-1 0 0,0 0 0,1 0 0,-1 1 0,0-1 0,0 0 0,0 0 0,0 1 0,0-1 0,0 1 0,0-1 0,0 1 0,0-1 0,-1 1 0,1 0 0,-1-1 0,1 1 0,-1 0 0,0-1 0,0 1 0,1 0 0,-1-1 0,0 1 0,0 0 0,-1 0 0,0 2 0,1-1 0,-1-1 0,0 1 0,0-1 0,0 0 0,0 0 0,-1 1 0,1-1 0,0 0 0,-1 0 0,0 0 0,1 0 0,-1-1 0,0 1 0,0 0 0,0-1 0,0 1 0,0-1 0,-1 0 0,1 1 0,0-1 0,-1 0 0,-4 1 0,3-1 0,-1-1 0,0 1 0,1-1 0,-1 0 0,1 0 0,-7-1 0,10 1 0,0 0 0,0 0 0,-1 0 0,1-1 0,0 1 0,0 0 0,-1-1 0,1 1 0,0-1 0,0 1 0,0-1 0,0 0 0,0 1 0,0-1 0,0 0 0,0 0 0,0 0 0,0 0 0,0 0 0,1 0 0,-1 0 0,0 0 0,0 0 0,1 0 0,-1 0 0,1 0 0,-1-2 0,1 2 0,0 1 0,0-1 0,-1 0 0,1 1 0,0-1 0,0 1 0,0-1 0,1 0 0,-1 1 0,0-1 0,0 0 0,0 1 0,0-1 0,1 0 0,-1 1 0,0-1 0,0 1 0,1-1 0,-1 1 0,0-1 0,1 1 0,-1-1 0,1 1 0,-1-1 0,1 1 0,-1-1 0,1 1 0,-1 0 0,1-1 0,-1 1 0,1 0 0,-1-1 0,1 1 0,0 0 0,-1 0 0,1 0 0,0 0 0,-1-1 0,1 1 0,-1 0 0,1 0 0,0 0 0,-1 0 0,1 0 0,0 1 0,-1-1 0,1 0 0,1 0 0,0 1 0,-1-1 0,1 0 0,0 1 0,-1-1 0,1 1 0,0-1 0,-1 1 0,1 0 0,0 0 0,-1 0 0,1 0 0,-1 0 0,0 0 0,1 0 0,-1 0 0,0 1 0,0-1 0,1 2 0,-1-2-39,-1 0 0,1 0 0,-1 0 0,0 0 0,0 1 0,1-1 0,-1 0 0,0 0 0,0 0 0,0 1 0,-1-1 0,1 0 0,0 0 0,0 0 0,0 0 0,-1 1 0,1-1 0,-1 0 0,1 0 0,-1 0 0,1 0 0,-1 0 0,0 0 0,1 0 0,-1 0 0,0 0 0,0-1 0,0 1 0,0 0 0,0 0 0,0-1 0,0 1 0,0-1 0,-2 2 0,-11 5-6787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7:17:16.82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7:17:17.15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07.072"/>
    </inkml:context>
    <inkml:brush xml:id="br0">
      <inkml:brushProperty name="width" value="0.05" units="cm"/>
      <inkml:brushProperty name="height" value="0.05" units="cm"/>
      <inkml:brushProperty name="color" value="#E71224"/>
    </inkml:brush>
  </inkml:definitions>
  <inkml:trace contextRef="#ctx0" brushRef="#br0">0 0 24575,'1'1'0,"-1"0"0,0 0 0,1 0 0,-1-1 0,1 1 0,-1 0 0,1 0 0,-1 0 0,1-1 0,-1 1 0,1 0 0,0-1 0,-1 1 0,1-1 0,0 1 0,0 0 0,-1-1 0,1 0 0,0 1 0,0-1 0,1 1 0,21 8 0,-21-8 0,22 6 0,1-1 0,-1-2 0,50 4 0,80-6 0,-85-3 0,2804-1-1365,-2852 2-5461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18.835"/>
    </inkml:context>
    <inkml:brush xml:id="br0">
      <inkml:brushProperty name="width" value="0.05" units="cm"/>
      <inkml:brushProperty name="height" value="0.05" units="cm"/>
      <inkml:brushProperty name="color" value="#E71224"/>
    </inkml:brush>
  </inkml:definitions>
  <inkml:trace contextRef="#ctx0" brushRef="#br0">659 51 24575,'-3'-2'0,"0"-1"0,0 1 0,0 0 0,0 1 0,0-1 0,-1 0 0,1 1 0,0 0 0,-1 0 0,1 0 0,-8-1 0,-43-2 0,38 4 0,-12-1 0,-117-1 0,121 3 0,1 1 0,-1 1 0,1 1 0,-25 8 0,39-9 0,0 1 0,1 0 0,-1 1 0,1-1 0,0 2 0,0-1 0,0 1 0,1 0 0,0 1 0,0-1 0,1 1 0,0 1 0,-7 9 0,-4 11 0,1 0 0,-20 48 0,3-4 0,31-68 0,0-1 0,0 1 0,1 0 0,0 0 0,0 0 0,0-1 0,0 1 0,0 0 0,1 0 0,0 0 0,-1 0 0,2 0 0,-1 0 0,0 0 0,1 0 0,1 6 0,2 1 0,1 0 0,0 0 0,1-1 0,9 14 0,-1-2 0,14 22 0,50 60 0,-67-91 0,0-1 0,2 0 0,-1-1 0,1-1 0,0 0 0,1-1 0,1 0 0,28 13 0,1-7 0,0-1 0,80 14 0,91 0 0,-214-28 0,73 12 0,-53-7 0,-1-2 0,1 0 0,-1-1 0,26-1 0,-40-2 0,-1-1 0,1 1 0,0-1 0,0 0 0,-1 0 0,1 0 0,-1-1 0,0 0 0,0 0 0,0 0 0,0-1 0,0 0 0,-1 0 0,0 0 0,1 0 0,-2 0 0,1-1 0,6-10 0,-1 1 0,-1-2 0,0 1 0,-1-1 0,-1 0 0,6-20 0,-5 6 0,-1-1 0,-2 0 0,2-48 0,-11-93 0,3 156 0,0 1 0,-1-1 0,-1 0 0,0 1 0,-1 0 0,-1 0 0,0 1 0,-1-1 0,-1 1 0,0 1 0,-1 0 0,0 0 0,-1 0 0,-1 1 0,0 1 0,0 0 0,-1 0 0,0 1 0,-1 1 0,0 0 0,-1 1 0,-18-9 0,9 8-170,1 2-1,-2 0 0,1 1 1,-1 2-1,0 0 0,0 2 1,-44 0-1,47 3-6655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39:54.656"/>
    </inkml:context>
    <inkml:brush xml:id="br0">
      <inkml:brushProperty name="width" value="0.05" units="cm"/>
      <inkml:brushProperty name="height" value="0.05" units="cm"/>
      <inkml:brushProperty name="color" value="#E71224"/>
    </inkml:brush>
  </inkml:definitions>
  <inkml:trace contextRef="#ctx0" brushRef="#br0">29 40 24575,'-25'0'0,"21"0"0,6 0 0,45 0 0,2488 0 0,-2358-13 0,-4 1 0,528 13 0,-681-2-455,0 0 0,33-7 0,-29 3-6371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45.490"/>
    </inkml:context>
    <inkml:brush xml:id="br0">
      <inkml:brushProperty name="width" value="0.05" units="cm"/>
      <inkml:brushProperty name="height" value="0.05" units="cm"/>
      <inkml:brushProperty name="color" value="#E71224"/>
    </inkml:brush>
  </inkml:definitions>
  <inkml:trace contextRef="#ctx0" brushRef="#br0">200 9 24575,'-10'1'0,"1"0"0,-1 1 0,1 0 0,-1 1 0,1 0 0,0 0 0,0 1 0,0 0 0,0 0 0,1 1 0,-1 0 0,1 1 0,1 0 0,-1 0 0,1 1 0,-7 7 0,10-9 0,-1-1 0,1 1 0,0 0 0,0 0 0,1 0 0,0 1 0,0-1 0,0 1 0,1 0 0,-1 0 0,1 0 0,1 0 0,-1 0 0,1 0 0,0 0 0,1 1 0,-1-1 0,1 0 0,0 1 0,1-1 0,0 0 0,0 0 0,0 1 0,0-1 0,5 10 0,-4-12 0,1 1 0,0-1 0,0-1 0,0 1 0,0 0 0,0-1 0,1 1 0,-1-1 0,1 0 0,0 0 0,0-1 0,0 1 0,0-1 0,1 0 0,-1 0 0,1 0 0,-1-1 0,1 1 0,0-1 0,-1 0 0,6 0 0,0 0 0,-1 0 0,1-1 0,-1 0 0,1-1 0,-1 0 0,0 0 0,1-1 0,-1 0 0,16-6 0,-23 6 0,1 1 0,0-1 0,-1 1 0,0-1 0,1 0 0,-1 0 0,0 0 0,0-1 0,0 1 0,0 0 0,-1-1 0,1 1 0,-1-1 0,1 1 0,-1-1 0,0 0 0,0 0 0,0 0 0,0 1 0,0-6 0,1-6 0,0-1 0,-1-28 0,0 26 0,-1 0 0,1 4 0,-1 1 0,0-1 0,-1 1 0,-2-17 0,2 26 0,1 1 0,-1-1 0,0 1 0,0-1 0,0 1 0,0 0 0,0-1 0,0 1 0,-1 0 0,1 0 0,-1-1 0,0 1 0,1 1 0,-1-1 0,0 0 0,0 0 0,0 1 0,-1-1 0,1 1 0,0-1 0,0 1 0,-1 0 0,1 0 0,-1 0 0,1 0 0,-4 0 0,3 0 0,-1 0 0,1 1 0,-1-1 0,1 1 0,0 0 0,-1 0 0,1 0 0,-1 0 0,1 1 0,-1-1 0,1 1 0,0 0 0,-1 0 0,1 0 0,0 0 0,0 1 0,0-1 0,0 1 0,0 0 0,0 0 0,0 0 0,-2 3 0,0 1 0,1 0 0,0 0 0,0 0 0,0 1 0,1 0 0,0-1 0,0 1 0,1 0 0,-2 11 0,1-6 0,0 0 0,1 0 0,0 1 0,1 20 0,0-31 0,1 0 0,0 0 0,0 0 0,0 0 0,1 0 0,-1 0 0,0 0 0,1 0 0,-1 0 0,1 0 0,0 0 0,-1 0 0,1-1 0,0 1 0,0 0 0,0 0 0,1-1 0,-1 1 0,0-1 0,1 1 0,-1-1 0,0 0 0,1 1 0,0-1 0,-1 0 0,1 0 0,0 0 0,-1 0 0,1 0 0,0-1 0,0 1 0,0-1 0,0 1 0,0-1 0,0 1 0,0-1 0,4 0 0,-4-1 5,1 1 1,0-1-1,-1 0 0,1-1 0,-1 1 0,1 0 1,-1-1-1,0 1 0,1-1 0,-1 1 1,0-1-1,0 0 0,0 0 0,-1 0 0,1 0 1,0-1-1,-1 1 0,1 0 0,-1-1 0,0 1 1,0-1-1,2-3 0,3-9-500,-1-1 0,6-20 0,-5 9-6331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46.593"/>
    </inkml:context>
    <inkml:brush xml:id="br0">
      <inkml:brushProperty name="width" value="0.05" units="cm"/>
      <inkml:brushProperty name="height" value="0.05" units="cm"/>
      <inkml:brushProperty name="color" value="#E71224"/>
    </inkml:brush>
  </inkml:definitions>
  <inkml:trace contextRef="#ctx0" brushRef="#br0">4 1 24575,'-4'0'0,"11"0"0,22 0 0,30 0 0,35 0 0,31 0 0,15 0 0,-4 0 0,-17 0 0,-15 0 0,-22 0 0,-20 0 0,-22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47.335"/>
    </inkml:context>
    <inkml:brush xml:id="br0">
      <inkml:brushProperty name="width" value="0.05" units="cm"/>
      <inkml:brushProperty name="height" value="0.05" units="cm"/>
      <inkml:brushProperty name="color" value="#E71224"/>
    </inkml:brush>
  </inkml:definitions>
  <inkml:trace contextRef="#ctx0" brushRef="#br0">1 0 24575,'0'4'0,"0"11"0,0 22 0,0 27 0,0 31 0,0 30 0,4 9 0,1-9 0,5-13 0,0-18 0,-2-20 0,2-18 0,0-16 0,-3-13-8191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48.152"/>
    </inkml:context>
    <inkml:brush xml:id="br0">
      <inkml:brushProperty name="width" value="0.05" units="cm"/>
      <inkml:brushProperty name="height" value="0.05" units="cm"/>
      <inkml:brushProperty name="color" value="#E71224"/>
    </inkml:brush>
  </inkml:definitions>
  <inkml:trace contextRef="#ctx0" brushRef="#br0">901 0 24575,'-4'0'0,"-14"0"0,-17 0 0,-23 0 0,-27 4 0,-20 11 0,-8 1 0,1-1 0,12 1 0,15 2 0,17-3 0,16-3 0,13-3 0,13-5-8191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49.221"/>
    </inkml:context>
    <inkml:brush xml:id="br0">
      <inkml:brushProperty name="width" value="0.05" units="cm"/>
      <inkml:brushProperty name="height" value="0.05" units="cm"/>
      <inkml:brushProperty name="color" value="#E71224"/>
    </inkml:brush>
  </inkml:definitions>
  <inkml:trace contextRef="#ctx0" brushRef="#br0">859 368 24575,'4'-5'0,"2"-5"0,-9-5 0,-16-9 0,-27-8 0,-29-7 0,-16-2 0,-17 3 0,-3 3 0,10 4 0,13 2 0,17 7 0,17 6 0,13 7 0,14 0 0,7 2 0,7 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50.253"/>
    </inkml:context>
    <inkml:brush xml:id="br0">
      <inkml:brushProperty name="width" value="0.05" units="cm"/>
      <inkml:brushProperty name="height" value="0.05" units="cm"/>
      <inkml:brushProperty name="color" value="#E71224"/>
    </inkml:brush>
  </inkml:definitions>
  <inkml:trace contextRef="#ctx0" brushRef="#br0">0 547 24575,'0'-4'0,"4"-6"0,6-9 0,13-15 0,8-13 0,6-12 0,6 1 0,3-4 0,3 2 0,-7 6 0,-3 8 0,-3 7 0,-8 8 0,-9 7-8191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2:51.557"/>
    </inkml:context>
    <inkml:brush xml:id="br0">
      <inkml:brushProperty name="width" value="0.05" units="cm"/>
      <inkml:brushProperty name="height" value="0.05" units="cm"/>
      <inkml:brushProperty name="color" value="#E71224"/>
    </inkml:brush>
  </inkml:definitions>
  <inkml:trace contextRef="#ctx0" brushRef="#br0">359 1 24575,'-4'0'0,"-6"8"0,-9 16 0,-10 16 0,-9 14 0,3 1 0,-2 5 0,2 0 0,2-1 0,3-11 0,6-10 0,8-7 0,1-4 0,5-3 0,3-1 0,-2-5 0,2-5-8191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10.409"/>
    </inkml:context>
    <inkml:brush xml:id="br0">
      <inkml:brushProperty name="width" value="0.05" units="cm"/>
      <inkml:brushProperty name="height" value="0.05" units="cm"/>
      <inkml:brushProperty name="color" value="#E71224"/>
    </inkml:brush>
  </inkml:definitions>
  <inkml:trace contextRef="#ctx0" brushRef="#br0">4 165 24575,'0'0'0,"-1"0"0,1 0 0,0-1 0,0 1 0,-1 0 0,1-1 0,0 1 0,0 0 0,-1-1 0,1 1 0,0 0 0,0-1 0,0 1 0,0 0 0,0-1 0,-1 1 0,1-1 0,0 1 0,0 0 0,0-1 0,0 1 0,0-1 0,0 1 0,0 0 0,0-1 0,0 1 0,1-1 0,-1 1 0,0 0 0,0-1 0,0 1 0,0 0 0,1-1 0,-1 1 0,0 0 0,0-1 0,1 0 0,18-10 0,24 0 0,40 1 0,0 4 0,130 7 0,-100 1 0,-12 0 0,133-4 0,-232 2 0,-1 0 0,1 0 0,-1 0 0,0 0 0,1-1 0,-1 1 0,1 0 0,-1 0 0,1-1 0,-1 1 0,0-1 0,1 0 0,-1 1 0,0-1 0,0 0 0,1 0 0,1-1 0,-3 1 0,0 0 0,0 1 0,0-1 0,0 1 0,0-1 0,-1 0 0,1 1 0,0-1 0,0 0 0,0 1 0,-1-1 0,1 1 0,0-1 0,0 1 0,-1-1 0,1 1 0,0-1 0,-1 1 0,1-1 0,-1 1 0,1-1 0,-1 1 0,1-1 0,-1 1 0,1 0 0,-2-1 0,-49-27 0,47 26 0,-18-7 0,-1 0 0,0 2 0,0 0 0,-1 2 0,-42-5 0,62 10 0,-6-1 0,0 0 0,0-1 0,1 0 0,-18-6 0,90 19 0,-46-4 0,1 0 0,-1 1 0,0 0 0,-1 2 0,16 11 0,69 65 0,-77-67 0,-19-16 0,0 1 0,-1-1 0,1 1 0,-1 0 0,1 0 0,-1 1 0,-1-1 0,1 1 0,5 9 0,-9-12 0,0-1 0,1 1 0,-1-1 0,0 1 0,0-1 0,-1 1 0,1-1 0,0 1 0,0 0 0,-1-1 0,1 1 0,-1-1 0,1 0 0,-1 1 0,0-1 0,0 1 0,1-1 0,-1 0 0,0 0 0,0 1 0,0-1 0,0 0 0,-1 0 0,1 0 0,0 0 0,-3 1 0,-37 24 0,39-25 0,-26 12-273,0-1 0,-1-1 0,0-1 0,-60 12 0,66-19-6553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12.827"/>
    </inkml:context>
    <inkml:brush xml:id="br0">
      <inkml:brushProperty name="width" value="0.05" units="cm"/>
      <inkml:brushProperty name="height" value="0.05" units="cm"/>
      <inkml:brushProperty name="color" value="#E71224"/>
    </inkml:brush>
  </inkml:definitions>
  <inkml:trace contextRef="#ctx0" brushRef="#br0">1 271 24575,'0'0'0,"0"-1"0,1 0 0,-1 1 0,1-1 0,-1 1 0,1-1 0,-1 1 0,1-1 0,-1 1 0,1-1 0,0 1 0,-1-1 0,1 1 0,-1 0 0,1 0 0,0-1 0,0 1 0,-1 0 0,1 0 0,0-1 0,-1 1 0,1 0 0,0 0 0,0 0 0,-1 0 0,2 0 0,2 0 0,63-8 0,0 3 0,75 3 0,-57 2 0,1207-1 0,-676 2 0,-614-1 0,43-4 0,-44 3 0,-1 1 0,1 0 0,0 0 0,0 0 0,-1 0 0,1 0 0,0-1 0,-1 1 0,1 0 0,0-1 0,-1 1 0,1 0 0,0-1 0,-1 1 0,1-1 0,-1 1 0,1-1 0,-1 1 0,1-1 0,-1 0 0,1 1 0,-1-1 0,1 0 0,-1 1 0,0-1 0,1 0 0,-1 1 0,0-1 0,0 0 0,0 1 0,1-1 0,-1 0 0,0 0 0,0 1 0,0-1 0,0 0 0,0 0 0,-1 1 0,1-1 0,0 0 0,0 0 0,0 1 0,-1-1 0,1 0 0,0 1 0,0-1 0,-1 0 0,1 1 0,-1-1 0,1 0 0,-1 1 0,1-1 0,-1 1 0,0-2 0,-8-7 0,1 0 0,-1 0 0,-1 1 0,0 0 0,0 0 0,-15-7 0,-71-35 0,41 28 0,-2 2 0,-73-16 0,83 24 0,36 8 0,20 3 0,20 5 0,-1 3 0,0 2 0,-1 1 0,0 2 0,0 0 0,-2 2 0,1 0 0,-2 2 0,0 1 0,-1 1 0,-1 1 0,30 32 0,-49-48 0,-1 0 0,1 0 0,-1 0 0,0 0 0,0 0 0,0 0 0,0 0 0,-1 1 0,1-1 0,-1 1 0,0-1 0,0 1 0,-1 0 0,1-1 0,0 1 0,-1 0 0,0-1 0,0 5 0,-1-3 0,-1 0 0,1-1 0,-1 1 0,0 0 0,0-1 0,0 0 0,0 1 0,-1-1 0,0 0 0,0 0 0,0 0 0,0-1 0,-6 6 0,-10 8 16,-1 0 0,-1-1 0,-1-1-1,-31 17 1,-100 39-619,107-51-238,22-9-5985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28.288"/>
    </inkml:context>
    <inkml:brush xml:id="br0">
      <inkml:brushProperty name="width" value="0.05" units="cm"/>
      <inkml:brushProperty name="height" value="0.05" units="cm"/>
      <inkml:brushProperty name="color" value="#E71224"/>
    </inkml:brush>
  </inkml:definitions>
  <inkml:trace contextRef="#ctx0" brushRef="#br0">0 342 24575,'277'-13'0,"5"0"0,2221 15 0,-2351 10 0,-13 1 0,208-14 0,-344-1 0,-8-2 0,-24-10 0,-42-15 0,-363-175 0,259 116 0,376 178 0,68 35 0,-241-111 0,-14-8 0,-1 1 0,0 1 0,18 13 0,-17-10 0,-9-8 0,0 1 0,0 0 0,0 0 0,-1 0 0,6 6 0,-9-9 0,-1 1 0,1-1 0,0 0 0,-1 0 0,1 0 0,-1 1 0,1-1 0,-1 0 0,1 0 0,-1 1 0,0-1 0,0 1 0,1-1 0,-1 0 0,0 1 0,0-1 0,0 0 0,-1 1 0,1-1 0,0 0 0,-1 1 0,1-1 0,0 0 0,-1 1 0,1-1 0,-1 0 0,0 0 0,0 0 0,0 2 0,-6 5 0,0 0 0,0 0 0,0-1 0,-1 1 0,-1-2 0,-11 9 0,-64 34 0,23-14 0,-19 19 0,-142 125 0,208-164-341,0 0 0,0 0-1,-13 23 1,16-22-6485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39:58.435"/>
    </inkml:context>
    <inkml:brush xml:id="br0">
      <inkml:brushProperty name="width" value="0.05" units="cm"/>
      <inkml:brushProperty name="height" value="0.05" units="cm"/>
      <inkml:brushProperty name="color" value="#E71224"/>
    </inkml:brush>
  </inkml:definitions>
  <inkml:trace contextRef="#ctx0" brushRef="#br0">0 75 24575,'0'-1'0,"1"1"0,-1-1 0,0 0 0,0 0 0,1 0 0,-1 0 0,1 1 0,-1-1 0,1 0 0,-1 0 0,1 1 0,-1-1 0,1 0 0,0 1 0,-1-1 0,1 0 0,0 1 0,0-1 0,0 1 0,-1 0 0,1-1 0,0 1 0,0 0 0,0-1 0,0 1 0,0 0 0,1-1 0,29-3 0,-28 3 0,294-36 0,270 21 0,-379 18 0,-145 1 0,-1 2 0,1 2 0,-1 2 0,54 18 0,4 1 0,-56-17-80,89 18-1205,-105-24-5541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29.791"/>
    </inkml:context>
    <inkml:brush xml:id="br0">
      <inkml:brushProperty name="width" value="0.05" units="cm"/>
      <inkml:brushProperty name="height" value="0.05" units="cm"/>
      <inkml:brushProperty name="color" value="#E71224"/>
    </inkml:brush>
  </inkml:definitions>
  <inkml:trace contextRef="#ctx0" brushRef="#br0">385 1 24575,'-4'4'0,"-2"6"0,-3 10 0,-10 17 0,-9 16 0,0 11 0,-3 3 0,-2-1 0,-2 5 0,0 2 0,1-2 0,3-5 0,3-5 0,5-9 0,7-9 0,2-8 0,4-10-8191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30.653"/>
    </inkml:context>
    <inkml:brush xml:id="br0">
      <inkml:brushProperty name="width" value="0.05" units="cm"/>
      <inkml:brushProperty name="height" value="0.05" units="cm"/>
      <inkml:brushProperty name="color" value="#E71224"/>
    </inkml:brush>
  </inkml:definitions>
  <inkml:trace contextRef="#ctx0" brushRef="#br0">0 1 24575,'0'4'0,"5"1"0,9 9 0,6 5 0,9 9 0,8 3 0,5 1 0,5 3 0,-7 0 0,0-2 0,0-6 0,-2-4 0,-3-2 0,-4-4 0,-2-1 0,-3 2 0,-1 1 0,-4-3-8191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49.649"/>
    </inkml:context>
    <inkml:brush xml:id="br0">
      <inkml:brushProperty name="width" value="0.05" units="cm"/>
      <inkml:brushProperty name="height" value="0.05" units="cm"/>
      <inkml:brushProperty name="color" value="#E71224"/>
    </inkml:brush>
  </inkml:definitions>
  <inkml:trace contextRef="#ctx0" brushRef="#br0">324 483 24575,'-61'-2'0,"29"0"0,1 2 0,-42 5 0,67-4 0,0 1 0,0 0 0,0 0 0,1 1 0,-1-1 0,1 1 0,-1 0 0,1 0 0,0 1 0,0 0 0,0 0 0,1 0 0,0 0 0,-1 1 0,2 0 0,-1 0 0,0 0 0,1 0 0,0 0 0,0 1 0,1-1 0,-1 1 0,1 0 0,-1 7 0,-2 4 0,1 0 0,1 0 0,0 0 0,1 0 0,1 1 0,1-1 0,3 27 0,-3-41 0,1 0 0,-1 1 0,1-1 0,0 1 0,0-1 0,0 0 0,1 0 0,-1 1 0,1-1 0,0 0 0,0 0 0,0-1 0,0 1 0,0 0 0,1-1 0,-1 1 0,1-1 0,-1 0 0,1 0 0,0 0 0,0 0 0,0 0 0,0-1 0,0 1 0,1-1 0,-1 0 0,0 0 0,1 0 0,-1 0 0,1-1 0,-1 1 0,1-1 0,-1 0 0,6 0 0,-1 0 0,0-1 0,1 0 0,-1 0 0,0-1 0,0 0 0,0 0 0,0-1 0,0 0 0,-1 0 0,1-1 0,-1 0 0,0 0 0,10-9 0,-3 0 0,0-1 0,-1-1 0,-1 0 0,-1 0 0,0-1 0,-1-1 0,-1 0 0,0 0 0,-1-1 0,-1 0 0,-1 0 0,0-1 0,-2 1 0,0-1 0,-1 0 0,-1-1 0,0 1 0,-3-25 0,-4-390 0,18 606 0,0-10 0,-11-138 0,2-1 0,0 0 0,1 0 0,1-1 0,13 31 0,-7-19 0,9 38 0,-18-61 0,0-1 0,1 0 0,0 0 0,8 13 0,6 15 0,-16-34-124,0 0 0,1 0 0,-1-1 0,0 1 0,1-1 0,0 1-1,0-1 1,0 0 0,0 0 0,7 4 0,6 5-6702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3:58.171"/>
    </inkml:context>
    <inkml:brush xml:id="br0">
      <inkml:brushProperty name="width" value="0.05" units="cm"/>
      <inkml:brushProperty name="height" value="0.05" units="cm"/>
      <inkml:brushProperty name="color" value="#E71224"/>
    </inkml:brush>
  </inkml:definitions>
  <inkml:trace contextRef="#ctx0" brushRef="#br0">1 1 24575,'0'4'0,"12"1"0,26 5 0,39 0 0,53 6 0,38 2 0,41 1 0,26-3 0,12 1 0,-16-3 0,-30 0 0,-45-2 0,-45-3 0,-37-3 0,-31-3-8191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00.248"/>
    </inkml:context>
    <inkml:brush xml:id="br0">
      <inkml:brushProperty name="width" value="0.05" units="cm"/>
      <inkml:brushProperty name="height" value="0.05" units="cm"/>
      <inkml:brushProperty name="color" value="#E71224"/>
    </inkml:brush>
  </inkml:definitions>
  <inkml:trace contextRef="#ctx0" brushRef="#br0">1 1 24575,'8'3'0,"1"0"0,-1-1 0,1 0 0,-1 0 0,1-1 0,0 0 0,0 0 0,17-2 0,11 2 0,711 48 0,-219-11 0,-245-21 0,852 45 0,4-46 0,-980-17 0,293-18 0,179-13 0,-623 32 0,535-23 0,229-2 0,160 26-1365,-911-1-5461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28.972"/>
    </inkml:context>
    <inkml:brush xml:id="br0">
      <inkml:brushProperty name="width" value="0.05" units="cm"/>
      <inkml:brushProperty name="height" value="0.05" units="cm"/>
      <inkml:brushProperty name="color" value="#E71224"/>
    </inkml:brush>
  </inkml:definitions>
  <inkml:trace contextRef="#ctx0" brushRef="#br0">0 1 24575,'0'687'-1365,"0"-661"-5461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29.945"/>
    </inkml:context>
    <inkml:brush xml:id="br0">
      <inkml:brushProperty name="width" value="0.05" units="cm"/>
      <inkml:brushProperty name="height" value="0.05" units="cm"/>
      <inkml:brushProperty name="color" value="#E71224"/>
    </inkml:brush>
  </inkml:definitions>
  <inkml:trace contextRef="#ctx0" brushRef="#br0">0 11 24575,'9'0'0,"10"0"0,16 0 0,9 0 0,14 0 0,15 0 0,11 0 0,-5 0 0,-7 0 0,-11 0 0,-13-5 0,-13 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32.852"/>
    </inkml:context>
    <inkml:brush xml:id="br0">
      <inkml:brushProperty name="width" value="0.05" units="cm"/>
      <inkml:brushProperty name="height" value="0.05" units="cm"/>
      <inkml:brushProperty name="color" value="#E71224"/>
    </inkml:brush>
  </inkml:definitions>
  <inkml:trace contextRef="#ctx0" brushRef="#br0">1116 206 24575,'0'0'0,"0"-1"0,0 0 0,-1 1 0,1-1 0,0 0 0,0 1 0,-1-1 0,1 0 0,-1 1 0,1-1 0,0 0 0,-1 1 0,1-1 0,-1 1 0,1-1 0,-1 1 0,0-1 0,1 1 0,-1 0 0,0-1 0,1 1 0,-1 0 0,0-1 0,1 1 0,-1 0 0,0 0 0,-1-1 0,-23-3 0,20 3 0,-57-4 0,-1 2 0,-72 6 0,112 0 0,-1 0 0,2 2 0,-1 0 0,1 1 0,-1 2 0,2 0 0,-1 1 0,1 2 0,1 0 0,-25 17 0,-13 16 0,-102 99 0,77-65 0,76-72 0,0 0 0,-1 0 0,1 0 0,-1-1 0,0-1 0,-1 1 0,1-1 0,-1-1 0,0 1 0,1-1 0,-11 1 0,14-3 0,0-1 0,1 1 0,-1-1 0,0 0 0,1-1 0,-1 1 0,1-1 0,-1 0 0,0 0 0,1 0 0,0-1 0,-1 0 0,1 0 0,0 0 0,0 0 0,0 0 0,0-1 0,0 0 0,1 0 0,-1 0 0,1 0 0,0-1 0,-1 1 0,-1-5 0,1 2 0,0 0 0,1-1 0,-1 1 0,2-1 0,-1 0 0,1 0 0,0 0 0,0 0 0,1 0 0,-1-9 0,0-14 0,2-34 0,1 34 0,-1-37 0,5-136 0,-4 200 0,-1 0 0,1 0 0,-1 0 0,1 0 0,0 0 0,0 0 0,0 0 0,0 0 0,1 1 0,-1-1 0,1 0 0,0 1 0,0-1 0,-1 1 0,2-1 0,-1 1 0,4-4 0,-1 3 0,0 0 0,0 1 0,0-1 0,0 1 0,0 0 0,0 0 0,1 1 0,-1-1 0,8 0 0,10 1 0,0 0 0,0 1 0,41 6 0,-62-6 0,10 2 0,1 1 0,-1 0 0,0 1 0,0 0 0,0 1 0,0 1 0,-1-1 0,0 2 0,19 14 0,5 7 0,46 48 0,-26-22 0,-45-46 0,18 20 0,1-3 0,2 0 0,63 38 0,0-13-1365,-74-38-5461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34.268"/>
    </inkml:context>
    <inkml:brush xml:id="br0">
      <inkml:brushProperty name="width" value="0.05" units="cm"/>
      <inkml:brushProperty name="height" value="0.05" units="cm"/>
      <inkml:brushProperty name="color" value="#E71224"/>
    </inkml:brush>
  </inkml:definitions>
  <inkml:trace contextRef="#ctx0" brushRef="#br0">1 0 24575,'0'13'0,"0"12"0,0 23 0,0 28 0,0 23 0,0 6 0,0 3 0,0-9 0,0-16 0,0-16 0,0-13 0,0-13 0,0-8 0,0-6 0,0-4 0,0-1 0,0 0 0,0-4-8191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35.233"/>
    </inkml:context>
    <inkml:brush xml:id="br0">
      <inkml:brushProperty name="width" value="0.05" units="cm"/>
      <inkml:brushProperty name="height" value="0.05" units="cm"/>
      <inkml:brushProperty name="color" value="#E71224"/>
    </inkml:brush>
  </inkml:definitions>
  <inkml:trace contextRef="#ctx0" brushRef="#br0">10 1 24575,'-10'2'0,"13"4"0,16 5 0,136 1 0,-92-8 0,1076 34-1365,-1106-38-5461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03.999"/>
    </inkml:context>
    <inkml:brush xml:id="br0">
      <inkml:brushProperty name="width" value="0.05" units="cm"/>
      <inkml:brushProperty name="height" value="0.05" units="cm"/>
      <inkml:brushProperty name="color" value="#E71224"/>
    </inkml:brush>
  </inkml:definitions>
  <inkml:trace contextRef="#ctx0" brushRef="#br0">0 1 24575,'234'0'0,"516"4"0,-2 33 0,-502-24 0,58 7 0,539 31 0,6-50 0,-387-4 0,887 3 0,-1249 5 0,100 16 0,96 5 0,324-48 0,-307 1 0,30 12-1001,-326 9 637,5 0-6462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37.243"/>
    </inkml:context>
    <inkml:brush xml:id="br0">
      <inkml:brushProperty name="width" value="0.05" units="cm"/>
      <inkml:brushProperty name="height" value="0.05" units="cm"/>
      <inkml:brushProperty name="color" value="#E71224"/>
    </inkml:brush>
  </inkml:definitions>
  <inkml:trace contextRef="#ctx0" brushRef="#br0">501 451 24575,'-82'-2'0,"28"0"0,-74 7 0,113-4 0,0 1 0,1 1 0,-1 0 0,1 1 0,0 1 0,0 0 0,0 1 0,1 0 0,-23 15 0,30-16 0,0 1 0,0-1 0,0 1 0,1 0 0,0 0 0,0 1 0,1 0 0,-1 0 0,2 0 0,-1 0 0,1 0 0,0 1 0,0 0 0,1-1 0,0 1 0,-1 13 0,2-17 0,1 1 0,0 0 0,0-1 0,0 1 0,0 0 0,1-1 0,-1 1 0,1 0 0,1-1 0,-1 1 0,0-1 0,1 0 0,0 1 0,0-1 0,1 0 0,-1 0 0,1 0 0,-1-1 0,1 1 0,1 0 0,-1-1 0,0 0 0,1 0 0,-1 0 0,1 0 0,0-1 0,0 1 0,0-1 0,8 3 0,4 0 0,1 0 0,-1-1 0,1-1 0,0 0 0,19 0 0,88-4 0,-89 0 0,-30 1 0,0 0 0,0 0 0,1-1 0,-1 0 0,0 0 0,0 0 0,0-1 0,0 0 0,7-3 0,-9 3 0,-1 0 0,1 0 0,0 0 0,-1-1 0,1 1 0,-1-1 0,0 1 0,0-1 0,0 0 0,0 0 0,0 0 0,-1 0 0,0 0 0,1 0 0,-1 0 0,1-5 0,4-26 0,-1-1 0,-1 0 0,-2 0 0,-2 0 0,-4-41 0,1-15 0,-16-174 0,13 159 0,5 233 0,3 76 0,2-166 0,2 0 0,1-1 0,1 0 0,18 44 0,-14-49 0,2 0 0,1-1 0,26 37 0,-30-53-1365,0-3-5461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4:39.044"/>
    </inkml:context>
    <inkml:brush xml:id="br0">
      <inkml:brushProperty name="width" value="0.05" units="cm"/>
      <inkml:brushProperty name="height" value="0.05" units="cm"/>
      <inkml:brushProperty name="color" value="#E71224"/>
    </inkml:brush>
  </inkml:definitions>
  <inkml:trace contextRef="#ctx0" brushRef="#br0">1 1 24575,'13'0'0,"-6"0"0,-1 0 0,1 0 0,-1 0 0,1 1 0,6 2 0,-11-3 0,0 1 0,0 0 0,0 0 0,0-1 0,-1 1 0,1 1 0,0-1 0,-1 0 0,1 0 0,-1 0 0,1 1 0,-1-1 0,0 1 0,1-1 0,-1 1 0,0 0 0,0-1 0,0 1 0,0 0 0,0 0 0,0 2 0,4 18 0,-1 0 0,-1 0 0,-1 0 0,-1 1 0,-1-1 0,-1 1 0,-7 42 0,7-59 0,-1 1 0,1-1 0,-1 1 0,0-1 0,0 0 0,-1 0 0,0 0 0,0 0 0,-8 11 0,3-9 0,1 0 0,-1 0 0,-1 0 0,0-1 0,-9 6 0,17-13 0,1 0 0,0 0 0,0 0 0,-1 0 0,1 0 0,0 1 0,0-1 0,-1 0 0,1 0 0,0 0 0,0 0 0,-1 1 0,1-1 0,0 0 0,0 0 0,0 1 0,0-1 0,-1 0 0,1 0 0,0 1 0,0-1 0,0 0 0,0 0 0,0 1 0,0-1 0,0 0 0,0 1 0,0-1 0,0 0 0,0 0 0,0 1 0,0-1 0,0 1 0,9 3 0,21-4 0,3-3 22,-1-1 0,1-2 0,31-11 0,98-37-747,-126 41-3,1 0-6098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02.382"/>
    </inkml:context>
    <inkml:brush xml:id="br0">
      <inkml:brushProperty name="width" value="0.05" units="cm"/>
      <inkml:brushProperty name="height" value="0.05" units="cm"/>
      <inkml:brushProperty name="color" value="#E71224"/>
    </inkml:brush>
  </inkml:definitions>
  <inkml:trace contextRef="#ctx0" brushRef="#br0">1064 122 24575,'-727'0'0,"715"1"0,-1 0 0,1 0 0,0 1 0,0 1 0,0 0 0,0 1 0,1 0 0,-1 0 0,1 2 0,0-1 0,1 1 0,-1 1 0,1 0 0,0 0 0,1 1 0,-14 14 0,10-8 0,1 1 0,1 0 0,0 0 0,1 1 0,1 0 0,1 1 0,0 0 0,1 0 0,0 1 0,-4 23 0,-1 24 0,4 1 0,2 0 0,5 119 0,3-158 0,1 0 0,2-1 0,0 1 0,2-1 0,1 0 0,1-1 0,1 0 0,1 0 0,1-1 0,1-1 0,1 0 0,28 33 0,-16-19 0,-20-27 0,1 0 0,1 0 0,0-1 0,0 0 0,1 0 0,11 8 0,-7-8 0,0-1 0,1 0 0,0-1 0,1-1 0,0 0 0,0-1 0,0-1 0,0 0 0,32 3 0,7-3 0,85-6 0,-69 0 0,-63 2 0,1-1 0,0 0 0,-1 0 0,1-1 0,-1 0 0,1 0 0,-1-1 0,0 0 0,0 0 0,0-1 0,11-7 0,-8 3 0,0 0 0,-1-1 0,1 0 0,-2 0 0,0-1 0,12-16 0,-6 2 0,-1 1 0,-2-2 0,0 1 0,-1-2 0,-2 1 0,7-32 0,-6-2 0,-3-1 0,-2-1 0,-7-99 0,-1 43 0,4 77 0,-4-97 0,1 118 0,0-1 0,-1 1 0,0 0 0,-2 0 0,-8-19 0,-73-144-245,65 138-875,11 23-5706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06.715"/>
    </inkml:context>
    <inkml:brush xml:id="br0">
      <inkml:brushProperty name="width" value="0.05" units="cm"/>
      <inkml:brushProperty name="height" value="0.05" units="cm"/>
      <inkml:brushProperty name="color" value="#E71224"/>
    </inkml:brush>
  </inkml:definitions>
  <inkml:trace contextRef="#ctx0" brushRef="#br0">867 868 24575,'2'-28'0,"1"1"0,1 0 0,2 0 0,9-28 0,6-27 0,-11 21 0,-1 0 0,-4 0 0,-2-1 0,-8-92 0,4 148 0,0 1 0,-1-1 0,1 0 0,-1 1 0,-1-1 0,1 1 0,-1 0 0,1 0 0,-2 0 0,1 0 0,0 0 0,-1 1 0,0-1 0,0 1 0,0 0 0,-1 0 0,-7-5 0,-9-5 0,-1 1 0,-43-18 0,39 19 0,1 1 0,0 2 0,-1 0 0,-1 2 0,0 1 0,-43-5 0,19 7 0,0 2 0,-54 6 0,92-3 0,0 0 0,1 1 0,-1 1 0,1 0 0,0 1 0,0 0 0,0 1 0,1 0 0,-1 1 0,1 0 0,0 0 0,-14 13 0,12-8 0,2 1 0,-1 0 0,1 1 0,1 0 0,1 1 0,0-1 0,0 2 0,-10 23 0,5 1 0,1 0 0,3 0 0,0 1 0,3 0 0,1 1 0,0 78 0,6-83 0,1 0 0,1 0 0,3 0 0,1-1 0,1 0 0,2 0 0,1 0 0,2-1 0,2-1 0,0 0 0,3-1 0,20 31 0,-29-52 0,0 0 0,1 0 0,0-1 0,1 0 0,0 0 0,1-2 0,0 1 0,0-1 0,1-1 0,0 0 0,0 0 0,0-1 0,1-1 0,20 6 0,18 5 0,1-3 0,1-1 0,1-3 0,-1-3 0,1-1 0,69-4 0,-68 0 0,-19-1 0,48-3 0,-74 2 0,-1-1 0,1 0 0,-1 0 0,1-1 0,-1 0 0,0 0 0,0-1 0,0 0 0,14-10 0,-4 0 0,0-1 0,-2-1 0,0 0 0,0-1 0,-2-1 0,21-30 0,-27 33 0,-1 0 0,0-1 0,-2 0 0,1 0 0,-2 0 0,0-1 0,-1 1 0,-1-1 0,2-30 0,-4-46-1365,-2 69-5461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13.095"/>
    </inkml:context>
    <inkml:brush xml:id="br0">
      <inkml:brushProperty name="width" value="0.05" units="cm"/>
      <inkml:brushProperty name="height" value="0.05" units="cm"/>
      <inkml:brushProperty name="color" value="#E71224"/>
    </inkml:brush>
  </inkml:definitions>
  <inkml:trace contextRef="#ctx0" brushRef="#br0">0 1 24575,'609'0'0,"-588"1"0,-1 1 0,33 7 0,-31-4 0,44 3 0,180-9-1365,-225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14.247"/>
    </inkml:context>
    <inkml:brush xml:id="br0">
      <inkml:brushProperty name="width" value="0.05" units="cm"/>
      <inkml:brushProperty name="height" value="0.05" units="cm"/>
      <inkml:brushProperty name="color" value="#E71224"/>
    </inkml:brush>
  </inkml:definitions>
  <inkml:trace contextRef="#ctx0" brushRef="#br0">1 1 24575,'8'4'0,"16"2"0,16-1 0,10-1 0,9-1 0,6-1 0,2-1 0,-3-1 0,-8 0 0,-9 0 0,-1 0 0,-3 0 0,-5 0 0,-5 0 0,-3-1 0,-4 1 0,-5 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16.444"/>
    </inkml:context>
    <inkml:brush xml:id="br0">
      <inkml:brushProperty name="width" value="0.05" units="cm"/>
      <inkml:brushProperty name="height" value="0.05" units="cm"/>
      <inkml:brushProperty name="color" value="#E71224"/>
    </inkml:brush>
  </inkml:definitions>
  <inkml:trace contextRef="#ctx0" brushRef="#br0">1188 126 24575,'-12'-9'0,"0"0"0,0 1 0,-1 1 0,0 0 0,-1 0 0,0 2 0,-16-6 0,4 1 0,-6-1 0,0 1 0,-1 1 0,-1 2 0,-48-5 0,21 8 0,-97 7 0,133-1 0,0 1 0,0 2 0,0 0 0,1 2 0,0 0 0,0 2 0,1 0 0,0 2 0,0 1 0,1 0 0,1 2 0,0 0 0,1 2 0,1 0 0,0 1 0,2 1 0,-1 0 0,-19 29 0,14-17 0,-61 89 0,75-104 0,1 0 0,0 1 0,1 0 0,1 0 0,1 1 0,-5 24 0,4-9 0,2 0 0,1 1 0,2-1 0,1 0 0,1 1 0,2-1 0,1 0 0,2 0 0,1 0 0,12 33 0,-7-32 0,3 0 0,0-2 0,2 1 0,2-2 0,0-1 0,2 0 0,1-1 0,2-1 0,0-2 0,2 0 0,1-2 0,0-1 0,2 0 0,0-3 0,48 25 0,-47-29 0,0-1 0,1-1 0,1-2 0,0-1 0,0-2 0,1-1 0,0-1 0,64 2 0,-78-7 0,1-1 0,0-1 0,-1-1 0,1 0 0,-1-2 0,0 0 0,0-1 0,0-1 0,-1-1 0,0-1 0,0 0 0,-1-1 0,0-1 0,18-14 0,-19 11 0,0 0 0,-1-1 0,-1-1 0,0 0 0,-1-1 0,-1 0 0,0-1 0,-1-1 0,-1 1 0,11-30 0,-5 6 0,-3-1 0,-1 0 0,-3-1 0,-1 0 0,-2-1 0,-2 0 0,-3-86 0,-12-84 0,6 180 0,0-1 0,-3 1 0,0 0 0,-15-35 0,18 56 0,-6-15 0,0 1 0,-2 0 0,-19-29 0,16 29-26,12 19-166,0 2 1,0-1 0,-1 0 0,0 1-1,0 0 1,-9-9 0,0 6-6635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34.156"/>
    </inkml:context>
    <inkml:brush xml:id="br0">
      <inkml:brushProperty name="width" value="0.05" units="cm"/>
      <inkml:brushProperty name="height" value="0.05" units="cm"/>
      <inkml:brushProperty name="color" value="#E71224"/>
    </inkml:brush>
  </inkml:definitions>
  <inkml:trace contextRef="#ctx0" brushRef="#br0">0 4 24575,'21'3'0,"0"0"0,36 0 0,-7-2 0,1481 16 0,-1273-18 0,221-20 0,143 13 0,-361 11 0,1579-3-1365,-1796 0-5461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40.810"/>
    </inkml:context>
    <inkml:brush xml:id="br0">
      <inkml:brushProperty name="width" value="0.05" units="cm"/>
      <inkml:brushProperty name="height" value="0.05" units="cm"/>
      <inkml:brushProperty name="color" value="#E71224"/>
    </inkml:brush>
  </inkml:definitions>
  <inkml:trace contextRef="#ctx0" brushRef="#br0">274 1 24575,'-2'6'0,"1"0"0,-1 0 0,0 0 0,0 0 0,-1-1 0,0 1 0,0-1 0,0 1 0,0-1 0,-5 5 0,-9 17 0,-21 49 0,3 1 0,4 2 0,4 1 0,2 1 0,5 1 0,3 1 0,4 0 0,3 1 0,2 136 0,8-209 0,1-1 0,0 0 0,1 0 0,0 0 0,1 0 0,0 0 0,0 0 0,1-1 0,0 1 0,1-1 0,0 0 0,0 0 0,1-1 0,0 0 0,1 0 0,12 12 0,-7-8 0,2 1 0,0-2 0,0 1 0,29 15 0,69 30 0,-27-16 0,-66-32 0,0-1 0,0 0 0,1-2 0,0-1 0,0 0 0,0-1 0,29 1 0,150-5 0,-116-3 0,-23 4 0,-36 1 0,0-2 0,0-1 0,43-6 0,-62 5 0,0 0 0,0 0 0,0 0 0,-1 0 0,1-1 0,-1 0 0,1 0 0,-1 0 0,0 0 0,0-1 0,0 0 0,-1 0 0,1 0 0,-1 0 0,0 0 0,0-1 0,0 1 0,-1-1 0,0 0 0,0 0 0,0 0 0,0 0 0,1-8 0,2-11 0,-1-1 0,-1 1 0,0-43 0,-2 25 0,-2 1 0,-2-1 0,-1 0 0,-2 1 0,-2 0 0,-2 1 0,-2 0 0,-19-46 0,28 79 0,-90-188 0,78 167 0,-2 1 0,-1 1 0,0 1 0,-42-42 0,43 51 0,-1 2 0,-1 0 0,0 1 0,-1 1 0,0 0 0,-1 2 0,0 0 0,-39-11 0,-6 4 0,-114-15 0,51 24-1365,105 8-5461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44.629"/>
    </inkml:context>
    <inkml:brush xml:id="br0">
      <inkml:brushProperty name="width" value="0.05" units="cm"/>
      <inkml:brushProperty name="height" value="0.05" units="cm"/>
      <inkml:brushProperty name="color" value="#E71224"/>
    </inkml:brush>
  </inkml:definitions>
  <inkml:trace contextRef="#ctx0" brushRef="#br0">232 0 24575,'-231'0'0,"434"0"-1365,-178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11.945"/>
    </inkml:context>
    <inkml:brush xml:id="br0">
      <inkml:brushProperty name="width" value="0.05" units="cm"/>
      <inkml:brushProperty name="height" value="0.05" units="cm"/>
      <inkml:brushProperty name="color" value="#E71224"/>
    </inkml:brush>
  </inkml:definitions>
  <inkml:trace contextRef="#ctx0" brushRef="#br0">0 51 24575,'92'-3'0,"91"-17"0,48-4 0,531 20 0,-405 7 0,-130-5 0,252 4 0,-235 9 0,127 3 0,84-2 0,77 0 0,367-13-1365,-873 1-5461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46.316"/>
    </inkml:context>
    <inkml:brush xml:id="br0">
      <inkml:brushProperty name="width" value="0.05" units="cm"/>
      <inkml:brushProperty name="height" value="0.05" units="cm"/>
      <inkml:brushProperty name="color" value="#E71224"/>
    </inkml:brush>
  </inkml:definitions>
  <inkml:trace contextRef="#ctx0" brushRef="#br0">1 1 24575,'0'4'0,"4"1"0,5 0 0,11 0 0,9-2 0,8-1 0,7-1 0,-1-1 0,-2 0 0,-5 0 0,-9 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48.002"/>
    </inkml:context>
    <inkml:brush xml:id="br0">
      <inkml:brushProperty name="width" value="0.05" units="cm"/>
      <inkml:brushProperty name="height" value="0.05" units="cm"/>
      <inkml:brushProperty name="color" value="#E71224"/>
    </inkml:brush>
  </inkml:definitions>
  <inkml:trace contextRef="#ctx0" brushRef="#br0">367 1 24575,'-4'0'0,"-10"0"0,-10 0 0,-11 0 0,-6 0 0,-6 0 0,-3 0 0,4 0 0,4 0 0,6 0 0,8 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48.804"/>
    </inkml:context>
    <inkml:brush xml:id="br0">
      <inkml:brushProperty name="width" value="0.05" units="cm"/>
      <inkml:brushProperty name="height" value="0.05" units="cm"/>
      <inkml:brushProperty name="color" value="#E71224"/>
    </inkml:brush>
  </inkml:definitions>
  <inkml:trace contextRef="#ctx0" brushRef="#br0">520 0 24575,'-4'0'0,"-10"0"0,-10 0 0,-15 0 0,-13 0 0,-5 0 0,-2 0 0,4 0 0,9 0 0,6 0 0,8 0 0,3 0 0,4 0 0,1 0 0,5 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50.273"/>
    </inkml:context>
    <inkml:brush xml:id="br0">
      <inkml:brushProperty name="width" value="0.05" units="cm"/>
      <inkml:brushProperty name="height" value="0.05" units="cm"/>
      <inkml:brushProperty name="color" value="#E71224"/>
    </inkml:brush>
  </inkml:definitions>
  <inkml:trace contextRef="#ctx0" brushRef="#br0">495 0 24575,'-5'0'0,"-9"0"0,-11 0 0,-5 0 0,-6 0 0,-1 0 0,-3 0 0,-3 0 0,2 0 0,-1 0 0,3 0 0,4 0 0,3 0 0,4 0 0,1 0 0,6 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51.584"/>
    </inkml:context>
    <inkml:brush xml:id="br0">
      <inkml:brushProperty name="width" value="0.05" units="cm"/>
      <inkml:brushProperty name="height" value="0.05" units="cm"/>
      <inkml:brushProperty name="color" value="#E71224"/>
    </inkml:brush>
  </inkml:definitions>
  <inkml:trace contextRef="#ctx0" brushRef="#br0">491 2 24575,'-109'-1'0,"-121"3"0,98 21-1365,113-21-5461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5:57.702"/>
    </inkml:context>
    <inkml:brush xml:id="br0">
      <inkml:brushProperty name="width" value="0.05" units="cm"/>
      <inkml:brushProperty name="height" value="0.05" units="cm"/>
      <inkml:brushProperty name="color" value="#E71224"/>
    </inkml:brush>
  </inkml:definitions>
  <inkml:trace contextRef="#ctx0" brushRef="#br0">0 58 24575,'217'-10'0,"-53"1"0,1227 0 0,-816 12 0,-335-1 0,262-5 0,-444 0-682,93-17-1,-112 12-6143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6:07.801"/>
    </inkml:context>
    <inkml:brush xml:id="br0">
      <inkml:brushProperty name="width" value="0.05" units="cm"/>
      <inkml:brushProperty name="height" value="0.05" units="cm"/>
      <inkml:brushProperty name="color" value="#E71224"/>
    </inkml:brush>
  </inkml:definitions>
  <inkml:trace contextRef="#ctx0" brushRef="#br0">1 28 24575,'1'-2'0,"-1"1"0,1 0 0,0 0 0,0 0 0,0 0 0,0 0 0,0 1 0,1-1 0,-1 0 0,0 0 0,0 1 0,1-1 0,-1 0 0,0 1 0,0 0 0,1-1 0,-1 1 0,1 0 0,-1-1 0,0 1 0,1 0 0,-1 0 0,2 0 0,1 0 0,70-8 0,0 3 0,80 6 0,-49 0 0,1253 39 0,-1319-38 0,217 22 0,116 10 0,2-28 0,-25-2 0,1013 11 0,-1038-15 0,-95 12 0,7 1 0,778-33 0,-820 7-40,262-6-1285,-441 20-5501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6:09.467"/>
    </inkml:context>
    <inkml:brush xml:id="br0">
      <inkml:brushProperty name="width" value="0.05" units="cm"/>
      <inkml:brushProperty name="height" value="0.05" units="cm"/>
      <inkml:brushProperty name="color" value="#E71224"/>
    </inkml:brush>
  </inkml:definitions>
  <inkml:trace contextRef="#ctx0" brushRef="#br0">1 1 24575,'1853'0'0,"-1793"2"-682,81 15-1,-119-14-6143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8:02.42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0:51.565"/>
    </inkml:context>
    <inkml:brush xml:id="br0">
      <inkml:brushProperty name="width" value="0.05" units="cm"/>
      <inkml:brushProperty name="height" value="0.05" units="cm"/>
      <inkml:brushProperty name="color" value="#E71224"/>
    </inkml:brush>
  </inkml:definitions>
  <inkml:trace contextRef="#ctx0" brushRef="#br0">0 0 24575,'77'36'6,"115"35"-1,85 8-93,-186-54-50,918 215-936,-1001-238 1074,267 63 160,-216-48-108,-2 3-1,86 42 0,-105-42 49,-24-11-3,1-1 1,0 0-1,0-1 0,1-1 0,0 0 1,0-1-1,0-1 0,23 3 0,126 14-97,-105-11 0,68 3 0,44 0-136,-122-8-1093,-18-2-5597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0:18.227"/>
    </inkml:context>
    <inkml:brush xml:id="br0">
      <inkml:brushProperty name="width" value="0.05" units="cm"/>
      <inkml:brushProperty name="height" value="0.05" units="cm"/>
      <inkml:brushProperty name="color" value="#E71224"/>
    </inkml:brush>
  </inkml:definitions>
  <inkml:trace contextRef="#ctx0" brushRef="#br0">1 0 24575,'2341'0'0,"-1940"35"0,-123-5 0,206-15 0,58 4 0,-21 8 0,-311-16 0,-6 1 0,380 12 0,-3 1 0,194-26 0,-593-11 0,-9-1 0,220 14-1365,-370-1-5461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0:53.276"/>
    </inkml:context>
    <inkml:brush xml:id="br0">
      <inkml:brushProperty name="width" value="0.05" units="cm"/>
      <inkml:brushProperty name="height" value="0.05" units="cm"/>
      <inkml:brushProperty name="color" value="#E71224"/>
    </inkml:brush>
  </inkml:definitions>
  <inkml:trace contextRef="#ctx0" brushRef="#br0">0 225 24575,'179'0'0,"305"4"0,-326 4 0,159 29 0,-265-28 0,158 30 0,33-5 0,-74-14 0,-74-7 0,102 0 0,95-13 0,-141-2 0,45 3 0,219-5 0,-347-3 0,0-3 0,-1-3 0,85-28 0,79-16 0,-107 30 0,38-6 0,-75 17 0,97-32 0,-98 24 0,24-6 0,-28 5 0,1 4 0,167-19 0,289 36 0,-282 7 0,573-3-1365,-798 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1:16.131"/>
    </inkml:context>
    <inkml:brush xml:id="br0">
      <inkml:brushProperty name="width" value="0.05" units="cm"/>
      <inkml:brushProperty name="height" value="0.05" units="cm"/>
      <inkml:brushProperty name="color" value="#E71224"/>
    </inkml:brush>
  </inkml:definitions>
  <inkml:trace contextRef="#ctx0" brushRef="#br0">0 149 24575,'7'0'0,"117"1"0,210-26 0,-179-5 0,-81 14 0,-1 4 0,120-6 0,246-6 0,-30-1 0,-170 26-1365,-217-1-5461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1:24.381"/>
    </inkml:context>
    <inkml:brush xml:id="br0">
      <inkml:brushProperty name="width" value="0.05" units="cm"/>
      <inkml:brushProperty name="height" value="0.05" units="cm"/>
      <inkml:brushProperty name="color" value="#E71224"/>
    </inkml:brush>
  </inkml:definitions>
  <inkml:trace contextRef="#ctx0" brushRef="#br0">1 77 24575,'1446'0'0,"-1090"13"0,5 0 0,44-12 0,288-4 0,-449-9 0,55 0 0,-80 12 0,272-9 0,121-6 0,-256-7 0,-222 10 0,841-7 0,-639 22 0,937-3 0,-1230 0 0,0 2 0,0 3 0,0 1 0,51 14 0,-70-15-455,0 0 0,43 3 0,-44-7-6371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1:55.736"/>
    </inkml:context>
    <inkml:brush xml:id="br0">
      <inkml:brushProperty name="width" value="0.05" units="cm"/>
      <inkml:brushProperty name="height" value="0.05" units="cm"/>
      <inkml:brushProperty name="color" value="#E71224"/>
    </inkml:brush>
  </inkml:definitions>
  <inkml:trace contextRef="#ctx0" brushRef="#br0">0 0 24575,'24'1'0,"43"8"0,0 0 0,67 3 0,120 6 0,438-17 0,-335-2 0,-299 3 0,0 3 0,0 3 0,98 25 0,0-2 0,276 19 0,-343-43 0,129 16 0,115 8 0,-215-25 0,768 21 0,-853-26 0,52 8 0,-24-1 0,190 21 0,680 48 0,-107-76 0,-360-4 0,711 3 0,-993-9 0,263-45 0,-437 53 0,80-8 0,0 4 0,94 7 0,-51 0 0,-89-1-73,-18 0-250,0-1 0,0 0 0,25-6 0,-28 1-6503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2:09.393"/>
    </inkml:context>
    <inkml:brush xml:id="br0">
      <inkml:brushProperty name="width" value="0.05" units="cm"/>
      <inkml:brushProperty name="height" value="0.05" units="cm"/>
      <inkml:brushProperty name="color" value="#E71224"/>
    </inkml:brush>
  </inkml:definitions>
  <inkml:trace contextRef="#ctx0" brushRef="#br0">10 173 24575,'0'0'0,"-1"0"0,1 0 0,0 0 0,0 0 0,-1 0 0,1 0 0,0 0 0,0 0 0,-1 0 0,1-1 0,0 1 0,0 0 0,-1 0 0,1 1 0,0-1 0,0 0 0,-1 0 0,1 0 0,0 0 0,0 0 0,-1 0 0,1 0 0,0 0 0,0 0 0,-1 0 0,1 1 0,0-1 0,0 0 0,0 0 0,-1 0 0,1 1 0,0-1 0,0 0 0,0 0 0,0 0 0,0 1 0,-1-1 0,1 0 0,0 0 0,0 1 0,0-1 0,0 0 0,0 0 0,0 1 0,0-1 0,0 0 0,0 0 0,0 1 0,0-1 0,0 0 0,0 0 0,0 1 0,0-1 0,0 0 0,0 0 0,0 1 0,0-1 0,14 12 0,22 0 0,0-2 0,0-1 0,1-2 0,63 4 0,-66-7 0,863 50 0,7-54 0,-393-3 0,438-38 0,-736 17 0,154-21 0,1278-116 0,-602 135 0,854 27-1365,-1877-1-5461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3:01.062"/>
    </inkml:context>
    <inkml:brush xml:id="br0">
      <inkml:brushProperty name="width" value="0.05" units="cm"/>
      <inkml:brushProperty name="height" value="0.05" units="cm"/>
      <inkml:brushProperty name="color" value="#E71224"/>
    </inkml:brush>
  </inkml:definitions>
  <inkml:trace contextRef="#ctx0" brushRef="#br0">200 1 24575,'-18'0'0,"-1"0"0,1 1 0,0 2 0,0 0 0,-27 7 0,41-8 0,0 0 0,0-1 0,0 1 0,0 1 0,0-1 0,0 0 0,0 1 0,1 0 0,-1 0 0,1 0 0,0 0 0,-3 5 0,4-6 0,0 2 0,1-1 0,-1 0 0,1 0 0,0 0 0,0 1 0,0-1 0,1 1 0,-1-1 0,1 0 0,-1 1 0,1-1 0,0 1 0,1-1 0,-1 1 0,0-1 0,3 7 0,-2-5 0,1-1 0,-1 0 0,1 1 0,0-1 0,0 0 0,0 0 0,1 0 0,0-1 0,-1 1 0,1-1 0,0 1 0,1-1 0,-1 0 0,1 0 0,-1 0 0,1-1 0,0 1 0,0-1 0,0 0 0,0 0 0,1 0 0,-1-1 0,0 1 0,1-1 0,8 1 0,5 1 0,0-2 0,0 0 0,0-1 0,0-1 0,22-3 0,-33 3 0,1-1 0,-1 1 0,0-1 0,0-1 0,0 1 0,0-1 0,0 0 0,10-7 0,-15 9 0,0-1 0,0 1 0,-1-1 0,1 1 0,0-1 0,0 1 0,-1-1 0,1 0 0,-1 0 0,0 0 0,0 0 0,1 0 0,-1 0 0,0 0 0,-1-1 0,1 1 0,0 0 0,-1 0 0,1-1 0,-1 1 0,0 0 0,1-1 0,-1 1 0,-1-1 0,1 1 0,0 0 0,0-1 0,-1 1 0,1 0 0,-2-4 0,0 3 0,0 0 0,1 0 0,-2 0 0,1 1 0,0-1 0,0 0 0,-1 1 0,0 0 0,1-1 0,-1 1 0,0 0 0,0 0 0,0 0 0,0 1 0,0-1 0,-1 1 0,-5-2 0,-2 0 0,-1-1 0,1 2 0,-24-3 0,25 5 0,-1 0 0,1 0 0,0 1 0,0 0 0,-1 1 0,-9 3 0,18-5 0,0 0 0,0 1 0,0-1 0,0 1 0,0 0 0,0-1 0,0 1 0,1 0 0,-1 0 0,0 0 0,1 1 0,-1-1 0,1 0 0,-1 0 0,1 1 0,-1-1 0,1 1 0,0 0 0,0-1 0,0 1 0,0 0 0,0-1 0,0 1 0,0 0 0,1 0 0,-1 0 0,1 0 0,-1 0 0,1 0 0,0 0 0,0 0 0,-1 0 0,2 0 0,-1 0 0,0 0 0,0 0 0,0 0 0,2 2 0,-1-2 0,0 0 0,0 0 0,0 0 0,0 0 0,1 0 0,-1-1 0,1 1 0,-1 0 0,1-1 0,0 1 0,-1-1 0,1 0 0,0 1 0,0-1 0,0 0 0,0 0 0,0 0 0,0-1 0,0 1 0,1 0 0,-1-1 0,0 1 0,3-1 0,9 2 0,-1-1 0,23-1 0,-26 0 0,-5 0 0,-2 0 0,1 1 0,-1-1 0,1 0 0,0-1 0,-1 1 0,1-1 0,-1 1 0,1-1 0,-1 0 0,0-1 0,1 1 0,-1 0 0,5-4 0,-8 5 1,0 0 0,0 0 0,0-1 0,0 1 1,1 0-1,-1-1 0,0 1 0,0 0 0,0 0 0,0-1 0,0 1 0,0 0 0,0-1 0,0 1 0,0 0 0,0 0 0,-1-1 0,1 1 0,0 0 0,0-1 0,0 1 1,0 0-1,0 0 0,0-1 0,-1 1 0,1 0 0,0 0 0,0-1 0,0 1 0,-1 0 0,1 0 0,0 0 0,0 0 0,0-1 0,-1 1 0,1 0 0,0 0 0,0 0 1,-1 0-1,1 0 0,0 0 0,-1-1 0,1 1 0,0 0 0,0 0 0,-1 0 0,1 0 0,0 0 0,-1 0 0,1 0 0,-1 1 0,-15-5-1421,-2 1-5406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4:54.95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4:59.519"/>
    </inkml:context>
    <inkml:brush xml:id="br0">
      <inkml:brushProperty name="width" value="0.05" units="cm"/>
      <inkml:brushProperty name="height" value="0.05" units="cm"/>
      <inkml:brushProperty name="color" value="#E71224"/>
    </inkml:brush>
  </inkml:definitions>
  <inkml:trace contextRef="#ctx0" brushRef="#br0">0 0 24575,'1360'0'0,"-1064"13"0,24 0 0,1269 15 0,-483 13 0,-439-35 0,-253 17 0,547 2 0,177-26 0,-882 13 0,-70-2 0,53 4 0,105 0 0,-233-14 0,286-15 0,-318 6 0,55-8 0,-90 10-1365,-29 6-5461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03.779"/>
    </inkml:context>
    <inkml:brush xml:id="br0">
      <inkml:brushProperty name="width" value="0.05" units="cm"/>
      <inkml:brushProperty name="height" value="0.05" units="cm"/>
      <inkml:brushProperty name="color" value="#E71224"/>
    </inkml:brush>
  </inkml:definitions>
  <inkml:trace contextRef="#ctx0" brushRef="#br0">0 0 24575,'2348'0'-1365,"-2325"0"-5461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06.235"/>
    </inkml:context>
    <inkml:brush xml:id="br0">
      <inkml:brushProperty name="width" value="0.05" units="cm"/>
      <inkml:brushProperty name="height" value="0.05" units="cm"/>
      <inkml:brushProperty name="color" value="#E71224"/>
    </inkml:brush>
  </inkml:definitions>
  <inkml:trace contextRef="#ctx0" brushRef="#br0">0 2 24575,'1'1'0,"0"-1"0,-1 1 0,1 0 0,0 0 0,-1-1 0,1 1 0,0-1 0,0 1 0,0-1 0,0 1 0,-1-1 0,1 1 0,0-1 0,0 0 0,0 1 0,0-1 0,0 0 0,0 0 0,0 0 0,0 0 0,0 0 0,0 0 0,1 0 0,3 1 0,95 8 0,132-4 0,-131-5 0,86 2 0,612-4 0,-577-10 0,56-1 0,1219 12 0,-709 3 0,-260 10 0,-75 0 0,431-11 75,-438-2-1515,-421 1-5386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03.720"/>
    </inkml:context>
    <inkml:brush xml:id="br0">
      <inkml:brushProperty name="width" value="0.05" units="cm"/>
      <inkml:brushProperty name="height" value="0.05" units="cm"/>
      <inkml:brushProperty name="color" value="#E71224"/>
    </inkml:brush>
  </inkml:definitions>
  <inkml:trace contextRef="#ctx0" brushRef="#br0">1 34 24575,'3385'0'0,"-3368"0"-195,0-2 0,0 0 0,-1 0 0,1-2 0,0 0 0,20-8 0,-21 4-6631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24.576"/>
    </inkml:context>
    <inkml:brush xml:id="br0">
      <inkml:brushProperty name="width" value="0.05" units="cm"/>
      <inkml:brushProperty name="height" value="0.05" units="cm"/>
      <inkml:brushProperty name="color" value="#E71224"/>
    </inkml:brush>
  </inkml:definitions>
  <inkml:trace contextRef="#ctx0" brushRef="#br0">3 149 24575,'-1'60'0,"0"-14"0,2 0 0,7 55 0,-5-87 0,0 0 0,0 0 0,2 0 0,-1 0 0,2 0 0,0-1 0,0 0 0,1 0 0,1-1 0,0 0 0,12 13 0,-11-16 0,1 0 0,0-1 0,0 0 0,1-1 0,0 0 0,0-1 0,0 0 0,20 6 0,104 28 0,-106-32 0,190 40 0,443 41 0,40-79 0,-435-13 0,1106 3 0,-1038-12 0,12-1 0,-333 13 0,150-5 0,-144 2 0,0 0 0,0-1 0,0-1 0,-1-1 0,0-1 0,21-10 0,-13 3 0,3-2 0,0 1 0,2 2 0,-1 1 0,66-16 0,-72 22 0,0-1 0,-1-1 0,25-12 0,25-9 0,94-31 0,-142 49 0,-1-1 0,0-2 0,0 0 0,27-22 0,-43 28 0,-1 0 0,0 0 0,0-1 0,0 0 0,-1 0 0,-1-1 0,0 1 0,0-2 0,-1 1 0,0-1 0,6-19 0,-2-5 0,-2 0 0,5-53 0,-5 23 0,0-8-1365,-6 54-5461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38.167"/>
    </inkml:context>
    <inkml:brush xml:id="br0">
      <inkml:brushProperty name="width" value="0.05" units="cm"/>
      <inkml:brushProperty name="height" value="0.05" units="cm"/>
      <inkml:brushProperty name="color" value="#E71224"/>
    </inkml:brush>
  </inkml:definitions>
  <inkml:trace contextRef="#ctx0" brushRef="#br0">673 103 24575,'-5'-4'0,"0"1"0,0 0 0,-1 0 0,1 0 0,-1 1 0,1 0 0,-1 0 0,-11-2 0,-5-3 0,-10-4 0,-1-1 0,-1 0 0,-1 3 0,0 0 0,0 3 0,-51-4 0,66 9 0,0 2 0,0 0 0,-33 7 0,43-6 0,1 1 0,0 0 0,0 1 0,0 0 0,0 0 0,1 1 0,-1 0 0,1 0 0,-12 12 0,13-11 0,0 1 0,1 0 0,-1 0 0,2 0 0,-1 1 0,1 0 0,0 0 0,1 0 0,-7 17 0,7-10 0,-1 1 0,2 1 0,0-1 0,0 29 0,1-23 0,-1 21 0,2 0 0,1 0 0,11 73 0,-9-110 0,0 1 0,0 0 0,0 0 0,1-1 0,0 0 0,1 1 0,-1-1 0,1 0 0,0-1 0,1 1 0,-1-1 0,1 0 0,0 0 0,1 0 0,-1-1 0,1 1 0,10 4 0,6 3 0,1-2 0,0 0 0,40 10 0,-34-11 0,-4-2 0,0-1 0,1-2 0,46 4 0,79-9 0,-82 0 0,-61 1 0,-1-1 0,0 1 0,1-1 0,-1 0 0,0-1 0,0 1 0,0-1 0,0-1 0,0 1 0,0-1 0,-1-1 0,1 1 0,-1-1 0,0 0 0,0-1 0,0 1 0,-1-1 0,1 0 0,-1-1 0,0 1 0,-1-1 0,1 0 0,-1 0 0,3-7 0,6-6 0,-1 0 0,-1-1 0,-1 0 0,-1 0 0,0-1 0,-2 0 0,0-1 0,-2 0 0,0 0 0,3-39 0,-7 39 0,-1 0 0,-1 0 0,0 0 0,-7-29 0,6 43 0,0 1 0,-1-1 0,1 1 0,-2 0 0,1-1 0,-1 1 0,0 1 0,0-1 0,-1 1 0,0-1 0,0 1 0,0 1 0,-1-1 0,0 1 0,-8-6 0,-29-27-1365,32 29-5461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44.015"/>
    </inkml:context>
    <inkml:brush xml:id="br0">
      <inkml:brushProperty name="width" value="0.05" units="cm"/>
      <inkml:brushProperty name="height" value="0.05" units="cm"/>
      <inkml:brushProperty name="color" value="#E71224"/>
    </inkml:brush>
  </inkml:definitions>
  <inkml:trace contextRef="#ctx0" brushRef="#br0">37 0 24575,'-4'0'0,"-6"0"0,-5 0 0,8 0 0,14 0 0,9 0 0,12 0 0,4 0 0,1 0 0,-1 0 0,-5 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48.242"/>
    </inkml:context>
    <inkml:brush xml:id="br0">
      <inkml:brushProperty name="width" value="0.05" units="cm"/>
      <inkml:brushProperty name="height" value="0.05" units="cm"/>
      <inkml:brushProperty name="color" value="#E71224"/>
    </inkml:brush>
  </inkml:definitions>
  <inkml:trace contextRef="#ctx0" brushRef="#br0">492 0 24575,'-433'0'0,"424"0"0,1 0 0,-1 1 0,-15 3 0,16 1 0,15-1 0,17 1 0,194 2-787,-199-7 209,7-1-6248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5:55.522"/>
    </inkml:context>
    <inkml:brush xml:id="br0">
      <inkml:brushProperty name="width" value="0.05" units="cm"/>
      <inkml:brushProperty name="height" value="0.05" units="cm"/>
      <inkml:brushProperty name="color" value="#E71224"/>
    </inkml:brush>
  </inkml:definitions>
  <inkml:trace contextRef="#ctx0" brushRef="#br0">732 1 24575,'-668'0'0,"665"0"0,-2 0 0,0 0 0,0 0 0,-1 0 0,1 1 0,0-1 0,0 1 0,-1 1 0,1-1 0,-8 4 0,13-5 0,0 0 0,0 0 0,0 0 0,0 1 0,0-1 0,0 0 0,-1 0 0,1 0 0,0 0 0,0 0 0,0 1 0,0-1 0,0 0 0,0 0 0,0 0 0,0 0 0,0 1 0,0-1 0,0 0 0,0 0 0,0 0 0,0 0 0,0 0 0,0 1 0,0-1 0,0 0 0,0 0 0,0 0 0,0 0 0,1 1 0,-1-1 0,0 0 0,0 0 0,0 0 0,0 0 0,0 0 0,0 0 0,0 1 0,0-1 0,1 0 0,-1 0 0,0 0 0,0 0 0,0 0 0,0 0 0,0 0 0,1 0 0,-1 0 0,0 0 0,0 0 0,0 0 0,0 0 0,1 0 0,-1 0 0,0 0 0,0 0 0,0 0 0,0 0 0,1 0 0,-1 0 0,0 0 0,0 0 0,15 3 0,75 5 0,143-8 0,-112-2 0,-51 2-1365,-44 0-5461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7:22.292"/>
    </inkml:context>
    <inkml:brush xml:id="br0">
      <inkml:brushProperty name="width" value="0.05" units="cm"/>
      <inkml:brushProperty name="height" value="0.05" units="cm"/>
      <inkml:brushProperty name="color" value="#E71224"/>
    </inkml:brush>
  </inkml:definitions>
  <inkml:trace contextRef="#ctx0" brushRef="#br0">397 55 24575,'0'-1'0,"-1"0"0,1 0 0,0 0 0,-1 0 0,1 0 0,-1 0 0,0 0 0,1 1 0,-1-1 0,0 0 0,1 0 0,-1 1 0,0-1 0,0 0 0,0 1 0,0-1 0,1 0 0,-1 1 0,0 0 0,0-1 0,0 1 0,0-1 0,0 1 0,0 0 0,-1 0 0,-36-9 0,24 7 0,-18-6 0,-58-7 0,74 13 0,0 1 0,0 1 0,0 1 0,0 0 0,-28 6 0,40-6 0,-1 1 0,1-1 0,1 1 0,-1 0 0,0 0 0,0 0 0,1 1 0,-1 0 0,1-1 0,0 1 0,0 0 0,0 1 0,0-1 0,0 0 0,1 1 0,-1-1 0,1 1 0,0 0 0,0 0 0,1 0 0,-1 0 0,1 0 0,0 0 0,-1 5 0,-2 11 0,2 1 0,0-1 0,2 38 0,0-42 0,0-11 0,1 0 0,-1 1 0,1-1 0,0 0 0,0 0 0,0 1 0,1-1 0,-1 0 0,1 0 0,1-1 0,-1 1 0,1 0 0,0-1 0,0 1 0,4 4 0,2-1 0,0 0 0,0 0 0,0-2 0,1 1 0,20 9 0,-10-5 0,0-1 0,1-1 0,0-2 0,0 0 0,1 0 0,-1-2 0,2-1 0,-1-1 0,0-1 0,0 0 0,34-4 0,-53 2 0,0 0 0,1-1 0,-1 1 0,1-1 0,-1 0 0,0 0 0,1-1 0,-1 1 0,0-1 0,0 1 0,0-1 0,0 0 0,-1 0 0,1 0 0,0-1 0,-1 1 0,1-1 0,-1 1 0,0-1 0,0 0 0,0 0 0,0 0 0,-1 0 0,1 0 0,-1 0 0,1 0 0,-1 0 0,0-1 0,0-4 0,2-10 0,-1 1 0,-1 0 0,-1-1 0,-4-31 0,2 10 0,2 24-120,-4-31 373,3 44-332,1 0 0,-1 0 1,0 0-1,0 0 0,0 0 0,0 0 0,0 0 0,0 1 0,0-1 1,-1 0-1,1 1 0,-1-1 0,1 1 0,-1-1 0,1 1 1,-1-1-1,0 1 0,-3-1 0,-10-4-6747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9:32.454"/>
    </inkml:context>
    <inkml:brush xml:id="br0">
      <inkml:brushProperty name="width" value="0.05" units="cm"/>
      <inkml:brushProperty name="height" value="0.05" units="cm"/>
      <inkml:brushProperty name="color" value="#E71224"/>
    </inkml:brush>
  </inkml:definitions>
  <inkml:trace contextRef="#ctx0" brushRef="#br0">7372 1282 24575,'-6'-5'0,"-1"0"0,-1 0 0,1 0 0,-1 1 0,1 0 0,-1 0 0,-1 1 0,-9-3 0,-4-2 0,-287-125 0,-294-173 0,525 260 0,49 27 0,-2 1 0,0 2 0,-1 1 0,-44-14 0,-541-128 0,467 122 0,-1412-250 0,-147 138 0,1468 137 0,-574-7 0,782 18 0,0 1 0,0 2 0,-43 11 0,61-11 0,-1 1 0,1 1 0,0 0 0,0 1 0,1 0 0,0 2 0,0-1 0,-23 21 0,5 2 0,2 0 0,2 2 0,1 2 0,-34 55 0,-76 162 0,102-183 0,14-28 0,-83 170 0,83-162 0,2 1 0,-17 73 0,-5 94 0,-22 402 0,59-272 0,7-324 0,1-1 0,0 0 0,2 0 0,0 0 0,2-1 0,0 0 0,1-1 0,1 1 0,23 32 0,1-6 0,3-2 0,67 67 0,-47-60 0,1-2 0,3-3 0,126 73 0,220 80 0,-141-95 0,5-11 0,3-13 0,3-11 0,530 61 0,-479-106 0,410-23 0,-638-10 0,0-4 0,-1-4 0,-1-5 0,170-58 0,364-186 0,-621 260 0,99-49 0,-3-6 0,184-135 0,-211 133 0,-2-5 0,-3-2 0,-4-4 0,107-139 0,-124 132 0,51-99 0,31-93 0,-87 170 0,-15 32 0,96-214 0,-112 238 0,-3-1 0,-2-1 0,-1 0 0,6-65 0,-10 33-84,10-171-1197,-18 228-5545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14.688"/>
    </inkml:context>
    <inkml:brush xml:id="br0">
      <inkml:brushProperty name="width" value="0.05" units="cm"/>
      <inkml:brushProperty name="height" value="0.05" units="cm"/>
      <inkml:brushProperty name="color" value="#E71224"/>
    </inkml:brush>
  </inkml:definitions>
  <inkml:trace contextRef="#ctx0" brushRef="#br0">1025 0 24575,'-1'0'0,"0"1"0,1-1 0,-1 0 0,0 0 0,0 1 0,0-1 0,0 1 0,0-1 0,0 1 0,1-1 0,-1 1 0,0-1 0,0 1 0,1 0 0,-1-1 0,0 1 0,1 0 0,-2 1 0,-3 4 0,-67 79 0,3 4 0,-63 108 0,67-98 0,-142 197 0,-76 117 0,185-232 132,30-50-1629,58-115-5329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16.076"/>
    </inkml:context>
    <inkml:brush xml:id="br0">
      <inkml:brushProperty name="width" value="0.05" units="cm"/>
      <inkml:brushProperty name="height" value="0.05" units="cm"/>
      <inkml:brushProperty name="color" value="#E71224"/>
    </inkml:brush>
  </inkml:definitions>
  <inkml:trace contextRef="#ctx0" brushRef="#br0">1 0 24575,'18'20'0,"-1"1"0,26 41 0,2 2 0,-6-19 0,77 73 0,56 29 0,-117-102 0,605 494 0,-646-529 0,0 2 0,-1 0 0,0 0 0,-1 2 0,-1-1 0,0 1 0,0 1 0,10 20 0,-2-1-210,3 0 0,42 52 0,-51-69-525,9 10-6091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20.362"/>
    </inkml:context>
    <inkml:brush xml:id="br0">
      <inkml:brushProperty name="width" value="0.05" units="cm"/>
      <inkml:brushProperty name="height" value="0.05" units="cm"/>
      <inkml:brushProperty name="color" value="#E71224"/>
    </inkml:brush>
  </inkml:definitions>
  <inkml:trace contextRef="#ctx0" brushRef="#br0">2628 78 24575,'-13'-1'0,"0"0"0,1-1 0,-1-1 0,1 0 0,-15-6 0,-27-6 0,-51-3 0,-190-7 0,-112 25 0,186 3 0,183-3 0,-158 5 0,161-2 0,0 2 0,1 1 0,-55 18 0,36-6 0,-102 20 0,103-27 0,0 2 0,1 3 0,-61 26 0,86-31 0,-144 44 0,-30 13 0,169-55 0,17-8 0,1 0 0,-1 1 0,1 1 0,0 0 0,1 1 0,-18 14 0,28-21 0,1 0 0,0 0 0,-1 0 0,1 1 0,0-1 0,0 0 0,0 1 0,0-1 0,0 1 0,0 0 0,0-1 0,0 1 0,1 0 0,-1-1 0,1 1 0,-1 0 0,1 0 0,0-1 0,-1 1 0,1 0 0,0 0 0,0 0 0,0 0 0,1-1 0,-1 1 0,0 0 0,1 0 0,-1-1 0,1 1 0,-1 0 0,1 0 0,0-1 0,0 1 0,0-1 0,0 1 0,0-1 0,0 1 0,2 1 0,7 6 0,-1-1 0,1 0 0,0-1 0,1 0 0,16 8 0,35 16 0,66 22 0,623 178-393,24-63-1,-741-161 394,318 46 0,-324-52 162,0-2 0,47-6 1,16 0 137,-27 8-300,-30 1 0,0-2 0,57-7 0,-82 6 0,-1-1 0,1 0 0,0 0 0,-1-1 0,1 0 0,-1-1 0,0 0 0,0 0 0,0 0 0,-1-1 0,1-1 0,-1 1 0,-1-1 0,1 0 0,5-8 0,1-1 0,-2 0 0,1-1 0,-2 0 0,-1-1 0,0 0 0,-1-1 0,0 0 0,-2 0 0,0-1 0,-1 0 0,-1 1 0,-1-2 0,2-30 0,-5 32 0,-5-181 0,3 178 0,-1 0 0,-1 0 0,-1 0 0,-1 0 0,-1 1 0,-1 0 0,-13-24 0,12 30 0,-1 0 0,-1 1 0,0 1 0,-1-1 0,-1 2 0,1 0 0,-20-13 0,-26-6 0,18 11 0,-29-10-1365,54 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41:06.108"/>
    </inkml:context>
    <inkml:brush xml:id="br0">
      <inkml:brushProperty name="width" value="0.05" units="cm"/>
      <inkml:brushProperty name="height" value="0.05" units="cm"/>
      <inkml:brushProperty name="color" value="#E71224"/>
    </inkml:brush>
  </inkml:definitions>
  <inkml:trace contextRef="#ctx0" brushRef="#br0">0 101 24575,'2362'0'0,"-2023"12"0,21 1 0,-245-13 0,129-3 0,-183-1 0,-1-2 0,61-15 0,15-5 0,0 7 0,2 5 0,175 6 0,-107-4 0,-2 0 0,665 13-1365,-788-1-5461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21.696"/>
    </inkml:context>
    <inkml:brush xml:id="br0">
      <inkml:brushProperty name="width" value="0.05" units="cm"/>
      <inkml:brushProperty name="height" value="0.05" units="cm"/>
      <inkml:brushProperty name="color" value="#E71224"/>
    </inkml:brush>
  </inkml:definitions>
  <inkml:trace contextRef="#ctx0" brushRef="#br0">2 1 24575,'-2'198'0,"4"217"0,2-360 0,2 1 0,2-1 0,3 0 0,20 59 0,-20-73 0,-1 0 0,-3 0 0,-1 1 0,-2 0 0,-2 64 0,-3-82-1365,1-4-5461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22.830"/>
    </inkml:context>
    <inkml:brush xml:id="br0">
      <inkml:brushProperty name="width" value="0.05" units="cm"/>
      <inkml:brushProperty name="height" value="0.05" units="cm"/>
      <inkml:brushProperty name="color" value="#E71224"/>
    </inkml:brush>
  </inkml:definitions>
  <inkml:trace contextRef="#ctx0" brushRef="#br0">1 1 24575,'0'11'0,"2"-1"0,-1 1 0,2-1 0,-1 1 0,1-1 0,5 11 0,2 8 0,10 36 0,4 0 0,2-2 0,2-1 0,4-1 0,46 69 0,-58-99 0,-1 0 0,-2 1 0,16 41 0,30 105 0,-14-33 0,-39-121-70,-6-15-189,-1 0 0,1 0 0,-1 1 0,2 17 0,-3-8-6567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5:02:25.024"/>
    </inkml:context>
    <inkml:brush xml:id="br0">
      <inkml:brushProperty name="width" value="0.05" units="cm"/>
      <inkml:brushProperty name="height" value="0.05" units="cm"/>
      <inkml:brushProperty name="color" value="#E71224"/>
    </inkml:brush>
  </inkml:definitions>
  <inkml:trace contextRef="#ctx0" brushRef="#br0">524 46 24575,'-125'-1'0,"-138"3"0,251-1 0,0 0 0,1 1 0,-1 0 0,0 1 0,-11 4 0,20-6 0,0 0 0,0 1 0,0-1 0,0 1 0,1-1 0,-1 1 0,0 0 0,1 0 0,-1 0 0,1 1 0,0-1 0,0 0 0,0 1 0,0 0 0,0-1 0,1 1 0,-1 0 0,1 0 0,-1 0 0,1 0 0,0 0 0,-1 6 0,1 0 0,0 0 0,0 0 0,1 0 0,0 0 0,0 1 0,4 17 0,-3-23 0,0-1 0,0 1 0,0 0 0,1-1 0,0 1 0,0-1 0,0 0 0,0 0 0,0 1 0,0-1 0,1-1 0,-1 1 0,1 0 0,0-1 0,0 1 0,0-1 0,0 0 0,1 0 0,3 2 0,20 7 0,-1-1 0,1-2 0,0 0 0,1-2 0,0-1 0,0-2 0,0 0 0,52-3 0,-70 0 0,0 0 0,0-1 0,0 0 0,0-1 0,-1 0 0,20-7 0,-23 6 0,0 0 0,-1 0 0,1-1 0,-1 0 0,0 0 0,0 0 0,0-1 0,0 1 0,-1-1 0,0 0 0,6-9 0,-1-1-114,0 0 1,-1-1-1,-1 0 0,0 0 0,-1 0 1,-1-1-1,0 0 0,-1 0 0,-1-1 1,-1 1-1,0-26 0,-2 22-6712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3:12.417"/>
    </inkml:context>
    <inkml:brush xml:id="br0">
      <inkml:brushProperty name="width" value="0.05" units="cm"/>
      <inkml:brushProperty name="height" value="0.05" units="cm"/>
      <inkml:brushProperty name="color" value="#E71224"/>
    </inkml:brush>
  </inkml:definitions>
  <inkml:trace contextRef="#ctx0" brushRef="#br0">534 0 24575,'-33'2'0,"0"2"0,-50 10 0,35-4 0,-5-1 0,18-5 0,0 2 0,1 2 0,0 1 0,-49 20 0,77-25 0,0 0 0,1 0 0,0 0 0,-1 0 0,2 1 0,-1 0 0,-8 10 0,12-13 0,-1 1 0,1-1 0,-1 0 0,1 1 0,0-1 0,0 0 0,0 1 0,1 0 0,-1-1 0,0 5 0,1-6 0,0 0 0,0 0 0,0 1 0,0-1 0,0 0 0,1 0 0,-1 1 0,0-1 0,1 0 0,-1 0 0,1 0 0,0 0 0,-1 0 0,1 0 0,0 0 0,-1 0 0,1 0 0,0 0 0,0 0 0,0 0 0,0 0 0,0-1 0,1 2 0,8 2 0,0 1 0,1-2 0,-1 1 0,1-2 0,0 1 0,0-1 0,0-1 0,0 0 0,21-1 0,-6 1 0,362-1 0,-385 0 0,-1 0 0,1 0 0,0 0 0,-1-1 0,1 1 0,0-1 0,-1 1 0,1-1 0,-1 0 0,1 0 0,-1 0 0,1-1 0,-1 1 0,0-1 0,0 1 0,0-1 0,0 0 0,0 1 0,0-1 0,0 0 0,0 0 0,-1-1 0,1 1 0,-1 0 0,0 0 0,1-1 0,-1 1 0,0-1 0,0 1 0,-1-1 0,1 1 0,0-1 0,-1 0 0,0 1 0,0-1 0,1 0 0,-2 1 0,1-1 0,0 0 0,0 1 0,-1-1 0,1 0 0,-1 1 0,0-1 0,0 1 0,0-1 0,0 1 0,-3-4 0,1 2 0,1 1 0,-1-1 0,0 1 0,-1 0 0,1 0 0,-1 0 0,1 1 0,-1-1 0,0 1 0,0 0 0,0 0 0,0 0 0,0 1 0,0-1 0,-7 0 0,-9-3 0,1 2 0,-22-1 0,35 3 0,-69-3 0,-91 7 0,404 0 0,-214 1 0,-18 1 0,-16 0 0,-31 1 0,-69 3 0,34-4 0,36-2-108,-5 0-521,-69 15 1,90-12-6198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18.768"/>
    </inkml:context>
    <inkml:brush xml:id="br0">
      <inkml:brushProperty name="width" value="0.05" units="cm"/>
      <inkml:brushProperty name="height" value="0.05" units="cm"/>
      <inkml:brushProperty name="color" value="#E71224"/>
    </inkml:brush>
  </inkml:definitions>
  <inkml:trace contextRef="#ctx0" brushRef="#br0">47 1 24575,'-2'0'0,"0"0"0,0 0 0,0 0 0,0 0 0,0 1 0,1-1 0,-1 0 0,0 1 0,0 0 0,1-1 0,-1 1 0,0 0 0,1 0 0,-1 0 0,1 0 0,-1 0 0,1 0 0,-1 0 0,1 1 0,0-1 0,-1 0 0,1 1 0,0-1 0,0 1 0,0-1 0,0 1 0,1 0 0,-1-1 0,0 1 0,1 0 0,-1 0 0,1-1 0,-1 1 0,1 0 0,0 0 0,0 0 0,0 0 0,0 0 0,0-1 0,1 3 0,-1 0 0,0-1 0,1 0 0,0 1 0,-1-1 0,1 0 0,1 1 0,-1-1 0,0 0 0,1 0 0,0 0 0,-1 0 0,1-1 0,0 1 0,0 0 0,1-1 0,-1 1 0,1-1 0,-1 0 0,1 0 0,0 0 0,-1 0 0,5 1 0,-4-1 0,1-2 0,0 1 0,0 0 0,-1-1 0,1 1 0,0-1 0,0 0 0,7-2 0,-10 2 0,-1 0 0,1 0 0,-1 0 0,1 0 0,0 0 0,-1 0 0,1 0 0,-1 0 0,1-1 0,-1 1 0,1 0 0,0 0 0,-1-1 0,1 1 0,-1 0 0,1-1 0,-1 1 0,0-1 0,1 1 0,-1 0 0,1-1 0,-1 1 0,0-1 0,1 1 0,-1-1 0,0 0 0,1 1 0,-1-1 0,0 1 0,0-1 0,0 1 0,0-1 0,1 0 0,-1 1 0,0-1 0,0 1 0,0-1 0,0 0 0,0 1 0,-1-1 0,1 1 0,0-1 0,0 0 0,0 1 0,0-1 0,-1 1 0,1-1 0,0 1 0,0-1 0,-1 1 0,1-1 0,-1 1 0,1-1 0,0 1 0,-1-1 0,1 1 0,-1-1 0,1 1 0,-1 0 0,1-1 0,-2 1 0,2-1 0,-1 1 0,1 0 0,0-1 0,-1 1 0,1 0 0,-1-1 0,1 1 0,0-1 0,-1 1 0,1-1 0,0 1 0,-1-1 0,1 1 0,0-1 0,0 1 0,0-1 0,-1 1 0,1-1 0,0 1 0,0-1 0,0 1 0,0-1 0,0 0 0,0 1 0,0-1 0,0 1 0,0-1 0,0 1 0,0-1 0,1 1 0,-1-1 0,0 1 0,0-1 0,0 0 0,1 1 0,-1 0 0,0-1 0,1 1 0,-1-1 0,0 1 0,1-1 0,-1 1 0,1 0 0,-1-1 0,1 1 0,-1 0 0,0-1 0,1 1 0,0-1 0,0 1 0,0-1 0,0 1 0,0-1 0,0 1 0,-1-1 0,1 0 0,0 0 0,-1 1 0,1-1 0,0 0 0,-1 0 0,1 0 0,-1 1 0,1-1 0,-1 0 0,0 0 0,1 0 0,-1 0 0,0 0 0,0 0 0,0 0 0,1 0 0,-1 0 0,0-1 0,-1 1 4,1 0 0,0 0-1,-1 0 1,1 0 0,-1 0-1,1 0 1,-1 0 0,0 0-1,1 1 1,-1-1 0,0 0-1,1 0 1,-1 1 0,0-1-1,0 0 1,0 1 0,0-1-1,0 1 1,0-1 0,1 1-1,-1-1 1,0 1 0,0 0-1,0-1 1,-2 1 0,-28-5-1008,28 5 547,-17-2-6369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37.628"/>
    </inkml:context>
    <inkml:brush xml:id="br0">
      <inkml:brushProperty name="width" value="0.05" units="cm"/>
      <inkml:brushProperty name="height" value="0.05" units="cm"/>
      <inkml:brushProperty name="color" value="#E71224"/>
    </inkml:brush>
  </inkml:definitions>
  <inkml:trace contextRef="#ctx0" brushRef="#br0">126 17 24575,'-27'0'0,"10"-1"0,1 1 0,-1 1 0,-21 4 0,28 0 0,20 0 0,27-1 0,34-1 0,0-4 0,0-4 0,125-22 0,-155 22 0,-31 6 0,-26 8 0,-35 5 0,-1-2 0,0-2 0,-91 5 0,48-9-1365,58-6-5461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39.476"/>
    </inkml:context>
    <inkml:brush xml:id="br0">
      <inkml:brushProperty name="width" value="0.05" units="cm"/>
      <inkml:brushProperty name="height" value="0.05" units="cm"/>
      <inkml:brushProperty name="color" value="#E71224"/>
    </inkml:brush>
  </inkml:definitions>
  <inkml:trace contextRef="#ctx0" brushRef="#br0">1518 0 24575,'-1'30'0,"-1"0"0,-2 0 0,-1 0 0,-14 44 0,-47 110 0,60-170 0,-156 336 0,-23-13 0,107-199 0,-301 448 0,109-183 0,258-383 0,-3 1 0,1 1 0,2 0 0,0 1 0,1 0 0,2 1 0,-12 44 0,18-57 0,0 1 0,0 0 0,-1-1 0,0 0 0,-1 0 0,-1 0 0,1 0 0,-2-1 0,1 0 0,-2 0 0,1-1 0,-13 12 0,20-20 0,-1 0 0,0 0 0,0 0 0,0 0 0,0-1 0,0 1 0,0 0 0,0-1 0,-1 1 0,1 0 0,0-1 0,0 1 0,0-1 0,-1 0 0,1 1 0,0-1 0,0 0 0,-1 0 0,1 0 0,0 0 0,0 0 0,-1 0 0,1 0 0,0 0 0,0-1 0,-1 1 0,1 0 0,0-1 0,0 1 0,0-1 0,-1 1 0,1-1 0,0 0 0,0 0 0,0 1 0,0-1 0,0 0 0,0 0 0,0 0 0,1 0 0,-1 0 0,0 0 0,0 0 0,1 0 0,-1 0 0,1 0 0,-1-1 0,1 1 0,-1 0 0,1 0 0,-1-2 0,-2-8 0,0-1 0,0 1 0,1-1 0,-1-14 0,1-186 0,4 152 0,-2 114 0,-1 1 0,-4-1 0,-1 0 0,-3 0 0,-2-1 0,-2 0 0,-24 57 0,37-109 4,-1 1-1,0-1 0,1 0 1,-1 0-1,1 1 0,-1-1 1,1 0-1,-1 1 0,1-1 1,0 0-1,0 1 0,0-1 0,0 1 1,0-1-1,0 0 0,0 1 1,0-1-1,1 1 0,-1-1 1,0 0-1,1 1 0,-1-1 1,1 0-1,0 0 0,-1 1 1,1-1-1,0 0 0,0 0 1,-1 0-1,1 0 0,0 0 1,0 0-1,0 0 0,1 0 1,1 1-1,2 0-189,0 0 1,1 0-1,-1 0 0,1-1 1,0 0-1,-1 0 1,10 0-1,11 0-6640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42.406"/>
    </inkml:context>
    <inkml:brush xml:id="br0">
      <inkml:brushProperty name="width" value="0.05" units="cm"/>
      <inkml:brushProperty name="height" value="0.05" units="cm"/>
      <inkml:brushProperty name="color" value="#E71224"/>
    </inkml:brush>
  </inkml:definitions>
  <inkml:trace contextRef="#ctx0" brushRef="#br0">1 0 24575,'1'9'0,"1"1"0,0-1 0,0 0 0,1 0 0,0 0 0,1 0 0,0-1 0,0 0 0,1 1 0,0-1 0,7 7 0,5 12 0,286 425 0,23-11 0,-282-382 0,165 189 0,-183-224 0,33 24 0,-36-31 0,-1 1 0,33 36 0,224 283 0,-234-281 0,3 10 0,47 82 0,-25-35 0,-64-105 0,-1-1 0,1 0 0,0 0 0,1-1 0,-1 1 0,1-1 0,1-1 0,-1 1 0,1-1 0,9 4 0,6 2 0,1-2 0,30 8 0,-26-8 0,42 17 0,-52-15 13,0 0 0,-1 1 1,-1 1-1,27 25 0,8 7-1444,-38-34-5395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43.559"/>
    </inkml:context>
    <inkml:brush xml:id="br0">
      <inkml:brushProperty name="width" value="0.05" units="cm"/>
      <inkml:brushProperty name="height" value="0.05" units="cm"/>
      <inkml:brushProperty name="color" value="#E71224"/>
    </inkml:brush>
  </inkml:definitions>
  <inkml:trace contextRef="#ctx0" brushRef="#br0">240 0 24575,'0'96'0,"15"339"0,-14-425 0,0-3 0,0 0 0,0 0 0,-1 1 0,-1 11 0,1-17 0,0-1 0,-1 0 0,1 1 0,0-1 0,-1 1 0,1-1 0,-1 0 0,1 1 0,-1-1 0,0 0 0,0 0 0,0 1 0,1-1 0,-1 0 0,0 0 0,0 0 0,-1 0 0,1 0 0,0 0 0,0 0 0,0-1 0,-1 1 0,1 0 0,0-1 0,-1 1 0,1-1 0,0 1 0,-1-1 0,-1 1 0,-5-1 9,0 1 0,0-1-1,1 0 1,-1-1-1,0 0 1,0 0 0,0-1-1,0 0 1,1 0 0,-8-4-1,-15-7-435,-30-18-1,45 23-177,-16-9-6221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04:56:46.222"/>
    </inkml:context>
    <inkml:brush xml:id="br0">
      <inkml:brushProperty name="width" value="0.05" units="cm"/>
      <inkml:brushProperty name="height" value="0.05" units="cm"/>
      <inkml:brushProperty name="color" value="#E71224"/>
    </inkml:brush>
  </inkml:definitions>
  <inkml:trace contextRef="#ctx0" brushRef="#br0">1 1 24575,'0'257'0,"3"738"0,28-14 0,31-219 0,-45-585 0,14 145 0,-26-177-1365,-5-116-5461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7C8D-9AFC-4B68-B229-2B8F68C9B6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D9C5BC-E16D-465A-ABA5-D060E9070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E7828B-2ECB-4CC6-9C1A-D38667AE8A2F}"/>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5" name="Footer Placeholder 4">
            <a:extLst>
              <a:ext uri="{FF2B5EF4-FFF2-40B4-BE49-F238E27FC236}">
                <a16:creationId xmlns:a16="http://schemas.microsoft.com/office/drawing/2014/main" id="{9D3EC4A9-8171-4B02-93E2-30F2BBF2F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89748-88A5-425A-AC4B-F1CC65059E96}"/>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20313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C126-C5EB-4958-8CD4-EB7BD7530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DA0599-F8EF-4912-B5FE-113BD4888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E8C8F-ED73-45A9-9E93-CDE249A33052}"/>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5" name="Footer Placeholder 4">
            <a:extLst>
              <a:ext uri="{FF2B5EF4-FFF2-40B4-BE49-F238E27FC236}">
                <a16:creationId xmlns:a16="http://schemas.microsoft.com/office/drawing/2014/main" id="{4A2E4AE0-6091-442A-A858-FE6D7B72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9E88B-FE83-4CB4-A490-0155497F1E49}"/>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3547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338D5-7C55-4540-9434-39ED90996A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FEACB2-B4AC-409F-8ECC-B7AD85B87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7C317-8388-4F3E-AC8F-B963326AC079}"/>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5" name="Footer Placeholder 4">
            <a:extLst>
              <a:ext uri="{FF2B5EF4-FFF2-40B4-BE49-F238E27FC236}">
                <a16:creationId xmlns:a16="http://schemas.microsoft.com/office/drawing/2014/main" id="{3C4BCA4E-F65C-45C6-B2EE-80DFF0AA2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827A1-3ED9-41BF-976A-6B33CDFCFE17}"/>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254056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81E2-C546-42BD-8F95-109137AC8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7755A-CB9E-4069-AF25-262590C931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F5E82-53B1-4270-AF9C-2AA5AD2205E6}"/>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5" name="Footer Placeholder 4">
            <a:extLst>
              <a:ext uri="{FF2B5EF4-FFF2-40B4-BE49-F238E27FC236}">
                <a16:creationId xmlns:a16="http://schemas.microsoft.com/office/drawing/2014/main" id="{1C31F365-11E3-460F-A89E-3E144EDB5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099C8-35AE-4022-9628-A1E67D68EDC8}"/>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41375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FBD-94E3-4DB3-8F36-3E887D7A4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90242D-0F9D-4E90-B333-633D3DAD6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39274-31EE-401C-A1AA-07D2B378AE47}"/>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5" name="Footer Placeholder 4">
            <a:extLst>
              <a:ext uri="{FF2B5EF4-FFF2-40B4-BE49-F238E27FC236}">
                <a16:creationId xmlns:a16="http://schemas.microsoft.com/office/drawing/2014/main" id="{7CA576B0-B6E9-4C49-B02D-B73CD0B80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C4DFB-4503-4874-BE73-07832EFFEECB}"/>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44400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D31E-393E-4A4A-A8EB-86B8DC76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7D78C-5E9D-4311-9D83-1F306620A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6C18A-7F46-4E09-B766-F86F68A26D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9098D1-8749-4F18-98DD-F795DAB8F9F5}"/>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6" name="Footer Placeholder 5">
            <a:extLst>
              <a:ext uri="{FF2B5EF4-FFF2-40B4-BE49-F238E27FC236}">
                <a16:creationId xmlns:a16="http://schemas.microsoft.com/office/drawing/2014/main" id="{3DDB6748-404A-4774-BBB9-46B1A90CD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F07ED-53FE-4C2E-B268-ABA0B791FD68}"/>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7931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4481-C5F0-4F87-85D1-81BAC88B7B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049D5A-888D-472E-B776-214DD8798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7CD39-0400-47F1-A6B6-B4FE9FA2D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21247-B202-4D52-A2FC-37874714E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B18A58-DA12-4F7F-AA9C-1597DAB968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9FA706-5055-4A62-9CDD-2BAF6E3C0171}"/>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8" name="Footer Placeholder 7">
            <a:extLst>
              <a:ext uri="{FF2B5EF4-FFF2-40B4-BE49-F238E27FC236}">
                <a16:creationId xmlns:a16="http://schemas.microsoft.com/office/drawing/2014/main" id="{E53317D0-F948-4676-BEAA-BE0FA601E4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B0F68-6895-403C-A3D7-F8947A5F416F}"/>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9059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D49A-4F0D-4591-B16F-705B84B67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AC8D3-DAF6-41CE-A03D-09DC466A78A1}"/>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4" name="Footer Placeholder 3">
            <a:extLst>
              <a:ext uri="{FF2B5EF4-FFF2-40B4-BE49-F238E27FC236}">
                <a16:creationId xmlns:a16="http://schemas.microsoft.com/office/drawing/2014/main" id="{3B9CBBD0-879E-4026-B416-CB28FF4CF2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E71CC-7D4D-44F8-9D44-A34A950DF016}"/>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16118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D6D1D-5FB5-4CF2-A324-1AFA7024833F}"/>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3" name="Footer Placeholder 2">
            <a:extLst>
              <a:ext uri="{FF2B5EF4-FFF2-40B4-BE49-F238E27FC236}">
                <a16:creationId xmlns:a16="http://schemas.microsoft.com/office/drawing/2014/main" id="{49C9CFA0-46CA-49C9-9F82-5CEBEC5D2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810DC7-D305-4616-AFBD-2C5300AFD8FB}"/>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303488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E6F5-3D04-4B49-BC69-E28B4F804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36E32-24E2-46E3-B7B4-4B7A834D7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4A2C70-D779-4CF9-B046-6C9F6BEB7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5CBA1-1F59-483F-87F9-7244CD4886D4}"/>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6" name="Footer Placeholder 5">
            <a:extLst>
              <a:ext uri="{FF2B5EF4-FFF2-40B4-BE49-F238E27FC236}">
                <a16:creationId xmlns:a16="http://schemas.microsoft.com/office/drawing/2014/main" id="{B48EABEA-2D82-4932-B41A-7D2DD9F24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A59F9-AEA6-4995-8A73-2BB320D0CF09}"/>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90039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8C55-C4B0-49A1-AAEF-56A0E1422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00BEE-0AE8-4BC0-81DE-693B27C55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62A536-05DA-48FF-B837-6CB3CD0BA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59324-245D-46EF-91BD-C2E9B71D35CB}"/>
              </a:ext>
            </a:extLst>
          </p:cNvPr>
          <p:cNvSpPr>
            <a:spLocks noGrp="1"/>
          </p:cNvSpPr>
          <p:nvPr>
            <p:ph type="dt" sz="half" idx="10"/>
          </p:nvPr>
        </p:nvSpPr>
        <p:spPr/>
        <p:txBody>
          <a:bodyPr/>
          <a:lstStyle/>
          <a:p>
            <a:fld id="{A14DC3C7-B2B7-43BA-BDA3-FD4AEAA87107}" type="datetimeFigureOut">
              <a:rPr lang="en-US" smtClean="0"/>
              <a:t>2024-03-11</a:t>
            </a:fld>
            <a:endParaRPr lang="en-US"/>
          </a:p>
        </p:txBody>
      </p:sp>
      <p:sp>
        <p:nvSpPr>
          <p:cNvPr id="6" name="Footer Placeholder 5">
            <a:extLst>
              <a:ext uri="{FF2B5EF4-FFF2-40B4-BE49-F238E27FC236}">
                <a16:creationId xmlns:a16="http://schemas.microsoft.com/office/drawing/2014/main" id="{DFD1C6CB-10BB-4CED-AE8D-79AA68D5E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6C232-0C6B-40F5-9623-DAE270E83811}"/>
              </a:ext>
            </a:extLst>
          </p:cNvPr>
          <p:cNvSpPr>
            <a:spLocks noGrp="1"/>
          </p:cNvSpPr>
          <p:nvPr>
            <p:ph type="sldNum" sz="quarter" idx="12"/>
          </p:nvPr>
        </p:nvSpPr>
        <p:spPr/>
        <p:txBody>
          <a:bodyPr/>
          <a:lstStyle/>
          <a:p>
            <a:fld id="{F0B824D5-5668-4CA4-AA37-E1EA10AF9326}" type="slidenum">
              <a:rPr lang="en-US" smtClean="0"/>
              <a:t>‹#›</a:t>
            </a:fld>
            <a:endParaRPr lang="en-US"/>
          </a:p>
        </p:txBody>
      </p:sp>
    </p:spTree>
    <p:extLst>
      <p:ext uri="{BB962C8B-B14F-4D97-AF65-F5344CB8AC3E}">
        <p14:creationId xmlns:p14="http://schemas.microsoft.com/office/powerpoint/2010/main" val="156246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1F6F8-E37F-4CC3-8DFA-E46EB00A3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88587A-0718-42CD-B187-FDC3DDAD7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382C7-C5F4-4FCD-BD69-BE9ACD89C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DC3C7-B2B7-43BA-BDA3-FD4AEAA87107}" type="datetimeFigureOut">
              <a:rPr lang="en-US" smtClean="0"/>
              <a:t>2024-03-11</a:t>
            </a:fld>
            <a:endParaRPr lang="en-US"/>
          </a:p>
        </p:txBody>
      </p:sp>
      <p:sp>
        <p:nvSpPr>
          <p:cNvPr id="5" name="Footer Placeholder 4">
            <a:extLst>
              <a:ext uri="{FF2B5EF4-FFF2-40B4-BE49-F238E27FC236}">
                <a16:creationId xmlns:a16="http://schemas.microsoft.com/office/drawing/2014/main" id="{B0328987-FE8D-496D-A7A8-DE982CCA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6F891D-D444-4B37-894A-4306DC01F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824D5-5668-4CA4-AA37-E1EA10AF9326}" type="slidenum">
              <a:rPr lang="en-US" smtClean="0"/>
              <a:t>‹#›</a:t>
            </a:fld>
            <a:endParaRPr lang="en-US"/>
          </a:p>
        </p:txBody>
      </p:sp>
    </p:spTree>
    <p:extLst>
      <p:ext uri="{BB962C8B-B14F-4D97-AF65-F5344CB8AC3E}">
        <p14:creationId xmlns:p14="http://schemas.microsoft.com/office/powerpoint/2010/main" val="1537189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11.xml"/><Relationship Id="rId26" Type="http://schemas.openxmlformats.org/officeDocument/2006/relationships/customXml" Target="../ink/ink15.xml"/><Relationship Id="rId39" Type="http://schemas.openxmlformats.org/officeDocument/2006/relationships/image" Target="../media/image23.png"/><Relationship Id="rId21" Type="http://schemas.openxmlformats.org/officeDocument/2006/relationships/image" Target="../media/image14.png"/><Relationship Id="rId34" Type="http://schemas.openxmlformats.org/officeDocument/2006/relationships/customXml" Target="../ink/ink19.xml"/><Relationship Id="rId42" Type="http://schemas.openxmlformats.org/officeDocument/2006/relationships/customXml" Target="../ink/ink23.xml"/><Relationship Id="rId7" Type="http://schemas.openxmlformats.org/officeDocument/2006/relationships/image" Target="../media/image7.png"/><Relationship Id="rId2" Type="http://schemas.openxmlformats.org/officeDocument/2006/relationships/customXml" Target="../ink/ink3.xml"/><Relationship Id="rId16" Type="http://schemas.openxmlformats.org/officeDocument/2006/relationships/customXml" Target="../ink/ink10.xml"/><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9.png"/><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22.png"/><Relationship Id="rId40" Type="http://schemas.openxmlformats.org/officeDocument/2006/relationships/customXml" Target="../ink/ink22.xml"/><Relationship Id="rId45" Type="http://schemas.openxmlformats.org/officeDocument/2006/relationships/image" Target="../media/image26.png"/><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6.xml"/><Relationship Id="rId36" Type="http://schemas.openxmlformats.org/officeDocument/2006/relationships/customXml" Target="../ink/ink20.xml"/><Relationship Id="rId10" Type="http://schemas.openxmlformats.org/officeDocument/2006/relationships/customXml" Target="../ink/ink7.xml"/><Relationship Id="rId19" Type="http://schemas.openxmlformats.org/officeDocument/2006/relationships/image" Target="../media/image13.png"/><Relationship Id="rId31" Type="http://schemas.openxmlformats.org/officeDocument/2006/relationships/image" Target="../media/image19.png"/><Relationship Id="rId44" Type="http://schemas.openxmlformats.org/officeDocument/2006/relationships/customXml" Target="../ink/ink24.xml"/><Relationship Id="rId4" Type="http://schemas.openxmlformats.org/officeDocument/2006/relationships/customXml" Target="../ink/ink4.xml"/><Relationship Id="rId9" Type="http://schemas.openxmlformats.org/officeDocument/2006/relationships/image" Target="../media/image8.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17.png"/><Relationship Id="rId30" Type="http://schemas.openxmlformats.org/officeDocument/2006/relationships/customXml" Target="../ink/ink17.xml"/><Relationship Id="rId35" Type="http://schemas.openxmlformats.org/officeDocument/2006/relationships/image" Target="../media/image21.png"/><Relationship Id="rId43" Type="http://schemas.openxmlformats.org/officeDocument/2006/relationships/image" Target="../media/image25.png"/><Relationship Id="rId8" Type="http://schemas.openxmlformats.org/officeDocument/2006/relationships/customXml" Target="../ink/ink6.xml"/><Relationship Id="rId3" Type="http://schemas.openxmlformats.org/officeDocument/2006/relationships/image" Target="../media/image5.png"/><Relationship Id="rId12" Type="http://schemas.openxmlformats.org/officeDocument/2006/relationships/customXml" Target="../ink/ink8.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38" Type="http://schemas.openxmlformats.org/officeDocument/2006/relationships/customXml" Target="../ink/ink21.xml"/><Relationship Id="rId20" Type="http://schemas.openxmlformats.org/officeDocument/2006/relationships/customXml" Target="../ink/ink12.xml"/><Relationship Id="rId41" Type="http://schemas.openxmlformats.org/officeDocument/2006/relationships/image" Target="../media/image24.png"/></Relationships>
</file>

<file path=ppt/slides/_rels/slide11.xml.rels><?xml version="1.0" encoding="UTF-8" standalone="yes"?>
<Relationships xmlns="http://schemas.openxmlformats.org/package/2006/relationships"><Relationship Id="rId26" Type="http://schemas.openxmlformats.org/officeDocument/2006/relationships/image" Target="../media/image39.png"/><Relationship Id="rId21" Type="http://schemas.openxmlformats.org/officeDocument/2006/relationships/customXml" Target="../ink/ink34.xml"/><Relationship Id="rId42" Type="http://schemas.openxmlformats.org/officeDocument/2006/relationships/image" Target="../media/image47.png"/><Relationship Id="rId47" Type="http://schemas.openxmlformats.org/officeDocument/2006/relationships/customXml" Target="../ink/ink47.xml"/><Relationship Id="rId63" Type="http://schemas.openxmlformats.org/officeDocument/2006/relationships/customXml" Target="../ink/ink55.xml"/><Relationship Id="rId68" Type="http://schemas.openxmlformats.org/officeDocument/2006/relationships/image" Target="../media/image60.png"/><Relationship Id="rId84" Type="http://schemas.openxmlformats.org/officeDocument/2006/relationships/image" Target="../media/image68.png"/><Relationship Id="rId89" Type="http://schemas.openxmlformats.org/officeDocument/2006/relationships/customXml" Target="../ink/ink68.xml"/><Relationship Id="rId16" Type="http://schemas.openxmlformats.org/officeDocument/2006/relationships/image" Target="../media/image34.png"/><Relationship Id="rId11" Type="http://schemas.openxmlformats.org/officeDocument/2006/relationships/customXml" Target="../ink/ink29.xml"/><Relationship Id="rId32" Type="http://schemas.openxmlformats.org/officeDocument/2006/relationships/image" Target="../media/image42.png"/><Relationship Id="rId37" Type="http://schemas.openxmlformats.org/officeDocument/2006/relationships/customXml" Target="../ink/ink42.xml"/><Relationship Id="rId53" Type="http://schemas.openxmlformats.org/officeDocument/2006/relationships/customXml" Target="../ink/ink50.xml"/><Relationship Id="rId58" Type="http://schemas.openxmlformats.org/officeDocument/2006/relationships/image" Target="../media/image55.png"/><Relationship Id="rId74" Type="http://schemas.openxmlformats.org/officeDocument/2006/relationships/image" Target="../media/image63.png"/><Relationship Id="rId79" Type="http://schemas.openxmlformats.org/officeDocument/2006/relationships/customXml" Target="../ink/ink63.xml"/><Relationship Id="rId5" Type="http://schemas.openxmlformats.org/officeDocument/2006/relationships/customXml" Target="../ink/ink26.xml"/><Relationship Id="rId90" Type="http://schemas.openxmlformats.org/officeDocument/2006/relationships/image" Target="../media/image71.png"/><Relationship Id="rId14" Type="http://schemas.openxmlformats.org/officeDocument/2006/relationships/image" Target="../media/image33.png"/><Relationship Id="rId22" Type="http://schemas.openxmlformats.org/officeDocument/2006/relationships/image" Target="../media/image37.png"/><Relationship Id="rId27" Type="http://schemas.openxmlformats.org/officeDocument/2006/relationships/customXml" Target="../ink/ink37.xml"/><Relationship Id="rId30" Type="http://schemas.openxmlformats.org/officeDocument/2006/relationships/image" Target="../media/image41.png"/><Relationship Id="rId35" Type="http://schemas.openxmlformats.org/officeDocument/2006/relationships/customXml" Target="../ink/ink41.xml"/><Relationship Id="rId43" Type="http://schemas.openxmlformats.org/officeDocument/2006/relationships/customXml" Target="../ink/ink45.xml"/><Relationship Id="rId48" Type="http://schemas.openxmlformats.org/officeDocument/2006/relationships/image" Target="../media/image50.png"/><Relationship Id="rId56" Type="http://schemas.openxmlformats.org/officeDocument/2006/relationships/image" Target="../media/image54.png"/><Relationship Id="rId64" Type="http://schemas.openxmlformats.org/officeDocument/2006/relationships/image" Target="../media/image58.png"/><Relationship Id="rId69" Type="http://schemas.openxmlformats.org/officeDocument/2006/relationships/customXml" Target="../ink/ink58.xml"/><Relationship Id="rId77" Type="http://schemas.openxmlformats.org/officeDocument/2006/relationships/customXml" Target="../ink/ink62.xml"/><Relationship Id="rId8" Type="http://schemas.openxmlformats.org/officeDocument/2006/relationships/image" Target="../media/image30.png"/><Relationship Id="rId51" Type="http://schemas.openxmlformats.org/officeDocument/2006/relationships/customXml" Target="../ink/ink49.xml"/><Relationship Id="rId72" Type="http://schemas.openxmlformats.org/officeDocument/2006/relationships/image" Target="../media/image62.png"/><Relationship Id="rId80" Type="http://schemas.openxmlformats.org/officeDocument/2006/relationships/image" Target="../media/image66.png"/><Relationship Id="rId85" Type="http://schemas.openxmlformats.org/officeDocument/2006/relationships/customXml" Target="../ink/ink66.xml"/><Relationship Id="rId3" Type="http://schemas.openxmlformats.org/officeDocument/2006/relationships/customXml" Target="../ink/ink25.xml"/><Relationship Id="rId12" Type="http://schemas.openxmlformats.org/officeDocument/2006/relationships/image" Target="../media/image32.png"/><Relationship Id="rId17" Type="http://schemas.openxmlformats.org/officeDocument/2006/relationships/customXml" Target="../ink/ink32.xml"/><Relationship Id="rId25" Type="http://schemas.openxmlformats.org/officeDocument/2006/relationships/customXml" Target="../ink/ink36.xml"/><Relationship Id="rId33" Type="http://schemas.openxmlformats.org/officeDocument/2006/relationships/customXml" Target="../ink/ink40.xml"/><Relationship Id="rId38" Type="http://schemas.openxmlformats.org/officeDocument/2006/relationships/image" Target="../media/image45.png"/><Relationship Id="rId46" Type="http://schemas.openxmlformats.org/officeDocument/2006/relationships/image" Target="../media/image49.png"/><Relationship Id="rId59" Type="http://schemas.openxmlformats.org/officeDocument/2006/relationships/customXml" Target="../ink/ink53.xml"/><Relationship Id="rId67" Type="http://schemas.openxmlformats.org/officeDocument/2006/relationships/customXml" Target="../ink/ink57.xml"/><Relationship Id="rId20" Type="http://schemas.openxmlformats.org/officeDocument/2006/relationships/image" Target="../media/image36.png"/><Relationship Id="rId41" Type="http://schemas.openxmlformats.org/officeDocument/2006/relationships/customXml" Target="../ink/ink44.xml"/><Relationship Id="rId54" Type="http://schemas.openxmlformats.org/officeDocument/2006/relationships/image" Target="../media/image53.png"/><Relationship Id="rId62" Type="http://schemas.openxmlformats.org/officeDocument/2006/relationships/image" Target="../media/image57.png"/><Relationship Id="rId70" Type="http://schemas.openxmlformats.org/officeDocument/2006/relationships/image" Target="../media/image61.png"/><Relationship Id="rId75" Type="http://schemas.openxmlformats.org/officeDocument/2006/relationships/customXml" Target="../ink/ink61.xml"/><Relationship Id="rId83" Type="http://schemas.openxmlformats.org/officeDocument/2006/relationships/customXml" Target="../ink/ink65.xml"/><Relationship Id="rId88"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29.png"/><Relationship Id="rId15" Type="http://schemas.openxmlformats.org/officeDocument/2006/relationships/customXml" Target="../ink/ink31.xml"/><Relationship Id="rId23" Type="http://schemas.openxmlformats.org/officeDocument/2006/relationships/customXml" Target="../ink/ink35.xml"/><Relationship Id="rId28" Type="http://schemas.openxmlformats.org/officeDocument/2006/relationships/image" Target="../media/image40.png"/><Relationship Id="rId36" Type="http://schemas.openxmlformats.org/officeDocument/2006/relationships/image" Target="../media/image44.png"/><Relationship Id="rId49" Type="http://schemas.openxmlformats.org/officeDocument/2006/relationships/customXml" Target="../ink/ink48.xml"/><Relationship Id="rId57" Type="http://schemas.openxmlformats.org/officeDocument/2006/relationships/customXml" Target="../ink/ink52.xml"/><Relationship Id="rId10" Type="http://schemas.openxmlformats.org/officeDocument/2006/relationships/image" Target="../media/image31.png"/><Relationship Id="rId31" Type="http://schemas.openxmlformats.org/officeDocument/2006/relationships/customXml" Target="../ink/ink39.xml"/><Relationship Id="rId44" Type="http://schemas.openxmlformats.org/officeDocument/2006/relationships/image" Target="../media/image48.png"/><Relationship Id="rId52" Type="http://schemas.openxmlformats.org/officeDocument/2006/relationships/image" Target="../media/image52.png"/><Relationship Id="rId60" Type="http://schemas.openxmlformats.org/officeDocument/2006/relationships/image" Target="../media/image56.png"/><Relationship Id="rId65" Type="http://schemas.openxmlformats.org/officeDocument/2006/relationships/customXml" Target="../ink/ink56.xml"/><Relationship Id="rId73" Type="http://schemas.openxmlformats.org/officeDocument/2006/relationships/customXml" Target="../ink/ink60.xml"/><Relationship Id="rId78" Type="http://schemas.openxmlformats.org/officeDocument/2006/relationships/image" Target="../media/image65.png"/><Relationship Id="rId81" Type="http://schemas.openxmlformats.org/officeDocument/2006/relationships/customXml" Target="../ink/ink64.xml"/><Relationship Id="rId86" Type="http://schemas.openxmlformats.org/officeDocument/2006/relationships/image" Target="../media/image69.png"/><Relationship Id="rId4" Type="http://schemas.openxmlformats.org/officeDocument/2006/relationships/image" Target="../media/image28.png"/><Relationship Id="rId9" Type="http://schemas.openxmlformats.org/officeDocument/2006/relationships/customXml" Target="../ink/ink28.xml"/><Relationship Id="rId13" Type="http://schemas.openxmlformats.org/officeDocument/2006/relationships/customXml" Target="../ink/ink30.xml"/><Relationship Id="rId18" Type="http://schemas.openxmlformats.org/officeDocument/2006/relationships/image" Target="../media/image35.png"/><Relationship Id="rId39" Type="http://schemas.openxmlformats.org/officeDocument/2006/relationships/customXml" Target="../ink/ink43.xml"/><Relationship Id="rId34" Type="http://schemas.openxmlformats.org/officeDocument/2006/relationships/image" Target="../media/image43.png"/><Relationship Id="rId50" Type="http://schemas.openxmlformats.org/officeDocument/2006/relationships/image" Target="../media/image51.png"/><Relationship Id="rId55" Type="http://schemas.openxmlformats.org/officeDocument/2006/relationships/customXml" Target="../ink/ink51.xml"/><Relationship Id="rId76" Type="http://schemas.openxmlformats.org/officeDocument/2006/relationships/image" Target="../media/image64.png"/><Relationship Id="rId7" Type="http://schemas.openxmlformats.org/officeDocument/2006/relationships/customXml" Target="../ink/ink27.xml"/><Relationship Id="rId71" Type="http://schemas.openxmlformats.org/officeDocument/2006/relationships/customXml" Target="../ink/ink59.xml"/><Relationship Id="rId2" Type="http://schemas.openxmlformats.org/officeDocument/2006/relationships/image" Target="../media/image27.png"/><Relationship Id="rId29" Type="http://schemas.openxmlformats.org/officeDocument/2006/relationships/customXml" Target="../ink/ink38.xml"/><Relationship Id="rId24" Type="http://schemas.openxmlformats.org/officeDocument/2006/relationships/image" Target="../media/image38.png"/><Relationship Id="rId40" Type="http://schemas.openxmlformats.org/officeDocument/2006/relationships/image" Target="../media/image46.png"/><Relationship Id="rId45" Type="http://schemas.openxmlformats.org/officeDocument/2006/relationships/customXml" Target="../ink/ink46.xml"/><Relationship Id="rId66" Type="http://schemas.openxmlformats.org/officeDocument/2006/relationships/image" Target="../media/image59.png"/><Relationship Id="rId87" Type="http://schemas.openxmlformats.org/officeDocument/2006/relationships/customXml" Target="../ink/ink67.xml"/><Relationship Id="rId61" Type="http://schemas.openxmlformats.org/officeDocument/2006/relationships/customXml" Target="../ink/ink54.xml"/><Relationship Id="rId82" Type="http://schemas.openxmlformats.org/officeDocument/2006/relationships/image" Target="../media/image67.png"/><Relationship Id="rId19" Type="http://schemas.openxmlformats.org/officeDocument/2006/relationships/customXml" Target="../ink/ink33.xml"/></Relationships>
</file>

<file path=ppt/slides/_rels/slide12.xml.rels><?xml version="1.0" encoding="UTF-8" standalone="yes"?>
<Relationships xmlns="http://schemas.openxmlformats.org/package/2006/relationships"><Relationship Id="rId8" Type="http://schemas.openxmlformats.org/officeDocument/2006/relationships/customXml" Target="../ink/ink72.xml"/><Relationship Id="rId13"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customXml" Target="../ink/ink74.xml"/><Relationship Id="rId2" Type="http://schemas.openxmlformats.org/officeDocument/2006/relationships/customXml" Target="../ink/ink69.xml"/><Relationship Id="rId1" Type="http://schemas.openxmlformats.org/officeDocument/2006/relationships/slideLayout" Target="../slideLayouts/slideLayout2.xml"/><Relationship Id="rId6" Type="http://schemas.openxmlformats.org/officeDocument/2006/relationships/customXml" Target="../ink/ink71.xml"/><Relationship Id="rId11" Type="http://schemas.openxmlformats.org/officeDocument/2006/relationships/image" Target="../media/image76.png"/><Relationship Id="rId5" Type="http://schemas.openxmlformats.org/officeDocument/2006/relationships/image" Target="../media/image73.png"/><Relationship Id="rId10" Type="http://schemas.openxmlformats.org/officeDocument/2006/relationships/customXml" Target="../ink/ink73.xml"/><Relationship Id="rId4" Type="http://schemas.openxmlformats.org/officeDocument/2006/relationships/customXml" Target="../ink/ink70.xml"/><Relationship Id="rId9" Type="http://schemas.openxmlformats.org/officeDocument/2006/relationships/image" Target="../media/image75.png"/></Relationships>
</file>

<file path=ppt/slides/_rels/slide13.xml.rels><?xml version="1.0" encoding="UTF-8" standalone="yes"?>
<Relationships xmlns="http://schemas.openxmlformats.org/package/2006/relationships"><Relationship Id="rId13" Type="http://schemas.openxmlformats.org/officeDocument/2006/relationships/customXml" Target="../ink/ink80.xml"/><Relationship Id="rId18" Type="http://schemas.openxmlformats.org/officeDocument/2006/relationships/image" Target="../media/image85.png"/><Relationship Id="rId26" Type="http://schemas.openxmlformats.org/officeDocument/2006/relationships/image" Target="../media/image89.png"/><Relationship Id="rId21" Type="http://schemas.openxmlformats.org/officeDocument/2006/relationships/customXml" Target="../ink/ink84.xml"/><Relationship Id="rId34" Type="http://schemas.openxmlformats.org/officeDocument/2006/relationships/image" Target="../media/image93.png"/><Relationship Id="rId7" Type="http://schemas.openxmlformats.org/officeDocument/2006/relationships/customXml" Target="../ink/ink77.xml"/><Relationship Id="rId12" Type="http://schemas.openxmlformats.org/officeDocument/2006/relationships/image" Target="../media/image82.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95.png"/><Relationship Id="rId2" Type="http://schemas.openxmlformats.org/officeDocument/2006/relationships/image" Target="../media/image78.png"/><Relationship Id="rId16" Type="http://schemas.openxmlformats.org/officeDocument/2006/relationships/image" Target="../media/image84.png"/><Relationship Id="rId20" Type="http://schemas.openxmlformats.org/officeDocument/2006/relationships/image" Target="../media/image86.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customXml" Target="../ink/ink79.xml"/><Relationship Id="rId24" Type="http://schemas.openxmlformats.org/officeDocument/2006/relationships/image" Target="../media/image88.png"/><Relationship Id="rId32" Type="http://schemas.openxmlformats.org/officeDocument/2006/relationships/image" Target="../media/image92.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90.png"/><Relationship Id="rId36" Type="http://schemas.openxmlformats.org/officeDocument/2006/relationships/image" Target="../media/image94.png"/><Relationship Id="rId10" Type="http://schemas.openxmlformats.org/officeDocument/2006/relationships/image" Target="../media/image81.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79.png"/><Relationship Id="rId9" Type="http://schemas.openxmlformats.org/officeDocument/2006/relationships/customXml" Target="../ink/ink78.xml"/><Relationship Id="rId14" Type="http://schemas.openxmlformats.org/officeDocument/2006/relationships/image" Target="../media/image83.png"/><Relationship Id="rId22" Type="http://schemas.openxmlformats.org/officeDocument/2006/relationships/image" Target="../media/image87.png"/><Relationship Id="rId27" Type="http://schemas.openxmlformats.org/officeDocument/2006/relationships/customXml" Target="../ink/ink87.xml"/><Relationship Id="rId30" Type="http://schemas.openxmlformats.org/officeDocument/2006/relationships/image" Target="../media/image91.png"/><Relationship Id="rId35" Type="http://schemas.openxmlformats.org/officeDocument/2006/relationships/customXml" Target="../ink/ink91.xml"/><Relationship Id="rId8" Type="http://schemas.openxmlformats.org/officeDocument/2006/relationships/image" Target="../media/image80.png"/><Relationship Id="rId3" Type="http://schemas.openxmlformats.org/officeDocument/2006/relationships/customXml" Target="../ink/ink75.xml"/></Relationships>
</file>

<file path=ppt/slides/_rels/slide14.xml.rels><?xml version="1.0" encoding="UTF-8" standalone="yes"?>
<Relationships xmlns="http://schemas.openxmlformats.org/package/2006/relationships"><Relationship Id="rId26" Type="http://schemas.openxmlformats.org/officeDocument/2006/relationships/customXml" Target="../ink/ink105.xml"/><Relationship Id="rId21" Type="http://schemas.openxmlformats.org/officeDocument/2006/relationships/image" Target="../media/image105.png"/><Relationship Id="rId34" Type="http://schemas.openxmlformats.org/officeDocument/2006/relationships/customXml" Target="../ink/ink109.xml"/><Relationship Id="rId42" Type="http://schemas.openxmlformats.org/officeDocument/2006/relationships/customXml" Target="../ink/ink113.xml"/><Relationship Id="rId47" Type="http://schemas.openxmlformats.org/officeDocument/2006/relationships/image" Target="../media/image119.png"/><Relationship Id="rId50" Type="http://schemas.openxmlformats.org/officeDocument/2006/relationships/customXml" Target="../ink/ink117.xml"/><Relationship Id="rId55" Type="http://schemas.openxmlformats.org/officeDocument/2006/relationships/image" Target="../media/image123.png"/><Relationship Id="rId63" Type="http://schemas.openxmlformats.org/officeDocument/2006/relationships/image" Target="../media/image127.png"/><Relationship Id="rId7" Type="http://schemas.openxmlformats.org/officeDocument/2006/relationships/image" Target="../media/image98.png"/><Relationship Id="rId2" Type="http://schemas.openxmlformats.org/officeDocument/2006/relationships/customXml" Target="../ink/ink93.xml"/><Relationship Id="rId16" Type="http://schemas.openxmlformats.org/officeDocument/2006/relationships/customXml" Target="../ink/ink100.xml"/><Relationship Id="rId29" Type="http://schemas.openxmlformats.org/officeDocument/2006/relationships/image" Target="../media/image109.png"/><Relationship Id="rId11" Type="http://schemas.openxmlformats.org/officeDocument/2006/relationships/image" Target="../media/image100.png"/><Relationship Id="rId24" Type="http://schemas.openxmlformats.org/officeDocument/2006/relationships/customXml" Target="../ink/ink104.xml"/><Relationship Id="rId32" Type="http://schemas.openxmlformats.org/officeDocument/2006/relationships/customXml" Target="../ink/ink108.xml"/><Relationship Id="rId37" Type="http://schemas.openxmlformats.org/officeDocument/2006/relationships/image" Target="../media/image114.png"/><Relationship Id="rId40" Type="http://schemas.openxmlformats.org/officeDocument/2006/relationships/customXml" Target="../ink/ink112.xml"/><Relationship Id="rId45" Type="http://schemas.openxmlformats.org/officeDocument/2006/relationships/image" Target="../media/image118.png"/><Relationship Id="rId53" Type="http://schemas.openxmlformats.org/officeDocument/2006/relationships/image" Target="../media/image122.png"/><Relationship Id="rId58" Type="http://schemas.openxmlformats.org/officeDocument/2006/relationships/customXml" Target="../ink/ink121.xml"/><Relationship Id="rId66" Type="http://schemas.openxmlformats.org/officeDocument/2006/relationships/customXml" Target="../ink/ink125.xml"/><Relationship Id="rId5" Type="http://schemas.openxmlformats.org/officeDocument/2006/relationships/image" Target="../media/image97.png"/><Relationship Id="rId61" Type="http://schemas.openxmlformats.org/officeDocument/2006/relationships/image" Target="../media/image126.png"/><Relationship Id="rId19" Type="http://schemas.openxmlformats.org/officeDocument/2006/relationships/image" Target="../media/image104.png"/><Relationship Id="rId14" Type="http://schemas.openxmlformats.org/officeDocument/2006/relationships/customXml" Target="../ink/ink99.xml"/><Relationship Id="rId22" Type="http://schemas.openxmlformats.org/officeDocument/2006/relationships/customXml" Target="../ink/ink103.xml"/><Relationship Id="rId27" Type="http://schemas.openxmlformats.org/officeDocument/2006/relationships/image" Target="../media/image108.png"/><Relationship Id="rId30" Type="http://schemas.openxmlformats.org/officeDocument/2006/relationships/customXml" Target="../ink/ink107.xml"/><Relationship Id="rId35" Type="http://schemas.openxmlformats.org/officeDocument/2006/relationships/image" Target="../media/image113.png"/><Relationship Id="rId43" Type="http://schemas.openxmlformats.org/officeDocument/2006/relationships/image" Target="../media/image117.png"/><Relationship Id="rId48" Type="http://schemas.openxmlformats.org/officeDocument/2006/relationships/customXml" Target="../ink/ink116.xml"/><Relationship Id="rId56" Type="http://schemas.openxmlformats.org/officeDocument/2006/relationships/customXml" Target="../ink/ink120.xml"/><Relationship Id="rId64" Type="http://schemas.openxmlformats.org/officeDocument/2006/relationships/customXml" Target="../ink/ink124.xml"/><Relationship Id="rId8" Type="http://schemas.openxmlformats.org/officeDocument/2006/relationships/customXml" Target="../ink/ink96.xml"/><Relationship Id="rId51" Type="http://schemas.openxmlformats.org/officeDocument/2006/relationships/image" Target="../media/image121.png"/><Relationship Id="rId3" Type="http://schemas.openxmlformats.org/officeDocument/2006/relationships/image" Target="../media/image96.png"/><Relationship Id="rId12" Type="http://schemas.openxmlformats.org/officeDocument/2006/relationships/customXml" Target="../ink/ink98.xml"/><Relationship Id="rId17" Type="http://schemas.openxmlformats.org/officeDocument/2006/relationships/image" Target="../media/image103.png"/><Relationship Id="rId25" Type="http://schemas.openxmlformats.org/officeDocument/2006/relationships/image" Target="../media/image107.png"/><Relationship Id="rId33" Type="http://schemas.openxmlformats.org/officeDocument/2006/relationships/image" Target="../media/image112.png"/><Relationship Id="rId38" Type="http://schemas.openxmlformats.org/officeDocument/2006/relationships/customXml" Target="../ink/ink111.xml"/><Relationship Id="rId46" Type="http://schemas.openxmlformats.org/officeDocument/2006/relationships/customXml" Target="../ink/ink115.xml"/><Relationship Id="rId59" Type="http://schemas.openxmlformats.org/officeDocument/2006/relationships/image" Target="../media/image125.png"/><Relationship Id="rId67" Type="http://schemas.openxmlformats.org/officeDocument/2006/relationships/image" Target="../media/image129.png"/><Relationship Id="rId20" Type="http://schemas.openxmlformats.org/officeDocument/2006/relationships/customXml" Target="../ink/ink102.xml"/><Relationship Id="rId41" Type="http://schemas.openxmlformats.org/officeDocument/2006/relationships/image" Target="../media/image116.png"/><Relationship Id="rId54" Type="http://schemas.openxmlformats.org/officeDocument/2006/relationships/customXml" Target="../ink/ink119.xml"/><Relationship Id="rId62" Type="http://schemas.openxmlformats.org/officeDocument/2006/relationships/customXml" Target="../ink/ink123.xml"/><Relationship Id="rId1" Type="http://schemas.openxmlformats.org/officeDocument/2006/relationships/slideLayout" Target="../slideLayouts/slideLayout2.xml"/><Relationship Id="rId6" Type="http://schemas.openxmlformats.org/officeDocument/2006/relationships/customXml" Target="../ink/ink95.xml"/><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customXml" Target="../ink/ink106.xml"/><Relationship Id="rId36" Type="http://schemas.openxmlformats.org/officeDocument/2006/relationships/customXml" Target="../ink/ink110.xml"/><Relationship Id="rId49" Type="http://schemas.openxmlformats.org/officeDocument/2006/relationships/image" Target="../media/image120.png"/><Relationship Id="rId57" Type="http://schemas.openxmlformats.org/officeDocument/2006/relationships/image" Target="../media/image124.png"/><Relationship Id="rId10" Type="http://schemas.openxmlformats.org/officeDocument/2006/relationships/customXml" Target="../ink/ink97.xml"/><Relationship Id="rId31" Type="http://schemas.openxmlformats.org/officeDocument/2006/relationships/image" Target="../media/image111.png"/><Relationship Id="rId44" Type="http://schemas.openxmlformats.org/officeDocument/2006/relationships/customXml" Target="../ink/ink114.xml"/><Relationship Id="rId52" Type="http://schemas.openxmlformats.org/officeDocument/2006/relationships/customXml" Target="../ink/ink118.xml"/><Relationship Id="rId60" Type="http://schemas.openxmlformats.org/officeDocument/2006/relationships/customXml" Target="../ink/ink122.xml"/><Relationship Id="rId65" Type="http://schemas.openxmlformats.org/officeDocument/2006/relationships/image" Target="../media/image128.png"/><Relationship Id="rId4" Type="http://schemas.openxmlformats.org/officeDocument/2006/relationships/customXml" Target="../ink/ink94.xml"/><Relationship Id="rId9" Type="http://schemas.openxmlformats.org/officeDocument/2006/relationships/image" Target="../media/image99.png"/><Relationship Id="rId13" Type="http://schemas.openxmlformats.org/officeDocument/2006/relationships/image" Target="../media/image101.png"/><Relationship Id="rId18" Type="http://schemas.openxmlformats.org/officeDocument/2006/relationships/customXml" Target="../ink/ink101.xml"/><Relationship Id="rId39" Type="http://schemas.openxmlformats.org/officeDocument/2006/relationships/image" Target="../media/image115.png"/></Relationships>
</file>

<file path=ppt/slides/_rels/slide15.xml.rels><?xml version="1.0" encoding="UTF-8" standalone="yes"?>
<Relationships xmlns="http://schemas.openxmlformats.org/package/2006/relationships"><Relationship Id="rId8" Type="http://schemas.openxmlformats.org/officeDocument/2006/relationships/customXml" Target="../ink/ink129.xml"/><Relationship Id="rId3" Type="http://schemas.openxmlformats.org/officeDocument/2006/relationships/image" Target="../media/image130.png"/><Relationship Id="rId7" Type="http://schemas.openxmlformats.org/officeDocument/2006/relationships/image" Target="../media/image132.png"/><Relationship Id="rId2" Type="http://schemas.openxmlformats.org/officeDocument/2006/relationships/customXml" Target="../ink/ink126.xml"/><Relationship Id="rId1" Type="http://schemas.openxmlformats.org/officeDocument/2006/relationships/slideLayout" Target="../slideLayouts/slideLayout2.xml"/><Relationship Id="rId6" Type="http://schemas.openxmlformats.org/officeDocument/2006/relationships/customXml" Target="../ink/ink128.xml"/><Relationship Id="rId5" Type="http://schemas.openxmlformats.org/officeDocument/2006/relationships/image" Target="../media/image131.png"/><Relationship Id="rId4" Type="http://schemas.openxmlformats.org/officeDocument/2006/relationships/customXml" Target="../ink/ink127.xml"/><Relationship Id="rId9" Type="http://schemas.openxmlformats.org/officeDocument/2006/relationships/image" Target="../media/image133.png"/></Relationships>
</file>

<file path=ppt/slides/_rels/slide16.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customXml" Target="../ink/ink130.xml"/><Relationship Id="rId7" Type="http://schemas.openxmlformats.org/officeDocument/2006/relationships/customXml" Target="../ink/ink132.xml"/><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customXml" Target="../ink/ink131.xml"/><Relationship Id="rId10" Type="http://schemas.openxmlformats.org/officeDocument/2006/relationships/image" Target="../media/image138.png"/><Relationship Id="rId4" Type="http://schemas.openxmlformats.org/officeDocument/2006/relationships/image" Target="../media/image135.png"/><Relationship Id="rId9" Type="http://schemas.openxmlformats.org/officeDocument/2006/relationships/customXml" Target="../ink/ink133.xml"/></Relationships>
</file>

<file path=ppt/slides/_rels/slide17.xml.rels><?xml version="1.0" encoding="UTF-8" standalone="yes"?>
<Relationships xmlns="http://schemas.openxmlformats.org/package/2006/relationships"><Relationship Id="rId26" Type="http://schemas.openxmlformats.org/officeDocument/2006/relationships/customXml" Target="../ink/ink146.xml"/><Relationship Id="rId21" Type="http://schemas.openxmlformats.org/officeDocument/2006/relationships/image" Target="../media/image148.png"/><Relationship Id="rId42" Type="http://schemas.openxmlformats.org/officeDocument/2006/relationships/customXml" Target="../ink/ink154.xml"/><Relationship Id="rId47" Type="http://schemas.openxmlformats.org/officeDocument/2006/relationships/image" Target="../media/image161.png"/><Relationship Id="rId63" Type="http://schemas.openxmlformats.org/officeDocument/2006/relationships/customXml" Target="../ink/ink165.xml"/><Relationship Id="rId68" Type="http://schemas.openxmlformats.org/officeDocument/2006/relationships/image" Target="../media/image171.png"/><Relationship Id="rId84" Type="http://schemas.openxmlformats.org/officeDocument/2006/relationships/image" Target="../media/image179.png"/><Relationship Id="rId89" Type="http://schemas.openxmlformats.org/officeDocument/2006/relationships/customXml" Target="../ink/ink178.xml"/><Relationship Id="rId16" Type="http://schemas.openxmlformats.org/officeDocument/2006/relationships/customXml" Target="../ink/ink141.xml"/><Relationship Id="rId11" Type="http://schemas.openxmlformats.org/officeDocument/2006/relationships/image" Target="../media/image143.png"/><Relationship Id="rId32" Type="http://schemas.openxmlformats.org/officeDocument/2006/relationships/customXml" Target="../ink/ink149.xml"/><Relationship Id="rId37" Type="http://schemas.openxmlformats.org/officeDocument/2006/relationships/image" Target="../media/image156.png"/><Relationship Id="rId53" Type="http://schemas.openxmlformats.org/officeDocument/2006/relationships/customXml" Target="../ink/ink160.xml"/><Relationship Id="rId58" Type="http://schemas.openxmlformats.org/officeDocument/2006/relationships/image" Target="../media/image166.png"/><Relationship Id="rId74" Type="http://schemas.openxmlformats.org/officeDocument/2006/relationships/image" Target="../media/image174.png"/><Relationship Id="rId79" Type="http://schemas.openxmlformats.org/officeDocument/2006/relationships/customXml" Target="../ink/ink173.xml"/><Relationship Id="rId5" Type="http://schemas.openxmlformats.org/officeDocument/2006/relationships/image" Target="../media/image140.png"/><Relationship Id="rId90" Type="http://schemas.openxmlformats.org/officeDocument/2006/relationships/image" Target="../media/image182.png"/><Relationship Id="rId95" Type="http://schemas.openxmlformats.org/officeDocument/2006/relationships/customXml" Target="../ink/ink181.xml"/><Relationship Id="rId22" Type="http://schemas.openxmlformats.org/officeDocument/2006/relationships/customXml" Target="../ink/ink144.xml"/><Relationship Id="rId27" Type="http://schemas.openxmlformats.org/officeDocument/2006/relationships/image" Target="../media/image151.png"/><Relationship Id="rId43" Type="http://schemas.openxmlformats.org/officeDocument/2006/relationships/image" Target="../media/image159.png"/><Relationship Id="rId48" Type="http://schemas.openxmlformats.org/officeDocument/2006/relationships/customXml" Target="../ink/ink157.xml"/><Relationship Id="rId64" Type="http://schemas.openxmlformats.org/officeDocument/2006/relationships/image" Target="../media/image169.png"/><Relationship Id="rId69" Type="http://schemas.openxmlformats.org/officeDocument/2006/relationships/customXml" Target="../ink/ink168.xml"/><Relationship Id="rId8" Type="http://schemas.openxmlformats.org/officeDocument/2006/relationships/customXml" Target="../ink/ink137.xml"/><Relationship Id="rId51" Type="http://schemas.openxmlformats.org/officeDocument/2006/relationships/image" Target="../media/image163.png"/><Relationship Id="rId72" Type="http://schemas.openxmlformats.org/officeDocument/2006/relationships/image" Target="../media/image173.png"/><Relationship Id="rId80" Type="http://schemas.openxmlformats.org/officeDocument/2006/relationships/image" Target="../media/image177.png"/><Relationship Id="rId85" Type="http://schemas.openxmlformats.org/officeDocument/2006/relationships/customXml" Target="../ink/ink176.xml"/><Relationship Id="rId93" Type="http://schemas.openxmlformats.org/officeDocument/2006/relationships/customXml" Target="../ink/ink180.xml"/><Relationship Id="rId3" Type="http://schemas.openxmlformats.org/officeDocument/2006/relationships/image" Target="../media/image139.png"/><Relationship Id="rId12" Type="http://schemas.openxmlformats.org/officeDocument/2006/relationships/customXml" Target="../ink/ink139.xml"/><Relationship Id="rId17" Type="http://schemas.openxmlformats.org/officeDocument/2006/relationships/image" Target="../media/image146.png"/><Relationship Id="rId25" Type="http://schemas.openxmlformats.org/officeDocument/2006/relationships/image" Target="../media/image150.png"/><Relationship Id="rId33" Type="http://schemas.openxmlformats.org/officeDocument/2006/relationships/image" Target="../media/image154.png"/><Relationship Id="rId38" Type="http://schemas.openxmlformats.org/officeDocument/2006/relationships/customXml" Target="../ink/ink152.xml"/><Relationship Id="rId46" Type="http://schemas.openxmlformats.org/officeDocument/2006/relationships/customXml" Target="../ink/ink156.xml"/><Relationship Id="rId59" Type="http://schemas.openxmlformats.org/officeDocument/2006/relationships/customXml" Target="../ink/ink163.xml"/><Relationship Id="rId67" Type="http://schemas.openxmlformats.org/officeDocument/2006/relationships/customXml" Target="../ink/ink167.xml"/><Relationship Id="rId20" Type="http://schemas.openxmlformats.org/officeDocument/2006/relationships/customXml" Target="../ink/ink143.xml"/><Relationship Id="rId41" Type="http://schemas.openxmlformats.org/officeDocument/2006/relationships/image" Target="../media/image158.png"/><Relationship Id="rId54" Type="http://schemas.openxmlformats.org/officeDocument/2006/relationships/image" Target="../media/image164.png"/><Relationship Id="rId62" Type="http://schemas.openxmlformats.org/officeDocument/2006/relationships/image" Target="../media/image168.png"/><Relationship Id="rId70" Type="http://schemas.openxmlformats.org/officeDocument/2006/relationships/image" Target="../media/image172.png"/><Relationship Id="rId75" Type="http://schemas.openxmlformats.org/officeDocument/2006/relationships/customXml" Target="../ink/ink171.xml"/><Relationship Id="rId83" Type="http://schemas.openxmlformats.org/officeDocument/2006/relationships/customXml" Target="../ink/ink175.xml"/><Relationship Id="rId88" Type="http://schemas.openxmlformats.org/officeDocument/2006/relationships/image" Target="../media/image181.png"/><Relationship Id="rId91" Type="http://schemas.openxmlformats.org/officeDocument/2006/relationships/customXml" Target="../ink/ink179.xml"/><Relationship Id="rId96"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customXml" Target="../ink/ink136.xml"/><Relationship Id="rId15" Type="http://schemas.openxmlformats.org/officeDocument/2006/relationships/image" Target="../media/image145.png"/><Relationship Id="rId23" Type="http://schemas.openxmlformats.org/officeDocument/2006/relationships/image" Target="../media/image149.png"/><Relationship Id="rId28" Type="http://schemas.openxmlformats.org/officeDocument/2006/relationships/customXml" Target="../ink/ink147.xml"/><Relationship Id="rId36" Type="http://schemas.openxmlformats.org/officeDocument/2006/relationships/customXml" Target="../ink/ink151.xml"/><Relationship Id="rId49" Type="http://schemas.openxmlformats.org/officeDocument/2006/relationships/image" Target="../media/image162.png"/><Relationship Id="rId57" Type="http://schemas.openxmlformats.org/officeDocument/2006/relationships/customXml" Target="../ink/ink162.xml"/><Relationship Id="rId10" Type="http://schemas.openxmlformats.org/officeDocument/2006/relationships/customXml" Target="../ink/ink138.xml"/><Relationship Id="rId31" Type="http://schemas.openxmlformats.org/officeDocument/2006/relationships/image" Target="../media/image153.png"/><Relationship Id="rId44" Type="http://schemas.openxmlformats.org/officeDocument/2006/relationships/customXml" Target="../ink/ink155.xml"/><Relationship Id="rId52" Type="http://schemas.openxmlformats.org/officeDocument/2006/relationships/customXml" Target="../ink/ink159.xml"/><Relationship Id="rId60" Type="http://schemas.openxmlformats.org/officeDocument/2006/relationships/image" Target="../media/image167.png"/><Relationship Id="rId65" Type="http://schemas.openxmlformats.org/officeDocument/2006/relationships/customXml" Target="../ink/ink166.xml"/><Relationship Id="rId73" Type="http://schemas.openxmlformats.org/officeDocument/2006/relationships/customXml" Target="../ink/ink170.xml"/><Relationship Id="rId78" Type="http://schemas.openxmlformats.org/officeDocument/2006/relationships/image" Target="../media/image176.png"/><Relationship Id="rId81" Type="http://schemas.openxmlformats.org/officeDocument/2006/relationships/customXml" Target="../ink/ink174.xml"/><Relationship Id="rId86" Type="http://schemas.openxmlformats.org/officeDocument/2006/relationships/image" Target="../media/image180.png"/><Relationship Id="rId94" Type="http://schemas.openxmlformats.org/officeDocument/2006/relationships/image" Target="../media/image184.png"/><Relationship Id="rId4" Type="http://schemas.openxmlformats.org/officeDocument/2006/relationships/customXml" Target="../ink/ink135.xml"/><Relationship Id="rId9" Type="http://schemas.openxmlformats.org/officeDocument/2006/relationships/image" Target="../media/image142.png"/><Relationship Id="rId13" Type="http://schemas.openxmlformats.org/officeDocument/2006/relationships/image" Target="../media/image144.png"/><Relationship Id="rId18" Type="http://schemas.openxmlformats.org/officeDocument/2006/relationships/customXml" Target="../ink/ink142.xml"/><Relationship Id="rId39" Type="http://schemas.openxmlformats.org/officeDocument/2006/relationships/image" Target="../media/image157.png"/><Relationship Id="rId34" Type="http://schemas.openxmlformats.org/officeDocument/2006/relationships/customXml" Target="../ink/ink150.xml"/><Relationship Id="rId50" Type="http://schemas.openxmlformats.org/officeDocument/2006/relationships/customXml" Target="../ink/ink158.xml"/><Relationship Id="rId55" Type="http://schemas.openxmlformats.org/officeDocument/2006/relationships/customXml" Target="../ink/ink161.xml"/><Relationship Id="rId76" Type="http://schemas.openxmlformats.org/officeDocument/2006/relationships/image" Target="../media/image175.png"/><Relationship Id="rId7" Type="http://schemas.openxmlformats.org/officeDocument/2006/relationships/image" Target="../media/image141.png"/><Relationship Id="rId71" Type="http://schemas.openxmlformats.org/officeDocument/2006/relationships/customXml" Target="../ink/ink169.xml"/><Relationship Id="rId92" Type="http://schemas.openxmlformats.org/officeDocument/2006/relationships/image" Target="../media/image183.png"/><Relationship Id="rId2" Type="http://schemas.openxmlformats.org/officeDocument/2006/relationships/customXml" Target="../ink/ink134.xml"/><Relationship Id="rId29" Type="http://schemas.openxmlformats.org/officeDocument/2006/relationships/image" Target="../media/image152.png"/><Relationship Id="rId24" Type="http://schemas.openxmlformats.org/officeDocument/2006/relationships/customXml" Target="../ink/ink145.xml"/><Relationship Id="rId40" Type="http://schemas.openxmlformats.org/officeDocument/2006/relationships/customXml" Target="../ink/ink153.xml"/><Relationship Id="rId45" Type="http://schemas.openxmlformats.org/officeDocument/2006/relationships/image" Target="../media/image160.png"/><Relationship Id="rId66" Type="http://schemas.openxmlformats.org/officeDocument/2006/relationships/image" Target="../media/image170.png"/><Relationship Id="rId87" Type="http://schemas.openxmlformats.org/officeDocument/2006/relationships/customXml" Target="../ink/ink177.xml"/><Relationship Id="rId61" Type="http://schemas.openxmlformats.org/officeDocument/2006/relationships/customXml" Target="../ink/ink164.xml"/><Relationship Id="rId82" Type="http://schemas.openxmlformats.org/officeDocument/2006/relationships/image" Target="../media/image178.png"/><Relationship Id="rId19" Type="http://schemas.openxmlformats.org/officeDocument/2006/relationships/image" Target="../media/image147.png"/><Relationship Id="rId14" Type="http://schemas.openxmlformats.org/officeDocument/2006/relationships/customXml" Target="../ink/ink140.xml"/><Relationship Id="rId30" Type="http://schemas.openxmlformats.org/officeDocument/2006/relationships/customXml" Target="../ink/ink148.xml"/><Relationship Id="rId35" Type="http://schemas.openxmlformats.org/officeDocument/2006/relationships/image" Target="../media/image155.png"/><Relationship Id="rId56" Type="http://schemas.openxmlformats.org/officeDocument/2006/relationships/image" Target="../media/image165.png"/><Relationship Id="rId77" Type="http://schemas.openxmlformats.org/officeDocument/2006/relationships/customXml" Target="../ink/ink172.xml"/></Relationships>
</file>

<file path=ppt/slides/_rels/slide18.xml.rels><?xml version="1.0" encoding="UTF-8" standalone="yes"?>
<Relationships xmlns="http://schemas.openxmlformats.org/package/2006/relationships"><Relationship Id="rId13" Type="http://schemas.openxmlformats.org/officeDocument/2006/relationships/customXml" Target="../ink/ink187.xml"/><Relationship Id="rId18" Type="http://schemas.openxmlformats.org/officeDocument/2006/relationships/image" Target="../media/image194.png"/><Relationship Id="rId26" Type="http://schemas.openxmlformats.org/officeDocument/2006/relationships/image" Target="../media/image198.png"/><Relationship Id="rId39" Type="http://schemas.openxmlformats.org/officeDocument/2006/relationships/customXml" Target="../ink/ink200.xml"/><Relationship Id="rId21" Type="http://schemas.openxmlformats.org/officeDocument/2006/relationships/customXml" Target="../ink/ink191.xml"/><Relationship Id="rId34" Type="http://schemas.openxmlformats.org/officeDocument/2006/relationships/image" Target="../media/image202.png"/><Relationship Id="rId42" Type="http://schemas.openxmlformats.org/officeDocument/2006/relationships/image" Target="../media/image206.png"/><Relationship Id="rId47" Type="http://schemas.openxmlformats.org/officeDocument/2006/relationships/customXml" Target="../ink/ink204.xml"/><Relationship Id="rId50" Type="http://schemas.openxmlformats.org/officeDocument/2006/relationships/image" Target="../media/image210.png"/><Relationship Id="rId7" Type="http://schemas.openxmlformats.org/officeDocument/2006/relationships/customXml" Target="../ink/ink184.xml"/><Relationship Id="rId2" Type="http://schemas.openxmlformats.org/officeDocument/2006/relationships/image" Target="../media/image186.png"/><Relationship Id="rId16" Type="http://schemas.openxmlformats.org/officeDocument/2006/relationships/image" Target="../media/image193.png"/><Relationship Id="rId29" Type="http://schemas.openxmlformats.org/officeDocument/2006/relationships/customXml" Target="../ink/ink195.xml"/><Relationship Id="rId11" Type="http://schemas.openxmlformats.org/officeDocument/2006/relationships/customXml" Target="../ink/ink186.xml"/><Relationship Id="rId24" Type="http://schemas.openxmlformats.org/officeDocument/2006/relationships/image" Target="../media/image197.png"/><Relationship Id="rId32" Type="http://schemas.openxmlformats.org/officeDocument/2006/relationships/image" Target="../media/image201.png"/><Relationship Id="rId37" Type="http://schemas.openxmlformats.org/officeDocument/2006/relationships/customXml" Target="../ink/ink199.xml"/><Relationship Id="rId40" Type="http://schemas.openxmlformats.org/officeDocument/2006/relationships/image" Target="../media/image205.png"/><Relationship Id="rId45" Type="http://schemas.openxmlformats.org/officeDocument/2006/relationships/customXml" Target="../ink/ink203.xml"/><Relationship Id="rId53" Type="http://schemas.openxmlformats.org/officeDocument/2006/relationships/customXml" Target="../ink/ink207.xml"/><Relationship Id="rId5" Type="http://schemas.openxmlformats.org/officeDocument/2006/relationships/customXml" Target="../ink/ink183.xml"/><Relationship Id="rId10" Type="http://schemas.openxmlformats.org/officeDocument/2006/relationships/image" Target="../media/image190.png"/><Relationship Id="rId19" Type="http://schemas.openxmlformats.org/officeDocument/2006/relationships/customXml" Target="../ink/ink190.xml"/><Relationship Id="rId31" Type="http://schemas.openxmlformats.org/officeDocument/2006/relationships/customXml" Target="../ink/ink196.xml"/><Relationship Id="rId44" Type="http://schemas.openxmlformats.org/officeDocument/2006/relationships/image" Target="../media/image207.png"/><Relationship Id="rId52" Type="http://schemas.openxmlformats.org/officeDocument/2006/relationships/image" Target="../media/image211.png"/><Relationship Id="rId4" Type="http://schemas.openxmlformats.org/officeDocument/2006/relationships/image" Target="../media/image187.png"/><Relationship Id="rId9" Type="http://schemas.openxmlformats.org/officeDocument/2006/relationships/customXml" Target="../ink/ink185.xml"/><Relationship Id="rId14" Type="http://schemas.openxmlformats.org/officeDocument/2006/relationships/image" Target="../media/image192.png"/><Relationship Id="rId22" Type="http://schemas.openxmlformats.org/officeDocument/2006/relationships/image" Target="../media/image196.png"/><Relationship Id="rId27" Type="http://schemas.openxmlformats.org/officeDocument/2006/relationships/customXml" Target="../ink/ink194.xml"/><Relationship Id="rId30" Type="http://schemas.openxmlformats.org/officeDocument/2006/relationships/image" Target="../media/image200.png"/><Relationship Id="rId35" Type="http://schemas.openxmlformats.org/officeDocument/2006/relationships/customXml" Target="../ink/ink198.xml"/><Relationship Id="rId43" Type="http://schemas.openxmlformats.org/officeDocument/2006/relationships/customXml" Target="../ink/ink202.xml"/><Relationship Id="rId48" Type="http://schemas.openxmlformats.org/officeDocument/2006/relationships/image" Target="../media/image209.png"/><Relationship Id="rId8" Type="http://schemas.openxmlformats.org/officeDocument/2006/relationships/image" Target="../media/image189.png"/><Relationship Id="rId51" Type="http://schemas.openxmlformats.org/officeDocument/2006/relationships/customXml" Target="../ink/ink206.xml"/><Relationship Id="rId3" Type="http://schemas.openxmlformats.org/officeDocument/2006/relationships/customXml" Target="../ink/ink182.xml"/><Relationship Id="rId12" Type="http://schemas.openxmlformats.org/officeDocument/2006/relationships/image" Target="../media/image191.png"/><Relationship Id="rId17" Type="http://schemas.openxmlformats.org/officeDocument/2006/relationships/customXml" Target="../ink/ink189.xml"/><Relationship Id="rId25" Type="http://schemas.openxmlformats.org/officeDocument/2006/relationships/customXml" Target="../ink/ink193.xml"/><Relationship Id="rId33" Type="http://schemas.openxmlformats.org/officeDocument/2006/relationships/customXml" Target="../ink/ink197.xml"/><Relationship Id="rId38" Type="http://schemas.openxmlformats.org/officeDocument/2006/relationships/image" Target="../media/image204.png"/><Relationship Id="rId46" Type="http://schemas.openxmlformats.org/officeDocument/2006/relationships/image" Target="../media/image208.png"/><Relationship Id="rId20" Type="http://schemas.openxmlformats.org/officeDocument/2006/relationships/image" Target="../media/image195.png"/><Relationship Id="rId41" Type="http://schemas.openxmlformats.org/officeDocument/2006/relationships/customXml" Target="../ink/ink201.xml"/><Relationship Id="rId54"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188.png"/><Relationship Id="rId15" Type="http://schemas.openxmlformats.org/officeDocument/2006/relationships/customXml" Target="../ink/ink188.xml"/><Relationship Id="rId23" Type="http://schemas.openxmlformats.org/officeDocument/2006/relationships/customXml" Target="../ink/ink192.xml"/><Relationship Id="rId28" Type="http://schemas.openxmlformats.org/officeDocument/2006/relationships/image" Target="../media/image199.png"/><Relationship Id="rId36" Type="http://schemas.openxmlformats.org/officeDocument/2006/relationships/image" Target="../media/image203.png"/><Relationship Id="rId49" Type="http://schemas.openxmlformats.org/officeDocument/2006/relationships/customXml" Target="../ink/ink205.xml"/></Relationships>
</file>

<file path=ppt/slides/_rels/slide19.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customXml" Target="../ink/ink208.xml"/><Relationship Id="rId1" Type="http://schemas.openxmlformats.org/officeDocument/2006/relationships/slideLayout" Target="../slideLayouts/slideLayout2.xml"/><Relationship Id="rId5" Type="http://schemas.openxmlformats.org/officeDocument/2006/relationships/image" Target="../media/image214.png"/><Relationship Id="rId4" Type="http://schemas.openxmlformats.org/officeDocument/2006/relationships/customXml" Target="../ink/ink209.xml"/></Relationships>
</file>

<file path=ppt/slides/_rels/slide21.xml.rels><?xml version="1.0" encoding="UTF-8" standalone="yes"?>
<Relationships xmlns="http://schemas.openxmlformats.org/package/2006/relationships"><Relationship Id="rId8" Type="http://schemas.openxmlformats.org/officeDocument/2006/relationships/image" Target="../media/image218.png"/><Relationship Id="rId13" Type="http://schemas.openxmlformats.org/officeDocument/2006/relationships/customXml" Target="../ink/ink215.xml"/><Relationship Id="rId3" Type="http://schemas.openxmlformats.org/officeDocument/2006/relationships/customXml" Target="../ink/ink210.xml"/><Relationship Id="rId7" Type="http://schemas.openxmlformats.org/officeDocument/2006/relationships/customXml" Target="../ink/ink212.xml"/><Relationship Id="rId12" Type="http://schemas.openxmlformats.org/officeDocument/2006/relationships/image" Target="../media/image220.png"/><Relationship Id="rId2" Type="http://schemas.openxmlformats.org/officeDocument/2006/relationships/image" Target="../media/image215.png"/><Relationship Id="rId16"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217.png"/><Relationship Id="rId11" Type="http://schemas.openxmlformats.org/officeDocument/2006/relationships/customXml" Target="../ink/ink214.xml"/><Relationship Id="rId5" Type="http://schemas.openxmlformats.org/officeDocument/2006/relationships/customXml" Target="../ink/ink211.xml"/><Relationship Id="rId15" Type="http://schemas.openxmlformats.org/officeDocument/2006/relationships/customXml" Target="../ink/ink216.xml"/><Relationship Id="rId10" Type="http://schemas.openxmlformats.org/officeDocument/2006/relationships/image" Target="../media/image219.png"/><Relationship Id="rId4" Type="http://schemas.openxmlformats.org/officeDocument/2006/relationships/image" Target="../media/image216.png"/><Relationship Id="rId9" Type="http://schemas.openxmlformats.org/officeDocument/2006/relationships/customXml" Target="../ink/ink213.xml"/><Relationship Id="rId14" Type="http://schemas.openxmlformats.org/officeDocument/2006/relationships/image" Target="../media/image221.png"/></Relationships>
</file>

<file path=ppt/slides/_rels/slide22.xml.rels><?xml version="1.0" encoding="UTF-8" standalone="yes"?>
<Relationships xmlns="http://schemas.openxmlformats.org/package/2006/relationships"><Relationship Id="rId8" Type="http://schemas.openxmlformats.org/officeDocument/2006/relationships/customXml" Target="../ink/ink220.xml"/><Relationship Id="rId13" Type="http://schemas.openxmlformats.org/officeDocument/2006/relationships/image" Target="../media/image228.png"/><Relationship Id="rId18" Type="http://schemas.openxmlformats.org/officeDocument/2006/relationships/customXml" Target="../ink/ink225.xml"/><Relationship Id="rId3" Type="http://schemas.openxmlformats.org/officeDocument/2006/relationships/image" Target="../media/image223.png"/><Relationship Id="rId21" Type="http://schemas.openxmlformats.org/officeDocument/2006/relationships/image" Target="../media/image232.png"/><Relationship Id="rId7" Type="http://schemas.openxmlformats.org/officeDocument/2006/relationships/image" Target="../media/image225.png"/><Relationship Id="rId12" Type="http://schemas.openxmlformats.org/officeDocument/2006/relationships/customXml" Target="../ink/ink222.xml"/><Relationship Id="rId17" Type="http://schemas.openxmlformats.org/officeDocument/2006/relationships/image" Target="../media/image230.png"/><Relationship Id="rId2" Type="http://schemas.openxmlformats.org/officeDocument/2006/relationships/customXml" Target="../ink/ink217.xml"/><Relationship Id="rId16" Type="http://schemas.openxmlformats.org/officeDocument/2006/relationships/customXml" Target="../ink/ink224.xml"/><Relationship Id="rId20" Type="http://schemas.openxmlformats.org/officeDocument/2006/relationships/customXml" Target="../ink/ink226.xml"/><Relationship Id="rId1" Type="http://schemas.openxmlformats.org/officeDocument/2006/relationships/slideLayout" Target="../slideLayouts/slideLayout2.xml"/><Relationship Id="rId6" Type="http://schemas.openxmlformats.org/officeDocument/2006/relationships/customXml" Target="../ink/ink219.xml"/><Relationship Id="rId11" Type="http://schemas.openxmlformats.org/officeDocument/2006/relationships/image" Target="../media/image227.png"/><Relationship Id="rId5" Type="http://schemas.openxmlformats.org/officeDocument/2006/relationships/image" Target="../media/image224.png"/><Relationship Id="rId15" Type="http://schemas.openxmlformats.org/officeDocument/2006/relationships/image" Target="../media/image229.png"/><Relationship Id="rId23" Type="http://schemas.openxmlformats.org/officeDocument/2006/relationships/image" Target="../media/image233.png"/><Relationship Id="rId10" Type="http://schemas.openxmlformats.org/officeDocument/2006/relationships/customXml" Target="../ink/ink221.xml"/><Relationship Id="rId19" Type="http://schemas.openxmlformats.org/officeDocument/2006/relationships/image" Target="../media/image231.png"/><Relationship Id="rId4" Type="http://schemas.openxmlformats.org/officeDocument/2006/relationships/customXml" Target="../ink/ink218.xml"/><Relationship Id="rId9" Type="http://schemas.openxmlformats.org/officeDocument/2006/relationships/image" Target="../media/image226.png"/><Relationship Id="rId14" Type="http://schemas.openxmlformats.org/officeDocument/2006/relationships/customXml" Target="../ink/ink223.xml"/><Relationship Id="rId22" Type="http://schemas.openxmlformats.org/officeDocument/2006/relationships/customXml" Target="../ink/ink227.xml"/></Relationships>
</file>

<file path=ppt/slides/_rels/slide23.xml.rels><?xml version="1.0" encoding="UTF-8" standalone="yes"?>
<Relationships xmlns="http://schemas.openxmlformats.org/package/2006/relationships"><Relationship Id="rId13" Type="http://schemas.openxmlformats.org/officeDocument/2006/relationships/customXml" Target="../ink/ink233.xml"/><Relationship Id="rId18" Type="http://schemas.openxmlformats.org/officeDocument/2006/relationships/image" Target="../media/image242.png"/><Relationship Id="rId26" Type="http://schemas.openxmlformats.org/officeDocument/2006/relationships/image" Target="../media/image246.png"/><Relationship Id="rId39" Type="http://schemas.openxmlformats.org/officeDocument/2006/relationships/customXml" Target="../ink/ink246.xml"/><Relationship Id="rId21" Type="http://schemas.openxmlformats.org/officeDocument/2006/relationships/customXml" Target="../ink/ink237.xml"/><Relationship Id="rId34" Type="http://schemas.openxmlformats.org/officeDocument/2006/relationships/image" Target="../media/image250.png"/><Relationship Id="rId42" Type="http://schemas.openxmlformats.org/officeDocument/2006/relationships/image" Target="../media/image254.png"/><Relationship Id="rId7" Type="http://schemas.openxmlformats.org/officeDocument/2006/relationships/customXml" Target="../ink/ink230.xml"/><Relationship Id="rId2" Type="http://schemas.openxmlformats.org/officeDocument/2006/relationships/image" Target="../media/image234.png"/><Relationship Id="rId16" Type="http://schemas.openxmlformats.org/officeDocument/2006/relationships/image" Target="../media/image241.png"/><Relationship Id="rId20" Type="http://schemas.openxmlformats.org/officeDocument/2006/relationships/image" Target="../media/image243.png"/><Relationship Id="rId29" Type="http://schemas.openxmlformats.org/officeDocument/2006/relationships/customXml" Target="../ink/ink241.xml"/><Relationship Id="rId41" Type="http://schemas.openxmlformats.org/officeDocument/2006/relationships/customXml" Target="../ink/ink247.xml"/><Relationship Id="rId1" Type="http://schemas.openxmlformats.org/officeDocument/2006/relationships/slideLayout" Target="../slideLayouts/slideLayout2.xml"/><Relationship Id="rId6" Type="http://schemas.openxmlformats.org/officeDocument/2006/relationships/image" Target="../media/image236.png"/><Relationship Id="rId11" Type="http://schemas.openxmlformats.org/officeDocument/2006/relationships/customXml" Target="../ink/ink232.xml"/><Relationship Id="rId24" Type="http://schemas.openxmlformats.org/officeDocument/2006/relationships/image" Target="../media/image245.png"/><Relationship Id="rId32" Type="http://schemas.openxmlformats.org/officeDocument/2006/relationships/image" Target="../media/image249.png"/><Relationship Id="rId37" Type="http://schemas.openxmlformats.org/officeDocument/2006/relationships/customXml" Target="../ink/ink245.xml"/><Relationship Id="rId40" Type="http://schemas.openxmlformats.org/officeDocument/2006/relationships/image" Target="../media/image253.png"/><Relationship Id="rId5" Type="http://schemas.openxmlformats.org/officeDocument/2006/relationships/customXml" Target="../ink/ink229.xml"/><Relationship Id="rId15" Type="http://schemas.openxmlformats.org/officeDocument/2006/relationships/customXml" Target="../ink/ink234.xml"/><Relationship Id="rId23" Type="http://schemas.openxmlformats.org/officeDocument/2006/relationships/customXml" Target="../ink/ink238.xml"/><Relationship Id="rId28" Type="http://schemas.openxmlformats.org/officeDocument/2006/relationships/image" Target="../media/image247.png"/><Relationship Id="rId36" Type="http://schemas.openxmlformats.org/officeDocument/2006/relationships/image" Target="../media/image251.png"/><Relationship Id="rId10" Type="http://schemas.openxmlformats.org/officeDocument/2006/relationships/image" Target="../media/image238.png"/><Relationship Id="rId19" Type="http://schemas.openxmlformats.org/officeDocument/2006/relationships/customXml" Target="../ink/ink236.xml"/><Relationship Id="rId31" Type="http://schemas.openxmlformats.org/officeDocument/2006/relationships/customXml" Target="../ink/ink242.xml"/><Relationship Id="rId44" Type="http://schemas.openxmlformats.org/officeDocument/2006/relationships/image" Target="../media/image255.png"/><Relationship Id="rId4" Type="http://schemas.openxmlformats.org/officeDocument/2006/relationships/image" Target="../media/image235.png"/><Relationship Id="rId9" Type="http://schemas.openxmlformats.org/officeDocument/2006/relationships/customXml" Target="../ink/ink231.xml"/><Relationship Id="rId14" Type="http://schemas.openxmlformats.org/officeDocument/2006/relationships/image" Target="../media/image240.png"/><Relationship Id="rId22" Type="http://schemas.openxmlformats.org/officeDocument/2006/relationships/image" Target="../media/image244.png"/><Relationship Id="rId27" Type="http://schemas.openxmlformats.org/officeDocument/2006/relationships/customXml" Target="../ink/ink240.xml"/><Relationship Id="rId30" Type="http://schemas.openxmlformats.org/officeDocument/2006/relationships/image" Target="../media/image248.png"/><Relationship Id="rId35" Type="http://schemas.openxmlformats.org/officeDocument/2006/relationships/customXml" Target="../ink/ink244.xml"/><Relationship Id="rId43" Type="http://schemas.openxmlformats.org/officeDocument/2006/relationships/customXml" Target="../ink/ink248.xml"/><Relationship Id="rId8" Type="http://schemas.openxmlformats.org/officeDocument/2006/relationships/image" Target="../media/image237.png"/><Relationship Id="rId3" Type="http://schemas.openxmlformats.org/officeDocument/2006/relationships/customXml" Target="../ink/ink228.xml"/><Relationship Id="rId12" Type="http://schemas.openxmlformats.org/officeDocument/2006/relationships/image" Target="../media/image239.png"/><Relationship Id="rId17" Type="http://schemas.openxmlformats.org/officeDocument/2006/relationships/customXml" Target="../ink/ink235.xml"/><Relationship Id="rId25" Type="http://schemas.openxmlformats.org/officeDocument/2006/relationships/customXml" Target="../ink/ink239.xml"/><Relationship Id="rId33" Type="http://schemas.openxmlformats.org/officeDocument/2006/relationships/customXml" Target="../ink/ink243.xml"/><Relationship Id="rId38" Type="http://schemas.openxmlformats.org/officeDocument/2006/relationships/image" Target="../media/image252.png"/></Relationships>
</file>

<file path=ppt/slides/_rels/slide24.xml.rels><?xml version="1.0" encoding="UTF-8" standalone="yes"?>
<Relationships xmlns="http://schemas.openxmlformats.org/package/2006/relationships"><Relationship Id="rId8" Type="http://schemas.openxmlformats.org/officeDocument/2006/relationships/image" Target="../media/image259.png"/><Relationship Id="rId13" Type="http://schemas.openxmlformats.org/officeDocument/2006/relationships/customXml" Target="../ink/ink254.xml"/><Relationship Id="rId18" Type="http://schemas.openxmlformats.org/officeDocument/2006/relationships/image" Target="../media/image264.png"/><Relationship Id="rId3" Type="http://schemas.openxmlformats.org/officeDocument/2006/relationships/customXml" Target="../ink/ink249.xml"/><Relationship Id="rId7" Type="http://schemas.openxmlformats.org/officeDocument/2006/relationships/customXml" Target="../ink/ink251.xml"/><Relationship Id="rId12" Type="http://schemas.openxmlformats.org/officeDocument/2006/relationships/image" Target="../media/image261.png"/><Relationship Id="rId17" Type="http://schemas.openxmlformats.org/officeDocument/2006/relationships/customXml" Target="../ink/ink256.xml"/><Relationship Id="rId2" Type="http://schemas.openxmlformats.org/officeDocument/2006/relationships/image" Target="../media/image256.png"/><Relationship Id="rId16" Type="http://schemas.openxmlformats.org/officeDocument/2006/relationships/image" Target="../media/image263.png"/><Relationship Id="rId1" Type="http://schemas.openxmlformats.org/officeDocument/2006/relationships/slideLayout" Target="../slideLayouts/slideLayout2.xml"/><Relationship Id="rId6" Type="http://schemas.openxmlformats.org/officeDocument/2006/relationships/image" Target="../media/image258.png"/><Relationship Id="rId11" Type="http://schemas.openxmlformats.org/officeDocument/2006/relationships/customXml" Target="../ink/ink253.xml"/><Relationship Id="rId5" Type="http://schemas.openxmlformats.org/officeDocument/2006/relationships/customXml" Target="../ink/ink250.xml"/><Relationship Id="rId15" Type="http://schemas.openxmlformats.org/officeDocument/2006/relationships/customXml" Target="../ink/ink255.xml"/><Relationship Id="rId10" Type="http://schemas.openxmlformats.org/officeDocument/2006/relationships/image" Target="../media/image260.png"/><Relationship Id="rId4" Type="http://schemas.openxmlformats.org/officeDocument/2006/relationships/image" Target="../media/image257.png"/><Relationship Id="rId9" Type="http://schemas.openxmlformats.org/officeDocument/2006/relationships/customXml" Target="../ink/ink252.xml"/><Relationship Id="rId14" Type="http://schemas.openxmlformats.org/officeDocument/2006/relationships/image" Target="../media/image262.png"/></Relationships>
</file>

<file path=ppt/slides/_rels/slide25.xml.rels><?xml version="1.0" encoding="UTF-8" standalone="yes"?>
<Relationships xmlns="http://schemas.openxmlformats.org/package/2006/relationships"><Relationship Id="rId3" Type="http://schemas.openxmlformats.org/officeDocument/2006/relationships/image" Target="../media/image265.png"/><Relationship Id="rId2" Type="http://schemas.openxmlformats.org/officeDocument/2006/relationships/customXml" Target="../ink/ink25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58.xml"/><Relationship Id="rId2" Type="http://schemas.openxmlformats.org/officeDocument/2006/relationships/image" Target="../media/image266.png"/><Relationship Id="rId1" Type="http://schemas.openxmlformats.org/officeDocument/2006/relationships/slideLayout" Target="../slideLayouts/slideLayout2.xml"/><Relationship Id="rId6" Type="http://schemas.openxmlformats.org/officeDocument/2006/relationships/image" Target="../media/image268.png"/><Relationship Id="rId5" Type="http://schemas.openxmlformats.org/officeDocument/2006/relationships/customXml" Target="../ink/ink259.xml"/><Relationship Id="rId4" Type="http://schemas.openxmlformats.org/officeDocument/2006/relationships/image" Target="../media/image267.png"/></Relationships>
</file>

<file path=ppt/slides/_rels/slide27.xml.rels><?xml version="1.0" encoding="UTF-8" standalone="yes"?>
<Relationships xmlns="http://schemas.openxmlformats.org/package/2006/relationships"><Relationship Id="rId8" Type="http://schemas.openxmlformats.org/officeDocument/2006/relationships/image" Target="../media/image272.png"/><Relationship Id="rId3" Type="http://schemas.openxmlformats.org/officeDocument/2006/relationships/customXml" Target="../ink/ink260.xml"/><Relationship Id="rId7" Type="http://schemas.openxmlformats.org/officeDocument/2006/relationships/customXml" Target="../ink/ink262.xml"/><Relationship Id="rId2" Type="http://schemas.openxmlformats.org/officeDocument/2006/relationships/image" Target="../media/image269.png"/><Relationship Id="rId1" Type="http://schemas.openxmlformats.org/officeDocument/2006/relationships/slideLayout" Target="../slideLayouts/slideLayout2.xml"/><Relationship Id="rId6" Type="http://schemas.openxmlformats.org/officeDocument/2006/relationships/image" Target="../media/image271.png"/><Relationship Id="rId5" Type="http://schemas.openxmlformats.org/officeDocument/2006/relationships/customXml" Target="../ink/ink261.xml"/><Relationship Id="rId10" Type="http://schemas.openxmlformats.org/officeDocument/2006/relationships/image" Target="../media/image273.png"/><Relationship Id="rId4" Type="http://schemas.openxmlformats.org/officeDocument/2006/relationships/image" Target="../media/image270.png"/><Relationship Id="rId9" Type="http://schemas.openxmlformats.org/officeDocument/2006/relationships/customXml" Target="../ink/ink263.xml"/></Relationships>
</file>

<file path=ppt/slides/_rels/slide28.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266.xml"/><Relationship Id="rId3" Type="http://schemas.openxmlformats.org/officeDocument/2006/relationships/image" Target="../media/image274.png"/><Relationship Id="rId7" Type="http://schemas.openxmlformats.org/officeDocument/2006/relationships/image" Target="../media/image276.png"/><Relationship Id="rId2" Type="http://schemas.openxmlformats.org/officeDocument/2006/relationships/image" Target="../media/image269.png"/><Relationship Id="rId1" Type="http://schemas.openxmlformats.org/officeDocument/2006/relationships/slideLayout" Target="../slideLayouts/slideLayout2.xml"/><Relationship Id="rId6" Type="http://schemas.openxmlformats.org/officeDocument/2006/relationships/customXml" Target="../ink/ink265.xml"/><Relationship Id="rId5" Type="http://schemas.openxmlformats.org/officeDocument/2006/relationships/image" Target="../media/image275.png"/><Relationship Id="rId4" Type="http://schemas.openxmlformats.org/officeDocument/2006/relationships/customXml" Target="../ink/ink264.xml"/><Relationship Id="rId9" Type="http://schemas.openxmlformats.org/officeDocument/2006/relationships/image" Target="../media/image27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271.xml"/><Relationship Id="rId3" Type="http://schemas.openxmlformats.org/officeDocument/2006/relationships/customXml" Target="../ink/ink267.xml"/><Relationship Id="rId7" Type="http://schemas.openxmlformats.org/officeDocument/2006/relationships/customXml" Target="../ink/ink270.xml"/><Relationship Id="rId2" Type="http://schemas.openxmlformats.org/officeDocument/2006/relationships/hyperlink" Target="https://www.youtube.com/watch?v=U0XSsI0UDL8" TargetMode="External"/><Relationship Id="rId1" Type="http://schemas.openxmlformats.org/officeDocument/2006/relationships/slideLayout" Target="../slideLayouts/slideLayout2.xml"/><Relationship Id="rId6" Type="http://schemas.openxmlformats.org/officeDocument/2006/relationships/customXml" Target="../ink/ink269.xml"/><Relationship Id="rId5" Type="http://schemas.openxmlformats.org/officeDocument/2006/relationships/customXml" Target="../ink/ink268.xml"/><Relationship Id="rId4" Type="http://schemas.openxmlformats.org/officeDocument/2006/relationships/image" Target="../media/image7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27F8-7851-43FE-86D7-8674D6691E9F}"/>
              </a:ext>
            </a:extLst>
          </p:cNvPr>
          <p:cNvSpPr>
            <a:spLocks noGrp="1"/>
          </p:cNvSpPr>
          <p:nvPr>
            <p:ph type="ctrTitle"/>
          </p:nvPr>
        </p:nvSpPr>
        <p:spPr/>
        <p:txBody>
          <a:bodyPr/>
          <a:lstStyle/>
          <a:p>
            <a:r>
              <a:rPr lang="en-US" dirty="0"/>
              <a:t>Game programming</a:t>
            </a:r>
          </a:p>
        </p:txBody>
      </p:sp>
      <p:sp>
        <p:nvSpPr>
          <p:cNvPr id="3" name="Subtitle 2">
            <a:extLst>
              <a:ext uri="{FF2B5EF4-FFF2-40B4-BE49-F238E27FC236}">
                <a16:creationId xmlns:a16="http://schemas.microsoft.com/office/drawing/2014/main" id="{0F995E9E-E0E9-4593-9768-42C2DB99CA50}"/>
              </a:ext>
            </a:extLst>
          </p:cNvPr>
          <p:cNvSpPr>
            <a:spLocks noGrp="1"/>
          </p:cNvSpPr>
          <p:nvPr>
            <p:ph type="subTitle" idx="1"/>
          </p:nvPr>
        </p:nvSpPr>
        <p:spPr/>
        <p:txBody>
          <a:bodyPr/>
          <a:lstStyle/>
          <a:p>
            <a:r>
              <a:rPr lang="en-US" dirty="0"/>
              <a:t>Lecture 4: Lighting and shading</a:t>
            </a:r>
          </a:p>
          <a:p>
            <a:r>
              <a:rPr lang="en-US" dirty="0"/>
              <a:t>By Dr. </a:t>
            </a:r>
            <a:r>
              <a:rPr lang="en-US" dirty="0" err="1"/>
              <a:t>Rokia</a:t>
            </a:r>
            <a:r>
              <a:rPr lang="en-US" dirty="0"/>
              <a:t> </a:t>
            </a:r>
            <a:r>
              <a:rPr lang="en-US" dirty="0" err="1"/>
              <a:t>Abdein</a:t>
            </a:r>
            <a:endParaRPr lang="en-US" dirty="0"/>
          </a:p>
          <a:p>
            <a:endParaRPr lang="en-US" dirty="0"/>
          </a:p>
        </p:txBody>
      </p:sp>
    </p:spTree>
    <p:extLst>
      <p:ext uri="{BB962C8B-B14F-4D97-AF65-F5344CB8AC3E}">
        <p14:creationId xmlns:p14="http://schemas.microsoft.com/office/powerpoint/2010/main" val="404437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Directional Light Sources..</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A </a:t>
            </a:r>
            <a:r>
              <a:rPr lang="en-US" sz="2800" b="0" i="1" dirty="0">
                <a:solidFill>
                  <a:srgbClr val="242021"/>
                </a:solidFill>
                <a:effectLst/>
                <a:latin typeface="TimesNewRoman"/>
              </a:rPr>
              <a:t>directional </a:t>
            </a:r>
            <a:r>
              <a:rPr lang="en-US" sz="2800" b="0" i="0" dirty="0">
                <a:solidFill>
                  <a:srgbClr val="242021"/>
                </a:solidFill>
                <a:effectLst/>
                <a:latin typeface="TimesNewRoman"/>
              </a:rPr>
              <a:t>light source, also known as an </a:t>
            </a:r>
            <a:r>
              <a:rPr lang="en-US" sz="2800" b="0" i="1" dirty="0">
                <a:solidFill>
                  <a:srgbClr val="242021"/>
                </a:solidFill>
                <a:effectLst/>
                <a:latin typeface="TimesNewRoman"/>
              </a:rPr>
              <a:t>infinite </a:t>
            </a:r>
            <a:r>
              <a:rPr lang="en-US" sz="2800" b="0" i="0" dirty="0">
                <a:solidFill>
                  <a:srgbClr val="242021"/>
                </a:solidFill>
                <a:effectLst/>
                <a:latin typeface="TimesNewRoman"/>
              </a:rPr>
              <a:t>light source, is one that radiates light in a single direction from infinitely far away. Directional lights are typically used to model light sources such as the sun, whose rays can be considered parallel.</a:t>
            </a:r>
            <a:r>
              <a:rPr lang="en-US" dirty="0"/>
              <a:t> </a:t>
            </a:r>
          </a:p>
          <a:p>
            <a:pPr algn="just"/>
            <a:r>
              <a:rPr lang="en-US" sz="2800" b="0" i="0" dirty="0">
                <a:solidFill>
                  <a:srgbClr val="242021"/>
                </a:solidFill>
                <a:effectLst/>
                <a:latin typeface="TimesNewRoman"/>
              </a:rPr>
              <a:t>Since they have no position in space, directional lights have infinite range, and the intensity of the light they radiate does not diminish over distance.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13B5784-05D4-4F11-BB67-8BE7475F0D61}"/>
                  </a:ext>
                </a:extLst>
              </p14:cNvPr>
              <p14:cNvContentPartPr/>
              <p14:nvPr/>
            </p14:nvContentPartPr>
            <p14:xfrm>
              <a:off x="7837113" y="2266948"/>
              <a:ext cx="1351080" cy="14400"/>
            </p14:xfrm>
          </p:contentPart>
        </mc:Choice>
        <mc:Fallback>
          <p:pic>
            <p:nvPicPr>
              <p:cNvPr id="4" name="Ink 3">
                <a:extLst>
                  <a:ext uri="{FF2B5EF4-FFF2-40B4-BE49-F238E27FC236}">
                    <a16:creationId xmlns:a16="http://schemas.microsoft.com/office/drawing/2014/main" id="{113B5784-05D4-4F11-BB67-8BE7475F0D61}"/>
                  </a:ext>
                </a:extLst>
              </p:cNvPr>
              <p:cNvPicPr/>
              <p:nvPr/>
            </p:nvPicPr>
            <p:blipFill>
              <a:blip r:embed="rId3"/>
              <a:stretch>
                <a:fillRect/>
              </a:stretch>
            </p:blipFill>
            <p:spPr>
              <a:xfrm>
                <a:off x="7828113" y="2258308"/>
                <a:ext cx="1368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254E8C5-5511-4200-B497-AA5347CADE39}"/>
                  </a:ext>
                </a:extLst>
              </p14:cNvPr>
              <p14:cNvContentPartPr/>
              <p14:nvPr/>
            </p14:nvContentPartPr>
            <p14:xfrm>
              <a:off x="1100793" y="3337228"/>
              <a:ext cx="603720" cy="45360"/>
            </p14:xfrm>
          </p:contentPart>
        </mc:Choice>
        <mc:Fallback>
          <p:pic>
            <p:nvPicPr>
              <p:cNvPr id="5" name="Ink 4">
                <a:extLst>
                  <a:ext uri="{FF2B5EF4-FFF2-40B4-BE49-F238E27FC236}">
                    <a16:creationId xmlns:a16="http://schemas.microsoft.com/office/drawing/2014/main" id="{A254E8C5-5511-4200-B497-AA5347CADE39}"/>
                  </a:ext>
                </a:extLst>
              </p:cNvPr>
              <p:cNvPicPr/>
              <p:nvPr/>
            </p:nvPicPr>
            <p:blipFill>
              <a:blip r:embed="rId5"/>
              <a:stretch>
                <a:fillRect/>
              </a:stretch>
            </p:blipFill>
            <p:spPr>
              <a:xfrm>
                <a:off x="1091793" y="3328228"/>
                <a:ext cx="6213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EF7DDE4-839C-499A-9B55-876D302B00AA}"/>
                  </a:ext>
                </a:extLst>
              </p14:cNvPr>
              <p14:cNvContentPartPr/>
              <p14:nvPr/>
            </p14:nvContentPartPr>
            <p14:xfrm>
              <a:off x="4429713" y="3372868"/>
              <a:ext cx="2770920" cy="63720"/>
            </p14:xfrm>
          </p:contentPart>
        </mc:Choice>
        <mc:Fallback>
          <p:pic>
            <p:nvPicPr>
              <p:cNvPr id="6" name="Ink 5">
                <a:extLst>
                  <a:ext uri="{FF2B5EF4-FFF2-40B4-BE49-F238E27FC236}">
                    <a16:creationId xmlns:a16="http://schemas.microsoft.com/office/drawing/2014/main" id="{DEF7DDE4-839C-499A-9B55-876D302B00AA}"/>
                  </a:ext>
                </a:extLst>
              </p:cNvPr>
              <p:cNvPicPr/>
              <p:nvPr/>
            </p:nvPicPr>
            <p:blipFill>
              <a:blip r:embed="rId7"/>
              <a:stretch>
                <a:fillRect/>
              </a:stretch>
            </p:blipFill>
            <p:spPr>
              <a:xfrm>
                <a:off x="4420713" y="3364228"/>
                <a:ext cx="27885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1DC7331-C99C-4ADB-951B-14426DB5E556}"/>
                  </a:ext>
                </a:extLst>
              </p14:cNvPr>
              <p14:cNvContentPartPr/>
              <p14:nvPr/>
            </p14:nvContentPartPr>
            <p14:xfrm>
              <a:off x="3621873" y="3922948"/>
              <a:ext cx="1749240" cy="19080"/>
            </p14:xfrm>
          </p:contentPart>
        </mc:Choice>
        <mc:Fallback>
          <p:pic>
            <p:nvPicPr>
              <p:cNvPr id="7" name="Ink 6">
                <a:extLst>
                  <a:ext uri="{FF2B5EF4-FFF2-40B4-BE49-F238E27FC236}">
                    <a16:creationId xmlns:a16="http://schemas.microsoft.com/office/drawing/2014/main" id="{A1DC7331-C99C-4ADB-951B-14426DB5E556}"/>
                  </a:ext>
                </a:extLst>
              </p:cNvPr>
              <p:cNvPicPr/>
              <p:nvPr/>
            </p:nvPicPr>
            <p:blipFill>
              <a:blip r:embed="rId9"/>
              <a:stretch>
                <a:fillRect/>
              </a:stretch>
            </p:blipFill>
            <p:spPr>
              <a:xfrm>
                <a:off x="3612873" y="3913948"/>
                <a:ext cx="17668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E39D25F-0415-4204-898F-2211232A8339}"/>
                  </a:ext>
                </a:extLst>
              </p14:cNvPr>
              <p14:cNvContentPartPr/>
              <p14:nvPr/>
            </p14:nvContentPartPr>
            <p14:xfrm>
              <a:off x="8397993" y="2609668"/>
              <a:ext cx="2769480" cy="71280"/>
            </p14:xfrm>
          </p:contentPart>
        </mc:Choice>
        <mc:Fallback>
          <p:pic>
            <p:nvPicPr>
              <p:cNvPr id="8" name="Ink 7">
                <a:extLst>
                  <a:ext uri="{FF2B5EF4-FFF2-40B4-BE49-F238E27FC236}">
                    <a16:creationId xmlns:a16="http://schemas.microsoft.com/office/drawing/2014/main" id="{5E39D25F-0415-4204-898F-2211232A8339}"/>
                  </a:ext>
                </a:extLst>
              </p:cNvPr>
              <p:cNvPicPr/>
              <p:nvPr/>
            </p:nvPicPr>
            <p:blipFill>
              <a:blip r:embed="rId11"/>
              <a:stretch>
                <a:fillRect/>
              </a:stretch>
            </p:blipFill>
            <p:spPr>
              <a:xfrm>
                <a:off x="8389353" y="2600668"/>
                <a:ext cx="27871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6A470E67-6FC0-4604-A273-1172EB3D7790}"/>
                  </a:ext>
                </a:extLst>
              </p14:cNvPr>
              <p14:cNvContentPartPr/>
              <p14:nvPr/>
            </p14:nvContentPartPr>
            <p14:xfrm>
              <a:off x="3204273" y="4302028"/>
              <a:ext cx="1274400" cy="12600"/>
            </p14:xfrm>
          </p:contentPart>
        </mc:Choice>
        <mc:Fallback>
          <p:pic>
            <p:nvPicPr>
              <p:cNvPr id="19" name="Ink 18">
                <a:extLst>
                  <a:ext uri="{FF2B5EF4-FFF2-40B4-BE49-F238E27FC236}">
                    <a16:creationId xmlns:a16="http://schemas.microsoft.com/office/drawing/2014/main" id="{6A470E67-6FC0-4604-A273-1172EB3D7790}"/>
                  </a:ext>
                </a:extLst>
              </p:cNvPr>
              <p:cNvPicPr/>
              <p:nvPr/>
            </p:nvPicPr>
            <p:blipFill>
              <a:blip r:embed="rId13"/>
              <a:stretch>
                <a:fillRect/>
              </a:stretch>
            </p:blipFill>
            <p:spPr>
              <a:xfrm>
                <a:off x="3195633" y="4293028"/>
                <a:ext cx="12920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0489B4B5-637A-4336-B3C7-794438E85A7F}"/>
                  </a:ext>
                </a:extLst>
              </p14:cNvPr>
              <p14:cNvContentPartPr/>
              <p14:nvPr/>
            </p14:nvContentPartPr>
            <p14:xfrm>
              <a:off x="8841873" y="4304908"/>
              <a:ext cx="2068560" cy="45360"/>
            </p14:xfrm>
          </p:contentPart>
        </mc:Choice>
        <mc:Fallback>
          <p:pic>
            <p:nvPicPr>
              <p:cNvPr id="20" name="Ink 19">
                <a:extLst>
                  <a:ext uri="{FF2B5EF4-FFF2-40B4-BE49-F238E27FC236}">
                    <a16:creationId xmlns:a16="http://schemas.microsoft.com/office/drawing/2014/main" id="{0489B4B5-637A-4336-B3C7-794438E85A7F}"/>
                  </a:ext>
                </a:extLst>
              </p:cNvPr>
              <p:cNvPicPr/>
              <p:nvPr/>
            </p:nvPicPr>
            <p:blipFill>
              <a:blip r:embed="rId15"/>
              <a:stretch>
                <a:fillRect/>
              </a:stretch>
            </p:blipFill>
            <p:spPr>
              <a:xfrm>
                <a:off x="8832873" y="4296268"/>
                <a:ext cx="208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D68E759B-F3FD-457F-B8C5-15A36C5C9DD1}"/>
                  </a:ext>
                </a:extLst>
              </p14:cNvPr>
              <p14:cNvContentPartPr/>
              <p14:nvPr/>
            </p14:nvContentPartPr>
            <p14:xfrm>
              <a:off x="1144713" y="4671388"/>
              <a:ext cx="1253520" cy="33480"/>
            </p14:xfrm>
          </p:contentPart>
        </mc:Choice>
        <mc:Fallback>
          <p:pic>
            <p:nvPicPr>
              <p:cNvPr id="21" name="Ink 20">
                <a:extLst>
                  <a:ext uri="{FF2B5EF4-FFF2-40B4-BE49-F238E27FC236}">
                    <a16:creationId xmlns:a16="http://schemas.microsoft.com/office/drawing/2014/main" id="{D68E759B-F3FD-457F-B8C5-15A36C5C9DD1}"/>
                  </a:ext>
                </a:extLst>
              </p:cNvPr>
              <p:cNvPicPr/>
              <p:nvPr/>
            </p:nvPicPr>
            <p:blipFill>
              <a:blip r:embed="rId17"/>
              <a:stretch>
                <a:fillRect/>
              </a:stretch>
            </p:blipFill>
            <p:spPr>
              <a:xfrm>
                <a:off x="1135713" y="4662388"/>
                <a:ext cx="1271160" cy="51120"/>
              </a:xfrm>
              <a:prstGeom prst="rect">
                <a:avLst/>
              </a:prstGeom>
            </p:spPr>
          </p:pic>
        </mc:Fallback>
      </mc:AlternateContent>
      <p:grpSp>
        <p:nvGrpSpPr>
          <p:cNvPr id="29" name="Group 28">
            <a:extLst>
              <a:ext uri="{FF2B5EF4-FFF2-40B4-BE49-F238E27FC236}">
                <a16:creationId xmlns:a16="http://schemas.microsoft.com/office/drawing/2014/main" id="{80DBCBB1-2757-4B09-BDCD-5862FC2FB5E6}"/>
              </a:ext>
            </a:extLst>
          </p:cNvPr>
          <p:cNvGrpSpPr/>
          <p:nvPr/>
        </p:nvGrpSpPr>
        <p:grpSpPr>
          <a:xfrm>
            <a:off x="2243793" y="4946068"/>
            <a:ext cx="4079160" cy="1573200"/>
            <a:chOff x="2243793" y="4946068"/>
            <a:chExt cx="4079160" cy="1573200"/>
          </a:xfrm>
        </p:grpSpPr>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CCDB357C-208E-400C-8359-1F8A7DE6B696}"/>
                    </a:ext>
                  </a:extLst>
                </p14:cNvPr>
                <p14:cNvContentPartPr/>
                <p14:nvPr/>
              </p14:nvContentPartPr>
              <p14:xfrm>
                <a:off x="2457273" y="5005828"/>
                <a:ext cx="305280" cy="260640"/>
              </p14:xfrm>
            </p:contentPart>
          </mc:Choice>
          <mc:Fallback>
            <p:pic>
              <p:nvPicPr>
                <p:cNvPr id="9" name="Ink 8">
                  <a:extLst>
                    <a:ext uri="{FF2B5EF4-FFF2-40B4-BE49-F238E27FC236}">
                      <a16:creationId xmlns:a16="http://schemas.microsoft.com/office/drawing/2014/main" id="{CCDB357C-208E-400C-8359-1F8A7DE6B696}"/>
                    </a:ext>
                  </a:extLst>
                </p:cNvPr>
                <p:cNvPicPr/>
                <p:nvPr/>
              </p:nvPicPr>
              <p:blipFill>
                <a:blip r:embed="rId19"/>
                <a:stretch>
                  <a:fillRect/>
                </a:stretch>
              </p:blipFill>
              <p:spPr>
                <a:xfrm>
                  <a:off x="2448633" y="4997188"/>
                  <a:ext cx="3229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6F131FD5-AD66-4C2F-B4A8-942B77AC5070}"/>
                    </a:ext>
                  </a:extLst>
                </p14:cNvPr>
                <p14:cNvContentPartPr/>
                <p14:nvPr/>
              </p14:nvContentPartPr>
              <p14:xfrm>
                <a:off x="2787033" y="4946068"/>
                <a:ext cx="273960" cy="60840"/>
              </p14:xfrm>
            </p:contentPart>
          </mc:Choice>
          <mc:Fallback>
            <p:pic>
              <p:nvPicPr>
                <p:cNvPr id="10" name="Ink 9">
                  <a:extLst>
                    <a:ext uri="{FF2B5EF4-FFF2-40B4-BE49-F238E27FC236}">
                      <a16:creationId xmlns:a16="http://schemas.microsoft.com/office/drawing/2014/main" id="{6F131FD5-AD66-4C2F-B4A8-942B77AC5070}"/>
                    </a:ext>
                  </a:extLst>
                </p:cNvPr>
                <p:cNvPicPr/>
                <p:nvPr/>
              </p:nvPicPr>
              <p:blipFill>
                <a:blip r:embed="rId21"/>
                <a:stretch>
                  <a:fillRect/>
                </a:stretch>
              </p:blipFill>
              <p:spPr>
                <a:xfrm>
                  <a:off x="2778393" y="4937428"/>
                  <a:ext cx="2916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A4FAEB1D-3C1A-4369-B9AA-C765AFC01F60}"/>
                    </a:ext>
                  </a:extLst>
                </p14:cNvPr>
                <p14:cNvContentPartPr/>
                <p14:nvPr/>
              </p14:nvContentPartPr>
              <p14:xfrm>
                <a:off x="2787033" y="5237308"/>
                <a:ext cx="10800" cy="141480"/>
              </p14:xfrm>
            </p:contentPart>
          </mc:Choice>
          <mc:Fallback>
            <p:pic>
              <p:nvPicPr>
                <p:cNvPr id="11" name="Ink 10">
                  <a:extLst>
                    <a:ext uri="{FF2B5EF4-FFF2-40B4-BE49-F238E27FC236}">
                      <a16:creationId xmlns:a16="http://schemas.microsoft.com/office/drawing/2014/main" id="{A4FAEB1D-3C1A-4369-B9AA-C765AFC01F60}"/>
                    </a:ext>
                  </a:extLst>
                </p:cNvPr>
                <p:cNvPicPr/>
                <p:nvPr/>
              </p:nvPicPr>
              <p:blipFill>
                <a:blip r:embed="rId23"/>
                <a:stretch>
                  <a:fillRect/>
                </a:stretch>
              </p:blipFill>
              <p:spPr>
                <a:xfrm>
                  <a:off x="2778393" y="5228308"/>
                  <a:ext cx="284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6CE13434-3545-4963-946E-F93BC0DA097E}"/>
                    </a:ext>
                  </a:extLst>
                </p14:cNvPr>
                <p14:cNvContentPartPr/>
                <p14:nvPr/>
              </p14:nvContentPartPr>
              <p14:xfrm>
                <a:off x="2243793" y="5317228"/>
                <a:ext cx="206280" cy="116280"/>
              </p14:xfrm>
            </p:contentPart>
          </mc:Choice>
          <mc:Fallback>
            <p:pic>
              <p:nvPicPr>
                <p:cNvPr id="12" name="Ink 11">
                  <a:extLst>
                    <a:ext uri="{FF2B5EF4-FFF2-40B4-BE49-F238E27FC236}">
                      <a16:creationId xmlns:a16="http://schemas.microsoft.com/office/drawing/2014/main" id="{6CE13434-3545-4963-946E-F93BC0DA097E}"/>
                    </a:ext>
                  </a:extLst>
                </p:cNvPr>
                <p:cNvPicPr/>
                <p:nvPr/>
              </p:nvPicPr>
              <p:blipFill>
                <a:blip r:embed="rId25"/>
                <a:stretch>
                  <a:fillRect/>
                </a:stretch>
              </p:blipFill>
              <p:spPr>
                <a:xfrm>
                  <a:off x="2235153" y="5308588"/>
                  <a:ext cx="223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97A7CEAA-1413-406E-9079-4DAB8061052E}"/>
                    </a:ext>
                  </a:extLst>
                </p14:cNvPr>
                <p14:cNvContentPartPr/>
                <p14:nvPr/>
              </p14:nvContentPartPr>
              <p14:xfrm>
                <a:off x="3302193" y="5122108"/>
                <a:ext cx="1306800" cy="838080"/>
              </p14:xfrm>
            </p:contentPart>
          </mc:Choice>
          <mc:Fallback>
            <p:pic>
              <p:nvPicPr>
                <p:cNvPr id="14" name="Ink 13">
                  <a:extLst>
                    <a:ext uri="{FF2B5EF4-FFF2-40B4-BE49-F238E27FC236}">
                      <a16:creationId xmlns:a16="http://schemas.microsoft.com/office/drawing/2014/main" id="{97A7CEAA-1413-406E-9079-4DAB8061052E}"/>
                    </a:ext>
                  </a:extLst>
                </p:cNvPr>
                <p:cNvPicPr/>
                <p:nvPr/>
              </p:nvPicPr>
              <p:blipFill>
                <a:blip r:embed="rId27"/>
                <a:stretch>
                  <a:fillRect/>
                </a:stretch>
              </p:blipFill>
              <p:spPr>
                <a:xfrm>
                  <a:off x="3293193" y="5113108"/>
                  <a:ext cx="1324440" cy="855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270F79E1-F545-4747-AF58-90CC51845251}"/>
                    </a:ext>
                  </a:extLst>
                </p14:cNvPr>
                <p14:cNvContentPartPr/>
                <p14:nvPr/>
              </p14:nvContentPartPr>
              <p14:xfrm>
                <a:off x="3257553" y="5308588"/>
                <a:ext cx="1238400" cy="775440"/>
              </p14:xfrm>
            </p:contentPart>
          </mc:Choice>
          <mc:Fallback>
            <p:pic>
              <p:nvPicPr>
                <p:cNvPr id="15" name="Ink 14">
                  <a:extLst>
                    <a:ext uri="{FF2B5EF4-FFF2-40B4-BE49-F238E27FC236}">
                      <a16:creationId xmlns:a16="http://schemas.microsoft.com/office/drawing/2014/main" id="{270F79E1-F545-4747-AF58-90CC51845251}"/>
                    </a:ext>
                  </a:extLst>
                </p:cNvPr>
                <p:cNvPicPr/>
                <p:nvPr/>
              </p:nvPicPr>
              <p:blipFill>
                <a:blip r:embed="rId29"/>
                <a:stretch>
                  <a:fillRect/>
                </a:stretch>
              </p:blipFill>
              <p:spPr>
                <a:xfrm>
                  <a:off x="3248913" y="5299948"/>
                  <a:ext cx="1256040" cy="793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FE573F8C-4445-464C-8F54-BCC42F53A7C0}"/>
                    </a:ext>
                  </a:extLst>
                </p14:cNvPr>
                <p14:cNvContentPartPr/>
                <p14:nvPr/>
              </p14:nvContentPartPr>
              <p14:xfrm>
                <a:off x="3000153" y="5509108"/>
                <a:ext cx="1136880" cy="809280"/>
              </p14:xfrm>
            </p:contentPart>
          </mc:Choice>
          <mc:Fallback>
            <p:pic>
              <p:nvPicPr>
                <p:cNvPr id="16" name="Ink 15">
                  <a:extLst>
                    <a:ext uri="{FF2B5EF4-FFF2-40B4-BE49-F238E27FC236}">
                      <a16:creationId xmlns:a16="http://schemas.microsoft.com/office/drawing/2014/main" id="{FE573F8C-4445-464C-8F54-BCC42F53A7C0}"/>
                    </a:ext>
                  </a:extLst>
                </p:cNvPr>
                <p:cNvPicPr/>
                <p:nvPr/>
              </p:nvPicPr>
              <p:blipFill>
                <a:blip r:embed="rId31"/>
                <a:stretch>
                  <a:fillRect/>
                </a:stretch>
              </p:blipFill>
              <p:spPr>
                <a:xfrm>
                  <a:off x="2991513" y="5500468"/>
                  <a:ext cx="1154520" cy="826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4C78E6FC-E26C-4052-8E51-FF42D1904F62}"/>
                    </a:ext>
                  </a:extLst>
                </p14:cNvPr>
                <p14:cNvContentPartPr/>
                <p14:nvPr/>
              </p14:nvContentPartPr>
              <p14:xfrm>
                <a:off x="2636193" y="5752468"/>
                <a:ext cx="861480" cy="553320"/>
              </p14:xfrm>
            </p:contentPart>
          </mc:Choice>
          <mc:Fallback>
            <p:pic>
              <p:nvPicPr>
                <p:cNvPr id="17" name="Ink 16">
                  <a:extLst>
                    <a:ext uri="{FF2B5EF4-FFF2-40B4-BE49-F238E27FC236}">
                      <a16:creationId xmlns:a16="http://schemas.microsoft.com/office/drawing/2014/main" id="{4C78E6FC-E26C-4052-8E51-FF42D1904F62}"/>
                    </a:ext>
                  </a:extLst>
                </p:cNvPr>
                <p:cNvPicPr/>
                <p:nvPr/>
              </p:nvPicPr>
              <p:blipFill>
                <a:blip r:embed="rId33"/>
                <a:stretch>
                  <a:fillRect/>
                </a:stretch>
              </p:blipFill>
              <p:spPr>
                <a:xfrm>
                  <a:off x="2627193" y="5743468"/>
                  <a:ext cx="87912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69738878-7F5F-46C4-9A1E-033AA4E6FB49}"/>
                    </a:ext>
                  </a:extLst>
                </p14:cNvPr>
                <p14:cNvContentPartPr/>
                <p14:nvPr/>
              </p14:nvContentPartPr>
              <p14:xfrm>
                <a:off x="4677753" y="5246668"/>
                <a:ext cx="10080" cy="1206720"/>
              </p14:xfrm>
            </p:contentPart>
          </mc:Choice>
          <mc:Fallback>
            <p:pic>
              <p:nvPicPr>
                <p:cNvPr id="22" name="Ink 21">
                  <a:extLst>
                    <a:ext uri="{FF2B5EF4-FFF2-40B4-BE49-F238E27FC236}">
                      <a16:creationId xmlns:a16="http://schemas.microsoft.com/office/drawing/2014/main" id="{69738878-7F5F-46C4-9A1E-033AA4E6FB49}"/>
                    </a:ext>
                  </a:extLst>
                </p:cNvPr>
                <p:cNvPicPr/>
                <p:nvPr/>
              </p:nvPicPr>
              <p:blipFill>
                <a:blip r:embed="rId35"/>
                <a:stretch>
                  <a:fillRect/>
                </a:stretch>
              </p:blipFill>
              <p:spPr>
                <a:xfrm>
                  <a:off x="4669113" y="5237668"/>
                  <a:ext cx="27720" cy="1224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ACD8AA8B-C0FF-48FC-B677-8199892F366C}"/>
                    </a:ext>
                  </a:extLst>
                </p14:cNvPr>
                <p14:cNvContentPartPr/>
                <p14:nvPr/>
              </p14:nvContentPartPr>
              <p14:xfrm>
                <a:off x="4597473" y="5131468"/>
                <a:ext cx="219600" cy="181800"/>
              </p14:xfrm>
            </p:contentPart>
          </mc:Choice>
          <mc:Fallback>
            <p:pic>
              <p:nvPicPr>
                <p:cNvPr id="23" name="Ink 22">
                  <a:extLst>
                    <a:ext uri="{FF2B5EF4-FFF2-40B4-BE49-F238E27FC236}">
                      <a16:creationId xmlns:a16="http://schemas.microsoft.com/office/drawing/2014/main" id="{ACD8AA8B-C0FF-48FC-B677-8199892F366C}"/>
                    </a:ext>
                  </a:extLst>
                </p:cNvPr>
                <p:cNvPicPr/>
                <p:nvPr/>
              </p:nvPicPr>
              <p:blipFill>
                <a:blip r:embed="rId37"/>
                <a:stretch>
                  <a:fillRect/>
                </a:stretch>
              </p:blipFill>
              <p:spPr>
                <a:xfrm>
                  <a:off x="4588833" y="5122828"/>
                  <a:ext cx="2372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C42C7B79-8CC2-452B-B6DC-AF0F40455B58}"/>
                    </a:ext>
                  </a:extLst>
                </p14:cNvPr>
                <p14:cNvContentPartPr/>
                <p14:nvPr/>
              </p14:nvContentPartPr>
              <p14:xfrm>
                <a:off x="4749033" y="5556988"/>
                <a:ext cx="1465200" cy="883080"/>
              </p14:xfrm>
            </p:contentPart>
          </mc:Choice>
          <mc:Fallback>
            <p:pic>
              <p:nvPicPr>
                <p:cNvPr id="25" name="Ink 24">
                  <a:extLst>
                    <a:ext uri="{FF2B5EF4-FFF2-40B4-BE49-F238E27FC236}">
                      <a16:creationId xmlns:a16="http://schemas.microsoft.com/office/drawing/2014/main" id="{C42C7B79-8CC2-452B-B6DC-AF0F40455B58}"/>
                    </a:ext>
                  </a:extLst>
                </p:cNvPr>
                <p:cNvPicPr/>
                <p:nvPr/>
              </p:nvPicPr>
              <p:blipFill>
                <a:blip r:embed="rId39"/>
                <a:stretch>
                  <a:fillRect/>
                </a:stretch>
              </p:blipFill>
              <p:spPr>
                <a:xfrm>
                  <a:off x="4740393" y="5547988"/>
                  <a:ext cx="1482840" cy="900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B6D4FD4E-842B-47DB-91FD-C0474C914837}"/>
                    </a:ext>
                  </a:extLst>
                </p14:cNvPr>
                <p14:cNvContentPartPr/>
                <p14:nvPr/>
              </p14:nvContentPartPr>
              <p14:xfrm>
                <a:off x="5859633" y="6178348"/>
                <a:ext cx="463320" cy="340920"/>
              </p14:xfrm>
            </p:contentPart>
          </mc:Choice>
          <mc:Fallback>
            <p:pic>
              <p:nvPicPr>
                <p:cNvPr id="26" name="Ink 25">
                  <a:extLst>
                    <a:ext uri="{FF2B5EF4-FFF2-40B4-BE49-F238E27FC236}">
                      <a16:creationId xmlns:a16="http://schemas.microsoft.com/office/drawing/2014/main" id="{B6D4FD4E-842B-47DB-91FD-C0474C914837}"/>
                    </a:ext>
                  </a:extLst>
                </p:cNvPr>
                <p:cNvPicPr/>
                <p:nvPr/>
              </p:nvPicPr>
              <p:blipFill>
                <a:blip r:embed="rId41"/>
                <a:stretch>
                  <a:fillRect/>
                </a:stretch>
              </p:blipFill>
              <p:spPr>
                <a:xfrm>
                  <a:off x="5850633" y="6169708"/>
                  <a:ext cx="4809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4E67092F-69BA-4005-A43E-C8B6E7536DB8}"/>
                    </a:ext>
                  </a:extLst>
                </p14:cNvPr>
                <p14:cNvContentPartPr/>
                <p14:nvPr/>
              </p14:nvContentPartPr>
              <p14:xfrm>
                <a:off x="4328193" y="6418468"/>
                <a:ext cx="759960" cy="18360"/>
              </p14:xfrm>
            </p:contentPart>
          </mc:Choice>
          <mc:Fallback>
            <p:pic>
              <p:nvPicPr>
                <p:cNvPr id="28" name="Ink 27">
                  <a:extLst>
                    <a:ext uri="{FF2B5EF4-FFF2-40B4-BE49-F238E27FC236}">
                      <a16:creationId xmlns:a16="http://schemas.microsoft.com/office/drawing/2014/main" id="{4E67092F-69BA-4005-A43E-C8B6E7536DB8}"/>
                    </a:ext>
                  </a:extLst>
                </p:cNvPr>
                <p:cNvPicPr/>
                <p:nvPr/>
              </p:nvPicPr>
              <p:blipFill>
                <a:blip r:embed="rId43"/>
                <a:stretch>
                  <a:fillRect/>
                </a:stretch>
              </p:blipFill>
              <p:spPr>
                <a:xfrm>
                  <a:off x="4319193" y="6409468"/>
                  <a:ext cx="7776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23D1AAE0-DBF3-473B-9EB2-6326399D09E3}"/>
                  </a:ext>
                </a:extLst>
              </p14:cNvPr>
              <p14:cNvContentPartPr/>
              <p14:nvPr/>
            </p14:nvContentPartPr>
            <p14:xfrm>
              <a:off x="6140793" y="2971828"/>
              <a:ext cx="1149480" cy="588600"/>
            </p14:xfrm>
          </p:contentPart>
        </mc:Choice>
        <mc:Fallback>
          <p:pic>
            <p:nvPicPr>
              <p:cNvPr id="30" name="Ink 29">
                <a:extLst>
                  <a:ext uri="{FF2B5EF4-FFF2-40B4-BE49-F238E27FC236}">
                    <a16:creationId xmlns:a16="http://schemas.microsoft.com/office/drawing/2014/main" id="{23D1AAE0-DBF3-473B-9EB2-6326399D09E3}"/>
                  </a:ext>
                </a:extLst>
              </p:cNvPr>
              <p:cNvPicPr/>
              <p:nvPr/>
            </p:nvPicPr>
            <p:blipFill>
              <a:blip r:embed="rId45"/>
              <a:stretch>
                <a:fillRect/>
              </a:stretch>
            </p:blipFill>
            <p:spPr>
              <a:xfrm>
                <a:off x="6131793" y="2963188"/>
                <a:ext cx="1167120" cy="606240"/>
              </a:xfrm>
              <a:prstGeom prst="rect">
                <a:avLst/>
              </a:prstGeom>
            </p:spPr>
          </p:pic>
        </mc:Fallback>
      </mc:AlternateContent>
    </p:spTree>
    <p:extLst>
      <p:ext uri="{BB962C8B-B14F-4D97-AF65-F5344CB8AC3E}">
        <p14:creationId xmlns:p14="http://schemas.microsoft.com/office/powerpoint/2010/main" val="184543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Point Light Sources..</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A </a:t>
            </a:r>
            <a:r>
              <a:rPr lang="en-US" sz="2800" b="0" i="1" dirty="0">
                <a:solidFill>
                  <a:srgbClr val="242021"/>
                </a:solidFill>
                <a:effectLst/>
                <a:latin typeface="TimesNewRoman"/>
              </a:rPr>
              <a:t>point </a:t>
            </a:r>
            <a:r>
              <a:rPr lang="en-US" sz="2800" b="0" i="0" dirty="0">
                <a:solidFill>
                  <a:srgbClr val="242021"/>
                </a:solidFill>
                <a:effectLst/>
                <a:latin typeface="TimesNewRoman"/>
              </a:rPr>
              <a:t>light source is one that radiates light equally in every direction from a single point in space. The intensity of light naturally decreases with distance according to the inverse square law. </a:t>
            </a:r>
          </a:p>
          <a:p>
            <a:pPr algn="just"/>
            <a:r>
              <a:rPr lang="en-US" sz="2800" b="0" i="0" dirty="0">
                <a:solidFill>
                  <a:srgbClr val="242021"/>
                </a:solidFill>
                <a:effectLst/>
                <a:latin typeface="TimesNewRoman"/>
              </a:rPr>
              <a:t>Suppose that a point light source has been placed at a point </a:t>
            </a:r>
            <a:r>
              <a:rPr lang="en-US" sz="2800" b="1" i="0" dirty="0">
                <a:solidFill>
                  <a:srgbClr val="242021"/>
                </a:solidFill>
                <a:effectLst/>
                <a:latin typeface="TimesNewRoman"/>
              </a:rPr>
              <a:t>P</a:t>
            </a:r>
            <a:r>
              <a:rPr lang="en-US" sz="2800" b="0" i="0" dirty="0">
                <a:solidFill>
                  <a:srgbClr val="242021"/>
                </a:solidFill>
                <a:effectLst/>
                <a:latin typeface="TimesNewRoman"/>
              </a:rPr>
              <a:t>. The intensity </a:t>
            </a:r>
            <a:r>
              <a:rPr lang="en-US" sz="2800" b="0" i="0" dirty="0">
                <a:solidFill>
                  <a:srgbClr val="242021"/>
                </a:solidFill>
                <a:effectLst/>
                <a:latin typeface="EuclidMathOne"/>
              </a:rPr>
              <a:t>C </a:t>
            </a:r>
            <a:r>
              <a:rPr lang="en-US" sz="2800" b="0" i="0" dirty="0">
                <a:solidFill>
                  <a:srgbClr val="242021"/>
                </a:solidFill>
                <a:effectLst/>
                <a:latin typeface="TimesNewRoman"/>
              </a:rPr>
              <a:t>of light reaching a point in space </a:t>
            </a:r>
            <a:r>
              <a:rPr lang="en-US" sz="2800" b="1" i="0" dirty="0">
                <a:solidFill>
                  <a:srgbClr val="242021"/>
                </a:solidFill>
                <a:effectLst/>
                <a:latin typeface="TimesNewRoman"/>
              </a:rPr>
              <a:t>Q </a:t>
            </a:r>
            <a:r>
              <a:rPr lang="en-US" sz="2800" b="0" i="0" dirty="0">
                <a:solidFill>
                  <a:srgbClr val="242021"/>
                </a:solidFill>
                <a:effectLst/>
                <a:latin typeface="TimesNewRoman"/>
              </a:rPr>
              <a:t>is given by</a:t>
            </a:r>
            <a:r>
              <a:rPr lang="en-US" dirty="0"/>
              <a:t> </a:t>
            </a:r>
            <a:r>
              <a:rPr lang="en-US" dirty="0">
                <a:latin typeface="Times New Roman" panose="02020603050405020304" pitchFamily="18" charset="0"/>
                <a:cs typeface="Times New Roman" panose="02020603050405020304" pitchFamily="18" charset="0"/>
              </a:rPr>
              <a:t>:</a:t>
            </a:r>
          </a:p>
          <a:p>
            <a:pPr algn="just"/>
            <a:endParaRPr lang="en-US" dirty="0"/>
          </a:p>
        </p:txBody>
      </p:sp>
      <p:pic>
        <p:nvPicPr>
          <p:cNvPr id="5" name="Picture 4">
            <a:extLst>
              <a:ext uri="{FF2B5EF4-FFF2-40B4-BE49-F238E27FC236}">
                <a16:creationId xmlns:a16="http://schemas.microsoft.com/office/drawing/2014/main" id="{24E62F8F-9A3C-4F19-8BFC-8A0A221B990E}"/>
              </a:ext>
            </a:extLst>
          </p:cNvPr>
          <p:cNvPicPr>
            <a:picLocks noChangeAspect="1"/>
          </p:cNvPicPr>
          <p:nvPr/>
        </p:nvPicPr>
        <p:blipFill>
          <a:blip r:embed="rId2"/>
          <a:stretch>
            <a:fillRect/>
          </a:stretch>
        </p:blipFill>
        <p:spPr>
          <a:xfrm>
            <a:off x="923154" y="4129088"/>
            <a:ext cx="10345691" cy="236378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D57DAD2-2D3E-4D22-B137-6A4E4355DFDB}"/>
                  </a:ext>
                </a:extLst>
              </p14:cNvPr>
              <p14:cNvContentPartPr/>
              <p14:nvPr/>
            </p14:nvContentPartPr>
            <p14:xfrm>
              <a:off x="1304553" y="2236708"/>
              <a:ext cx="968400" cy="28080"/>
            </p14:xfrm>
          </p:contentPart>
        </mc:Choice>
        <mc:Fallback>
          <p:pic>
            <p:nvPicPr>
              <p:cNvPr id="4" name="Ink 3">
                <a:extLst>
                  <a:ext uri="{FF2B5EF4-FFF2-40B4-BE49-F238E27FC236}">
                    <a16:creationId xmlns:a16="http://schemas.microsoft.com/office/drawing/2014/main" id="{1D57DAD2-2D3E-4D22-B137-6A4E4355DFDB}"/>
                  </a:ext>
                </a:extLst>
              </p:cNvPr>
              <p:cNvPicPr/>
              <p:nvPr/>
            </p:nvPicPr>
            <p:blipFill>
              <a:blip r:embed="rId4"/>
              <a:stretch>
                <a:fillRect/>
              </a:stretch>
            </p:blipFill>
            <p:spPr>
              <a:xfrm>
                <a:off x="1295553" y="2227708"/>
                <a:ext cx="9860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5A708F9-BF72-4F75-9739-790FDE930E05}"/>
                  </a:ext>
                </a:extLst>
              </p14:cNvPr>
              <p14:cNvContentPartPr/>
              <p14:nvPr/>
            </p14:nvContentPartPr>
            <p14:xfrm>
              <a:off x="5637153" y="2157148"/>
              <a:ext cx="5477760" cy="107640"/>
            </p14:xfrm>
          </p:contentPart>
        </mc:Choice>
        <mc:Fallback>
          <p:pic>
            <p:nvPicPr>
              <p:cNvPr id="6" name="Ink 5">
                <a:extLst>
                  <a:ext uri="{FF2B5EF4-FFF2-40B4-BE49-F238E27FC236}">
                    <a16:creationId xmlns:a16="http://schemas.microsoft.com/office/drawing/2014/main" id="{45A708F9-BF72-4F75-9739-790FDE930E05}"/>
                  </a:ext>
                </a:extLst>
              </p:cNvPr>
              <p:cNvPicPr/>
              <p:nvPr/>
            </p:nvPicPr>
            <p:blipFill>
              <a:blip r:embed="rId6"/>
              <a:stretch>
                <a:fillRect/>
              </a:stretch>
            </p:blipFill>
            <p:spPr>
              <a:xfrm>
                <a:off x="5628153" y="2148148"/>
                <a:ext cx="54954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AF436D50-16E5-4F8C-8EC6-4AB8822AC019}"/>
                  </a:ext>
                </a:extLst>
              </p14:cNvPr>
              <p14:cNvContentPartPr/>
              <p14:nvPr/>
            </p14:nvContentPartPr>
            <p14:xfrm>
              <a:off x="7736313" y="560188"/>
              <a:ext cx="39960" cy="42120"/>
            </p14:xfrm>
          </p:contentPart>
        </mc:Choice>
        <mc:Fallback>
          <p:pic>
            <p:nvPicPr>
              <p:cNvPr id="16" name="Ink 15">
                <a:extLst>
                  <a:ext uri="{FF2B5EF4-FFF2-40B4-BE49-F238E27FC236}">
                    <a16:creationId xmlns:a16="http://schemas.microsoft.com/office/drawing/2014/main" id="{AF436D50-16E5-4F8C-8EC6-4AB8822AC019}"/>
                  </a:ext>
                </a:extLst>
              </p:cNvPr>
              <p:cNvPicPr/>
              <p:nvPr/>
            </p:nvPicPr>
            <p:blipFill>
              <a:blip r:embed="rId8"/>
              <a:stretch>
                <a:fillRect/>
              </a:stretch>
            </p:blipFill>
            <p:spPr>
              <a:xfrm>
                <a:off x="7727313" y="551548"/>
                <a:ext cx="576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98162B63-01D9-463B-B1BB-FF1CB8BEB899}"/>
                  </a:ext>
                </a:extLst>
              </p14:cNvPr>
              <p14:cNvContentPartPr/>
              <p14:nvPr/>
            </p14:nvContentPartPr>
            <p14:xfrm>
              <a:off x="1828353" y="3018268"/>
              <a:ext cx="1189800" cy="19080"/>
            </p14:xfrm>
          </p:contentPart>
        </mc:Choice>
        <mc:Fallback>
          <p:pic>
            <p:nvPicPr>
              <p:cNvPr id="18" name="Ink 17">
                <a:extLst>
                  <a:ext uri="{FF2B5EF4-FFF2-40B4-BE49-F238E27FC236}">
                    <a16:creationId xmlns:a16="http://schemas.microsoft.com/office/drawing/2014/main" id="{98162B63-01D9-463B-B1BB-FF1CB8BEB899}"/>
                  </a:ext>
                </a:extLst>
              </p:cNvPr>
              <p:cNvPicPr/>
              <p:nvPr/>
            </p:nvPicPr>
            <p:blipFill>
              <a:blip r:embed="rId10"/>
              <a:stretch>
                <a:fillRect/>
              </a:stretch>
            </p:blipFill>
            <p:spPr>
              <a:xfrm>
                <a:off x="1819353" y="3009268"/>
                <a:ext cx="12074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6CCCC5B2-DA05-4F76-8260-2BF7C32F4A84}"/>
                  </a:ext>
                </a:extLst>
              </p14:cNvPr>
              <p14:cNvContentPartPr/>
              <p14:nvPr/>
            </p14:nvContentPartPr>
            <p14:xfrm>
              <a:off x="7548393" y="460828"/>
              <a:ext cx="398520" cy="311760"/>
            </p14:xfrm>
          </p:contentPart>
        </mc:Choice>
        <mc:Fallback>
          <p:pic>
            <p:nvPicPr>
              <p:cNvPr id="22" name="Ink 21">
                <a:extLst>
                  <a:ext uri="{FF2B5EF4-FFF2-40B4-BE49-F238E27FC236}">
                    <a16:creationId xmlns:a16="http://schemas.microsoft.com/office/drawing/2014/main" id="{6CCCC5B2-DA05-4F76-8260-2BF7C32F4A84}"/>
                  </a:ext>
                </a:extLst>
              </p:cNvPr>
              <p:cNvPicPr/>
              <p:nvPr/>
            </p:nvPicPr>
            <p:blipFill>
              <a:blip r:embed="rId12"/>
              <a:stretch>
                <a:fillRect/>
              </a:stretch>
            </p:blipFill>
            <p:spPr>
              <a:xfrm>
                <a:off x="7539393" y="451828"/>
                <a:ext cx="416160" cy="329400"/>
              </a:xfrm>
              <a:prstGeom prst="rect">
                <a:avLst/>
              </a:prstGeom>
            </p:spPr>
          </p:pic>
        </mc:Fallback>
      </mc:AlternateContent>
      <p:grpSp>
        <p:nvGrpSpPr>
          <p:cNvPr id="30" name="Group 29">
            <a:extLst>
              <a:ext uri="{FF2B5EF4-FFF2-40B4-BE49-F238E27FC236}">
                <a16:creationId xmlns:a16="http://schemas.microsoft.com/office/drawing/2014/main" id="{69800027-9F88-4EAA-8A6A-8F9CB5B0D4C9}"/>
              </a:ext>
            </a:extLst>
          </p:cNvPr>
          <p:cNvGrpSpPr/>
          <p:nvPr/>
        </p:nvGrpSpPr>
        <p:grpSpPr>
          <a:xfrm>
            <a:off x="7221513" y="119188"/>
            <a:ext cx="2455200" cy="942840"/>
            <a:chOff x="7221513" y="119188"/>
            <a:chExt cx="2455200" cy="942840"/>
          </a:xfrm>
        </p:grpSpPr>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16646275-7141-4D79-A6A6-73467D997F02}"/>
                    </a:ext>
                  </a:extLst>
                </p14:cNvPr>
                <p14:cNvContentPartPr/>
                <p14:nvPr/>
              </p14:nvContentPartPr>
              <p14:xfrm>
                <a:off x="7704633" y="537868"/>
                <a:ext cx="91800" cy="110520"/>
              </p14:xfrm>
            </p:contentPart>
          </mc:Choice>
          <mc:Fallback>
            <p:pic>
              <p:nvPicPr>
                <p:cNvPr id="7" name="Ink 6">
                  <a:extLst>
                    <a:ext uri="{FF2B5EF4-FFF2-40B4-BE49-F238E27FC236}">
                      <a16:creationId xmlns:a16="http://schemas.microsoft.com/office/drawing/2014/main" id="{16646275-7141-4D79-A6A6-73467D997F02}"/>
                    </a:ext>
                  </a:extLst>
                </p:cNvPr>
                <p:cNvPicPr/>
                <p:nvPr/>
              </p:nvPicPr>
              <p:blipFill>
                <a:blip r:embed="rId14"/>
                <a:stretch>
                  <a:fillRect/>
                </a:stretch>
              </p:blipFill>
              <p:spPr>
                <a:xfrm>
                  <a:off x="7695633" y="529228"/>
                  <a:ext cx="109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BCCA3931-DC2F-40FF-B2DF-42195FFF7A15}"/>
                    </a:ext>
                  </a:extLst>
                </p14:cNvPr>
                <p14:cNvContentPartPr/>
                <p14:nvPr/>
              </p14:nvContentPartPr>
              <p14:xfrm>
                <a:off x="7961313" y="549748"/>
                <a:ext cx="359280" cy="360"/>
              </p14:xfrm>
            </p:contentPart>
          </mc:Choice>
          <mc:Fallback>
            <p:pic>
              <p:nvPicPr>
                <p:cNvPr id="8" name="Ink 7">
                  <a:extLst>
                    <a:ext uri="{FF2B5EF4-FFF2-40B4-BE49-F238E27FC236}">
                      <a16:creationId xmlns:a16="http://schemas.microsoft.com/office/drawing/2014/main" id="{BCCA3931-DC2F-40FF-B2DF-42195FFF7A15}"/>
                    </a:ext>
                  </a:extLst>
                </p:cNvPr>
                <p:cNvPicPr/>
                <p:nvPr/>
              </p:nvPicPr>
              <p:blipFill>
                <a:blip r:embed="rId16"/>
                <a:stretch>
                  <a:fillRect/>
                </a:stretch>
              </p:blipFill>
              <p:spPr>
                <a:xfrm>
                  <a:off x="7952313" y="541108"/>
                  <a:ext cx="376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D4FDB612-7469-4CA7-BA14-AEB24634AC73}"/>
                    </a:ext>
                  </a:extLst>
                </p14:cNvPr>
                <p14:cNvContentPartPr/>
                <p14:nvPr/>
              </p14:nvContentPartPr>
              <p14:xfrm>
                <a:off x="7874193" y="700948"/>
                <a:ext cx="23760" cy="361080"/>
              </p14:xfrm>
            </p:contentPart>
          </mc:Choice>
          <mc:Fallback>
            <p:pic>
              <p:nvPicPr>
                <p:cNvPr id="9" name="Ink 8">
                  <a:extLst>
                    <a:ext uri="{FF2B5EF4-FFF2-40B4-BE49-F238E27FC236}">
                      <a16:creationId xmlns:a16="http://schemas.microsoft.com/office/drawing/2014/main" id="{D4FDB612-7469-4CA7-BA14-AEB24634AC73}"/>
                    </a:ext>
                  </a:extLst>
                </p:cNvPr>
                <p:cNvPicPr/>
                <p:nvPr/>
              </p:nvPicPr>
              <p:blipFill>
                <a:blip r:embed="rId18"/>
                <a:stretch>
                  <a:fillRect/>
                </a:stretch>
              </p:blipFill>
              <p:spPr>
                <a:xfrm>
                  <a:off x="7865553" y="691948"/>
                  <a:ext cx="4140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F35B012C-38D1-45AB-9111-4BECA1FA2304}"/>
                    </a:ext>
                  </a:extLst>
                </p14:cNvPr>
                <p14:cNvContentPartPr/>
                <p14:nvPr/>
              </p14:nvContentPartPr>
              <p14:xfrm>
                <a:off x="7221513" y="700948"/>
                <a:ext cx="324360" cy="45000"/>
              </p14:xfrm>
            </p:contentPart>
          </mc:Choice>
          <mc:Fallback>
            <p:pic>
              <p:nvPicPr>
                <p:cNvPr id="10" name="Ink 9">
                  <a:extLst>
                    <a:ext uri="{FF2B5EF4-FFF2-40B4-BE49-F238E27FC236}">
                      <a16:creationId xmlns:a16="http://schemas.microsoft.com/office/drawing/2014/main" id="{F35B012C-38D1-45AB-9111-4BECA1FA2304}"/>
                    </a:ext>
                  </a:extLst>
                </p:cNvPr>
                <p:cNvPicPr/>
                <p:nvPr/>
              </p:nvPicPr>
              <p:blipFill>
                <a:blip r:embed="rId20"/>
                <a:stretch>
                  <a:fillRect/>
                </a:stretch>
              </p:blipFill>
              <p:spPr>
                <a:xfrm>
                  <a:off x="7212873" y="691948"/>
                  <a:ext cx="3420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FFC48F9B-5616-4C1C-BF9B-0B33E694F4C0}"/>
                    </a:ext>
                  </a:extLst>
                </p14:cNvPr>
                <p14:cNvContentPartPr/>
                <p14:nvPr/>
              </p14:nvContentPartPr>
              <p14:xfrm>
                <a:off x="7280913" y="320428"/>
                <a:ext cx="312840" cy="132480"/>
              </p14:xfrm>
            </p:contentPart>
          </mc:Choice>
          <mc:Fallback>
            <p:pic>
              <p:nvPicPr>
                <p:cNvPr id="11" name="Ink 10">
                  <a:extLst>
                    <a:ext uri="{FF2B5EF4-FFF2-40B4-BE49-F238E27FC236}">
                      <a16:creationId xmlns:a16="http://schemas.microsoft.com/office/drawing/2014/main" id="{FFC48F9B-5616-4C1C-BF9B-0B33E694F4C0}"/>
                    </a:ext>
                  </a:extLst>
                </p:cNvPr>
                <p:cNvPicPr/>
                <p:nvPr/>
              </p:nvPicPr>
              <p:blipFill>
                <a:blip r:embed="rId22"/>
                <a:stretch>
                  <a:fillRect/>
                </a:stretch>
              </p:blipFill>
              <p:spPr>
                <a:xfrm>
                  <a:off x="7272273" y="311788"/>
                  <a:ext cx="3304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9EA28DBA-6DFC-44DB-BCC0-D64A1C0F1B15}"/>
                    </a:ext>
                  </a:extLst>
                </p14:cNvPr>
                <p14:cNvContentPartPr/>
                <p14:nvPr/>
              </p14:nvContentPartPr>
              <p14:xfrm>
                <a:off x="7812273" y="158068"/>
                <a:ext cx="146880" cy="197280"/>
              </p14:xfrm>
            </p:contentPart>
          </mc:Choice>
          <mc:Fallback>
            <p:pic>
              <p:nvPicPr>
                <p:cNvPr id="12" name="Ink 11">
                  <a:extLst>
                    <a:ext uri="{FF2B5EF4-FFF2-40B4-BE49-F238E27FC236}">
                      <a16:creationId xmlns:a16="http://schemas.microsoft.com/office/drawing/2014/main" id="{9EA28DBA-6DFC-44DB-BCC0-D64A1C0F1B15}"/>
                    </a:ext>
                  </a:extLst>
                </p:cNvPr>
                <p:cNvPicPr/>
                <p:nvPr/>
              </p:nvPicPr>
              <p:blipFill>
                <a:blip r:embed="rId24"/>
                <a:stretch>
                  <a:fillRect/>
                </a:stretch>
              </p:blipFill>
              <p:spPr>
                <a:xfrm>
                  <a:off x="7803273" y="149068"/>
                  <a:ext cx="1645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B8CC9295-6308-4E63-992B-20EE3EFE5758}"/>
                    </a:ext>
                  </a:extLst>
                </p14:cNvPr>
                <p14:cNvContentPartPr/>
                <p14:nvPr/>
              </p14:nvContentPartPr>
              <p14:xfrm>
                <a:off x="7523193" y="780868"/>
                <a:ext cx="129600" cy="209880"/>
              </p14:xfrm>
            </p:contentPart>
          </mc:Choice>
          <mc:Fallback>
            <p:pic>
              <p:nvPicPr>
                <p:cNvPr id="14" name="Ink 13">
                  <a:extLst>
                    <a:ext uri="{FF2B5EF4-FFF2-40B4-BE49-F238E27FC236}">
                      <a16:creationId xmlns:a16="http://schemas.microsoft.com/office/drawing/2014/main" id="{B8CC9295-6308-4E63-992B-20EE3EFE5758}"/>
                    </a:ext>
                  </a:extLst>
                </p:cNvPr>
                <p:cNvPicPr/>
                <p:nvPr/>
              </p:nvPicPr>
              <p:blipFill>
                <a:blip r:embed="rId26"/>
                <a:stretch>
                  <a:fillRect/>
                </a:stretch>
              </p:blipFill>
              <p:spPr>
                <a:xfrm>
                  <a:off x="7514553" y="772228"/>
                  <a:ext cx="1472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327319FD-F076-49A1-8827-3935DFA20E73}"/>
                    </a:ext>
                  </a:extLst>
                </p14:cNvPr>
                <p14:cNvContentPartPr/>
                <p14:nvPr/>
              </p14:nvContentPartPr>
              <p14:xfrm>
                <a:off x="7988313" y="517348"/>
                <a:ext cx="344880" cy="131040"/>
              </p14:xfrm>
            </p:contentPart>
          </mc:Choice>
          <mc:Fallback>
            <p:pic>
              <p:nvPicPr>
                <p:cNvPr id="19" name="Ink 18">
                  <a:extLst>
                    <a:ext uri="{FF2B5EF4-FFF2-40B4-BE49-F238E27FC236}">
                      <a16:creationId xmlns:a16="http://schemas.microsoft.com/office/drawing/2014/main" id="{327319FD-F076-49A1-8827-3935DFA20E73}"/>
                    </a:ext>
                  </a:extLst>
                </p:cNvPr>
                <p:cNvPicPr/>
                <p:nvPr/>
              </p:nvPicPr>
              <p:blipFill>
                <a:blip r:embed="rId28"/>
                <a:stretch>
                  <a:fillRect/>
                </a:stretch>
              </p:blipFill>
              <p:spPr>
                <a:xfrm>
                  <a:off x="7979313" y="508708"/>
                  <a:ext cx="3625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D35D3576-2B42-46DC-A408-01C8078BE3A3}"/>
                    </a:ext>
                  </a:extLst>
                </p14:cNvPr>
                <p14:cNvContentPartPr/>
                <p14:nvPr/>
              </p14:nvContentPartPr>
              <p14:xfrm>
                <a:off x="8504553" y="496828"/>
                <a:ext cx="847800" cy="192960"/>
              </p14:xfrm>
            </p:contentPart>
          </mc:Choice>
          <mc:Fallback>
            <p:pic>
              <p:nvPicPr>
                <p:cNvPr id="20" name="Ink 19">
                  <a:extLst>
                    <a:ext uri="{FF2B5EF4-FFF2-40B4-BE49-F238E27FC236}">
                      <a16:creationId xmlns:a16="http://schemas.microsoft.com/office/drawing/2014/main" id="{D35D3576-2B42-46DC-A408-01C8078BE3A3}"/>
                    </a:ext>
                  </a:extLst>
                </p:cNvPr>
                <p:cNvPicPr/>
                <p:nvPr/>
              </p:nvPicPr>
              <p:blipFill>
                <a:blip r:embed="rId30"/>
                <a:stretch>
                  <a:fillRect/>
                </a:stretch>
              </p:blipFill>
              <p:spPr>
                <a:xfrm>
                  <a:off x="8495913" y="487828"/>
                  <a:ext cx="8654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09866768-98CE-4BC3-A17F-43F603BEA99E}"/>
                    </a:ext>
                  </a:extLst>
                </p14:cNvPr>
                <p14:cNvContentPartPr/>
                <p14:nvPr/>
              </p14:nvContentPartPr>
              <p14:xfrm>
                <a:off x="7954113" y="444988"/>
                <a:ext cx="1333440" cy="298080"/>
              </p14:xfrm>
            </p:contentPart>
          </mc:Choice>
          <mc:Fallback>
            <p:pic>
              <p:nvPicPr>
                <p:cNvPr id="24" name="Ink 23">
                  <a:extLst>
                    <a:ext uri="{FF2B5EF4-FFF2-40B4-BE49-F238E27FC236}">
                      <a16:creationId xmlns:a16="http://schemas.microsoft.com/office/drawing/2014/main" id="{09866768-98CE-4BC3-A17F-43F603BEA99E}"/>
                    </a:ext>
                  </a:extLst>
                </p:cNvPr>
                <p:cNvPicPr/>
                <p:nvPr/>
              </p:nvPicPr>
              <p:blipFill>
                <a:blip r:embed="rId32"/>
                <a:stretch>
                  <a:fillRect/>
                </a:stretch>
              </p:blipFill>
              <p:spPr>
                <a:xfrm>
                  <a:off x="7945113" y="436348"/>
                  <a:ext cx="13510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09A9A517-7306-412C-840C-1DFBD70ADCA9}"/>
                    </a:ext>
                  </a:extLst>
                </p14:cNvPr>
                <p14:cNvContentPartPr/>
                <p14:nvPr/>
              </p14:nvContentPartPr>
              <p14:xfrm>
                <a:off x="9502473" y="443188"/>
                <a:ext cx="138600" cy="294840"/>
              </p14:xfrm>
            </p:contentPart>
          </mc:Choice>
          <mc:Fallback>
            <p:pic>
              <p:nvPicPr>
                <p:cNvPr id="26" name="Ink 25">
                  <a:extLst>
                    <a:ext uri="{FF2B5EF4-FFF2-40B4-BE49-F238E27FC236}">
                      <a16:creationId xmlns:a16="http://schemas.microsoft.com/office/drawing/2014/main" id="{09A9A517-7306-412C-840C-1DFBD70ADCA9}"/>
                    </a:ext>
                  </a:extLst>
                </p:cNvPr>
                <p:cNvPicPr/>
                <p:nvPr/>
              </p:nvPicPr>
              <p:blipFill>
                <a:blip r:embed="rId34"/>
                <a:stretch>
                  <a:fillRect/>
                </a:stretch>
              </p:blipFill>
              <p:spPr>
                <a:xfrm>
                  <a:off x="9493833" y="434548"/>
                  <a:ext cx="15624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FC1B5E4B-E39E-4A1B-807C-2016E8F76880}"/>
                    </a:ext>
                  </a:extLst>
                </p14:cNvPr>
                <p14:cNvContentPartPr/>
                <p14:nvPr/>
              </p14:nvContentPartPr>
              <p14:xfrm>
                <a:off x="9489873" y="470188"/>
                <a:ext cx="186840" cy="142200"/>
              </p14:xfrm>
            </p:contentPart>
          </mc:Choice>
          <mc:Fallback>
            <p:pic>
              <p:nvPicPr>
                <p:cNvPr id="27" name="Ink 26">
                  <a:extLst>
                    <a:ext uri="{FF2B5EF4-FFF2-40B4-BE49-F238E27FC236}">
                      <a16:creationId xmlns:a16="http://schemas.microsoft.com/office/drawing/2014/main" id="{FC1B5E4B-E39E-4A1B-807C-2016E8F76880}"/>
                    </a:ext>
                  </a:extLst>
                </p:cNvPr>
                <p:cNvPicPr/>
                <p:nvPr/>
              </p:nvPicPr>
              <p:blipFill>
                <a:blip r:embed="rId36"/>
                <a:stretch>
                  <a:fillRect/>
                </a:stretch>
              </p:blipFill>
              <p:spPr>
                <a:xfrm>
                  <a:off x="9480873" y="461548"/>
                  <a:ext cx="2044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A7A385E2-9063-4F9C-9BDF-5A22CA72F7D6}"/>
                    </a:ext>
                  </a:extLst>
                </p14:cNvPr>
                <p14:cNvContentPartPr/>
                <p14:nvPr/>
              </p14:nvContentPartPr>
              <p14:xfrm>
                <a:off x="8529753" y="119188"/>
                <a:ext cx="196200" cy="298440"/>
              </p14:xfrm>
            </p:contentPart>
          </mc:Choice>
          <mc:Fallback>
            <p:pic>
              <p:nvPicPr>
                <p:cNvPr id="29" name="Ink 28">
                  <a:extLst>
                    <a:ext uri="{FF2B5EF4-FFF2-40B4-BE49-F238E27FC236}">
                      <a16:creationId xmlns:a16="http://schemas.microsoft.com/office/drawing/2014/main" id="{A7A385E2-9063-4F9C-9BDF-5A22CA72F7D6}"/>
                    </a:ext>
                  </a:extLst>
                </p:cNvPr>
                <p:cNvPicPr/>
                <p:nvPr/>
              </p:nvPicPr>
              <p:blipFill>
                <a:blip r:embed="rId38"/>
                <a:stretch>
                  <a:fillRect/>
                </a:stretch>
              </p:blipFill>
              <p:spPr>
                <a:xfrm>
                  <a:off x="8520753" y="110188"/>
                  <a:ext cx="213840" cy="316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47590B47-EB19-460A-9675-05B02912C598}"/>
                  </a:ext>
                </a:extLst>
              </p14:cNvPr>
              <p14:cNvContentPartPr/>
              <p14:nvPr/>
            </p14:nvContentPartPr>
            <p14:xfrm>
              <a:off x="3453033" y="2973628"/>
              <a:ext cx="695880" cy="63000"/>
            </p14:xfrm>
          </p:contentPart>
        </mc:Choice>
        <mc:Fallback>
          <p:pic>
            <p:nvPicPr>
              <p:cNvPr id="31" name="Ink 30">
                <a:extLst>
                  <a:ext uri="{FF2B5EF4-FFF2-40B4-BE49-F238E27FC236}">
                    <a16:creationId xmlns:a16="http://schemas.microsoft.com/office/drawing/2014/main" id="{47590B47-EB19-460A-9675-05B02912C598}"/>
                  </a:ext>
                </a:extLst>
              </p:cNvPr>
              <p:cNvPicPr/>
              <p:nvPr/>
            </p:nvPicPr>
            <p:blipFill>
              <a:blip r:embed="rId40"/>
              <a:stretch>
                <a:fillRect/>
              </a:stretch>
            </p:blipFill>
            <p:spPr>
              <a:xfrm>
                <a:off x="3444393" y="2964988"/>
                <a:ext cx="7135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Ink 31">
                <a:extLst>
                  <a:ext uri="{FF2B5EF4-FFF2-40B4-BE49-F238E27FC236}">
                    <a16:creationId xmlns:a16="http://schemas.microsoft.com/office/drawing/2014/main" id="{982E485C-3639-46F0-B2AB-7A173FA2F9E2}"/>
                  </a:ext>
                </a:extLst>
              </p14:cNvPr>
              <p14:cNvContentPartPr/>
              <p14:nvPr/>
            </p14:nvContentPartPr>
            <p14:xfrm>
              <a:off x="5432673" y="3009268"/>
              <a:ext cx="2698560" cy="71640"/>
            </p14:xfrm>
          </p:contentPart>
        </mc:Choice>
        <mc:Fallback>
          <p:pic>
            <p:nvPicPr>
              <p:cNvPr id="32" name="Ink 31">
                <a:extLst>
                  <a:ext uri="{FF2B5EF4-FFF2-40B4-BE49-F238E27FC236}">
                    <a16:creationId xmlns:a16="http://schemas.microsoft.com/office/drawing/2014/main" id="{982E485C-3639-46F0-B2AB-7A173FA2F9E2}"/>
                  </a:ext>
                </a:extLst>
              </p:cNvPr>
              <p:cNvPicPr/>
              <p:nvPr/>
            </p:nvPicPr>
            <p:blipFill>
              <a:blip r:embed="rId42"/>
              <a:stretch>
                <a:fillRect/>
              </a:stretch>
            </p:blipFill>
            <p:spPr>
              <a:xfrm>
                <a:off x="5424033" y="3000628"/>
                <a:ext cx="2716200" cy="89280"/>
              </a:xfrm>
              <a:prstGeom prst="rect">
                <a:avLst/>
              </a:prstGeom>
            </p:spPr>
          </p:pic>
        </mc:Fallback>
      </mc:AlternateContent>
      <p:grpSp>
        <p:nvGrpSpPr>
          <p:cNvPr id="43" name="Group 42">
            <a:extLst>
              <a:ext uri="{FF2B5EF4-FFF2-40B4-BE49-F238E27FC236}">
                <a16:creationId xmlns:a16="http://schemas.microsoft.com/office/drawing/2014/main" id="{2AC08046-C959-4F0C-88CB-F428DE73D573}"/>
              </a:ext>
            </a:extLst>
          </p:cNvPr>
          <p:cNvGrpSpPr/>
          <p:nvPr/>
        </p:nvGrpSpPr>
        <p:grpSpPr>
          <a:xfrm>
            <a:off x="10111593" y="718948"/>
            <a:ext cx="1002240" cy="801000"/>
            <a:chOff x="10111593" y="718948"/>
            <a:chExt cx="1002240" cy="801000"/>
          </a:xfrm>
        </p:grpSpPr>
        <mc:AlternateContent xmlns:mc="http://schemas.openxmlformats.org/markup-compatibility/2006">
          <mc:Choice xmlns:p14="http://schemas.microsoft.com/office/powerpoint/2010/main" Requires="p14">
            <p:contentPart p14:bwMode="auto" r:id="rId43">
              <p14:nvContentPartPr>
                <p14:cNvPr id="33" name="Ink 32">
                  <a:extLst>
                    <a:ext uri="{FF2B5EF4-FFF2-40B4-BE49-F238E27FC236}">
                      <a16:creationId xmlns:a16="http://schemas.microsoft.com/office/drawing/2014/main" id="{A46FEC70-5943-4962-876A-52DC2F1E04A1}"/>
                    </a:ext>
                  </a:extLst>
                </p14:cNvPr>
                <p14:cNvContentPartPr/>
                <p14:nvPr/>
              </p14:nvContentPartPr>
              <p14:xfrm>
                <a:off x="10111593" y="958348"/>
                <a:ext cx="360" cy="257400"/>
              </p14:xfrm>
            </p:contentPart>
          </mc:Choice>
          <mc:Fallback>
            <p:pic>
              <p:nvPicPr>
                <p:cNvPr id="33" name="Ink 32">
                  <a:extLst>
                    <a:ext uri="{FF2B5EF4-FFF2-40B4-BE49-F238E27FC236}">
                      <a16:creationId xmlns:a16="http://schemas.microsoft.com/office/drawing/2014/main" id="{A46FEC70-5943-4962-876A-52DC2F1E04A1}"/>
                    </a:ext>
                  </a:extLst>
                </p:cNvPr>
                <p:cNvPicPr/>
                <p:nvPr/>
              </p:nvPicPr>
              <p:blipFill>
                <a:blip r:embed="rId44"/>
                <a:stretch>
                  <a:fillRect/>
                </a:stretch>
              </p:blipFill>
              <p:spPr>
                <a:xfrm>
                  <a:off x="10102593" y="949708"/>
                  <a:ext cx="1800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Ink 33">
                  <a:extLst>
                    <a:ext uri="{FF2B5EF4-FFF2-40B4-BE49-F238E27FC236}">
                      <a16:creationId xmlns:a16="http://schemas.microsoft.com/office/drawing/2014/main" id="{C376C196-9CA2-4846-8CC7-AA3EFB00B378}"/>
                    </a:ext>
                  </a:extLst>
                </p14:cNvPr>
                <p14:cNvContentPartPr/>
                <p14:nvPr/>
              </p14:nvContentPartPr>
              <p14:xfrm>
                <a:off x="10280073" y="1114588"/>
                <a:ext cx="222120" cy="3960"/>
              </p14:xfrm>
            </p:contentPart>
          </mc:Choice>
          <mc:Fallback>
            <p:pic>
              <p:nvPicPr>
                <p:cNvPr id="34" name="Ink 33">
                  <a:extLst>
                    <a:ext uri="{FF2B5EF4-FFF2-40B4-BE49-F238E27FC236}">
                      <a16:creationId xmlns:a16="http://schemas.microsoft.com/office/drawing/2014/main" id="{C376C196-9CA2-4846-8CC7-AA3EFB00B378}"/>
                    </a:ext>
                  </a:extLst>
                </p:cNvPr>
                <p:cNvPicPr/>
                <p:nvPr/>
              </p:nvPicPr>
              <p:blipFill>
                <a:blip r:embed="rId46"/>
                <a:stretch>
                  <a:fillRect/>
                </a:stretch>
              </p:blipFill>
              <p:spPr>
                <a:xfrm>
                  <a:off x="10271073" y="1105948"/>
                  <a:ext cx="2397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Ink 35">
                  <a:extLst>
                    <a:ext uri="{FF2B5EF4-FFF2-40B4-BE49-F238E27FC236}">
                      <a16:creationId xmlns:a16="http://schemas.microsoft.com/office/drawing/2014/main" id="{CDBCEE7B-219C-4160-BDAA-E0FE15AD11F9}"/>
                    </a:ext>
                  </a:extLst>
                </p14:cNvPr>
                <p14:cNvContentPartPr/>
                <p14:nvPr/>
              </p14:nvContentPartPr>
              <p14:xfrm>
                <a:off x="10144713" y="1008388"/>
                <a:ext cx="402120" cy="216720"/>
              </p14:xfrm>
            </p:contentPart>
          </mc:Choice>
          <mc:Fallback>
            <p:pic>
              <p:nvPicPr>
                <p:cNvPr id="36" name="Ink 35">
                  <a:extLst>
                    <a:ext uri="{FF2B5EF4-FFF2-40B4-BE49-F238E27FC236}">
                      <a16:creationId xmlns:a16="http://schemas.microsoft.com/office/drawing/2014/main" id="{CDBCEE7B-219C-4160-BDAA-E0FE15AD11F9}"/>
                    </a:ext>
                  </a:extLst>
                </p:cNvPr>
                <p:cNvPicPr/>
                <p:nvPr/>
              </p:nvPicPr>
              <p:blipFill>
                <a:blip r:embed="rId48"/>
                <a:stretch>
                  <a:fillRect/>
                </a:stretch>
              </p:blipFill>
              <p:spPr>
                <a:xfrm>
                  <a:off x="10135713" y="999748"/>
                  <a:ext cx="4197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8" name="Ink 37">
                  <a:extLst>
                    <a:ext uri="{FF2B5EF4-FFF2-40B4-BE49-F238E27FC236}">
                      <a16:creationId xmlns:a16="http://schemas.microsoft.com/office/drawing/2014/main" id="{88DDA9F5-F484-459C-9BB0-1A5C0297C436}"/>
                    </a:ext>
                  </a:extLst>
                </p14:cNvPr>
                <p14:cNvContentPartPr/>
                <p14:nvPr/>
              </p14:nvContentPartPr>
              <p14:xfrm>
                <a:off x="10830153" y="718948"/>
                <a:ext cx="360" cy="346680"/>
              </p14:xfrm>
            </p:contentPart>
          </mc:Choice>
          <mc:Fallback>
            <p:pic>
              <p:nvPicPr>
                <p:cNvPr id="38" name="Ink 37">
                  <a:extLst>
                    <a:ext uri="{FF2B5EF4-FFF2-40B4-BE49-F238E27FC236}">
                      <a16:creationId xmlns:a16="http://schemas.microsoft.com/office/drawing/2014/main" id="{88DDA9F5-F484-459C-9BB0-1A5C0297C436}"/>
                    </a:ext>
                  </a:extLst>
                </p:cNvPr>
                <p:cNvPicPr/>
                <p:nvPr/>
              </p:nvPicPr>
              <p:blipFill>
                <a:blip r:embed="rId50"/>
                <a:stretch>
                  <a:fillRect/>
                </a:stretch>
              </p:blipFill>
              <p:spPr>
                <a:xfrm>
                  <a:off x="10821513" y="709948"/>
                  <a:ext cx="180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2D1CB84D-E131-4352-B399-395D7BA10505}"/>
                    </a:ext>
                  </a:extLst>
                </p14:cNvPr>
                <p14:cNvContentPartPr/>
                <p14:nvPr/>
              </p14:nvContentPartPr>
              <p14:xfrm>
                <a:off x="10605153" y="1153828"/>
                <a:ext cx="508680" cy="27000"/>
              </p14:xfrm>
            </p:contentPart>
          </mc:Choice>
          <mc:Fallback>
            <p:pic>
              <p:nvPicPr>
                <p:cNvPr id="40" name="Ink 39">
                  <a:extLst>
                    <a:ext uri="{FF2B5EF4-FFF2-40B4-BE49-F238E27FC236}">
                      <a16:creationId xmlns:a16="http://schemas.microsoft.com/office/drawing/2014/main" id="{2D1CB84D-E131-4352-B399-395D7BA10505}"/>
                    </a:ext>
                  </a:extLst>
                </p:cNvPr>
                <p:cNvPicPr/>
                <p:nvPr/>
              </p:nvPicPr>
              <p:blipFill>
                <a:blip r:embed="rId52"/>
                <a:stretch>
                  <a:fillRect/>
                </a:stretch>
              </p:blipFill>
              <p:spPr>
                <a:xfrm>
                  <a:off x="10596153" y="1145188"/>
                  <a:ext cx="526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D37CFD2D-9D06-421B-B30F-AAE040A49F1C}"/>
                    </a:ext>
                  </a:extLst>
                </p14:cNvPr>
                <p14:cNvContentPartPr/>
                <p14:nvPr/>
              </p14:nvContentPartPr>
              <p14:xfrm>
                <a:off x="10703433" y="1239868"/>
                <a:ext cx="209880" cy="280080"/>
              </p14:xfrm>
            </p:contentPart>
          </mc:Choice>
          <mc:Fallback>
            <p:pic>
              <p:nvPicPr>
                <p:cNvPr id="41" name="Ink 40">
                  <a:extLst>
                    <a:ext uri="{FF2B5EF4-FFF2-40B4-BE49-F238E27FC236}">
                      <a16:creationId xmlns:a16="http://schemas.microsoft.com/office/drawing/2014/main" id="{D37CFD2D-9D06-421B-B30F-AAE040A49F1C}"/>
                    </a:ext>
                  </a:extLst>
                </p:cNvPr>
                <p:cNvPicPr/>
                <p:nvPr/>
              </p:nvPicPr>
              <p:blipFill>
                <a:blip r:embed="rId54"/>
                <a:stretch>
                  <a:fillRect/>
                </a:stretch>
              </p:blipFill>
              <p:spPr>
                <a:xfrm>
                  <a:off x="10694793" y="1230868"/>
                  <a:ext cx="2275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D5A050DC-F04B-4B5B-85D8-60284EDAF7FD}"/>
                    </a:ext>
                  </a:extLst>
                </p14:cNvPr>
                <p14:cNvContentPartPr/>
                <p14:nvPr/>
              </p14:nvContentPartPr>
              <p14:xfrm>
                <a:off x="10936713" y="1313308"/>
                <a:ext cx="158760" cy="142200"/>
              </p14:xfrm>
            </p:contentPart>
          </mc:Choice>
          <mc:Fallback>
            <p:pic>
              <p:nvPicPr>
                <p:cNvPr id="42" name="Ink 41">
                  <a:extLst>
                    <a:ext uri="{FF2B5EF4-FFF2-40B4-BE49-F238E27FC236}">
                      <a16:creationId xmlns:a16="http://schemas.microsoft.com/office/drawing/2014/main" id="{D5A050DC-F04B-4B5B-85D8-60284EDAF7FD}"/>
                    </a:ext>
                  </a:extLst>
                </p:cNvPr>
                <p:cNvPicPr/>
                <p:nvPr/>
              </p:nvPicPr>
              <p:blipFill>
                <a:blip r:embed="rId56"/>
                <a:stretch>
                  <a:fillRect/>
                </a:stretch>
              </p:blipFill>
              <p:spPr>
                <a:xfrm>
                  <a:off x="10928073" y="1304668"/>
                  <a:ext cx="176400" cy="15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44" name="Ink 43">
                <a:extLst>
                  <a:ext uri="{FF2B5EF4-FFF2-40B4-BE49-F238E27FC236}">
                    <a16:creationId xmlns:a16="http://schemas.microsoft.com/office/drawing/2014/main" id="{37817AEF-EB30-4622-8C4C-AE3242D415D6}"/>
                  </a:ext>
                </a:extLst>
              </p14:cNvPr>
              <p14:cNvContentPartPr/>
              <p14:nvPr/>
            </p14:nvContentPartPr>
            <p14:xfrm>
              <a:off x="10154793" y="3080908"/>
              <a:ext cx="383400" cy="480960"/>
            </p14:xfrm>
          </p:contentPart>
        </mc:Choice>
        <mc:Fallback>
          <p:pic>
            <p:nvPicPr>
              <p:cNvPr id="44" name="Ink 43">
                <a:extLst>
                  <a:ext uri="{FF2B5EF4-FFF2-40B4-BE49-F238E27FC236}">
                    <a16:creationId xmlns:a16="http://schemas.microsoft.com/office/drawing/2014/main" id="{37817AEF-EB30-4622-8C4C-AE3242D415D6}"/>
                  </a:ext>
                </a:extLst>
              </p:cNvPr>
              <p:cNvPicPr/>
              <p:nvPr/>
            </p:nvPicPr>
            <p:blipFill>
              <a:blip r:embed="rId58"/>
              <a:stretch>
                <a:fillRect/>
              </a:stretch>
            </p:blipFill>
            <p:spPr>
              <a:xfrm>
                <a:off x="10145793" y="3071908"/>
                <a:ext cx="4010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5" name="Ink 44">
                <a:extLst>
                  <a:ext uri="{FF2B5EF4-FFF2-40B4-BE49-F238E27FC236}">
                    <a16:creationId xmlns:a16="http://schemas.microsoft.com/office/drawing/2014/main" id="{54F5A165-1467-43C8-89CF-7A73877D0297}"/>
                  </a:ext>
                </a:extLst>
              </p14:cNvPr>
              <p14:cNvContentPartPr/>
              <p14:nvPr/>
            </p14:nvContentPartPr>
            <p14:xfrm>
              <a:off x="2386713" y="3504988"/>
              <a:ext cx="446400" cy="446760"/>
            </p14:xfrm>
          </p:contentPart>
        </mc:Choice>
        <mc:Fallback>
          <p:pic>
            <p:nvPicPr>
              <p:cNvPr id="45" name="Ink 44">
                <a:extLst>
                  <a:ext uri="{FF2B5EF4-FFF2-40B4-BE49-F238E27FC236}">
                    <a16:creationId xmlns:a16="http://schemas.microsoft.com/office/drawing/2014/main" id="{54F5A165-1467-43C8-89CF-7A73877D0297}"/>
                  </a:ext>
                </a:extLst>
              </p:cNvPr>
              <p:cNvPicPr/>
              <p:nvPr/>
            </p:nvPicPr>
            <p:blipFill>
              <a:blip r:embed="rId60"/>
              <a:stretch>
                <a:fillRect/>
              </a:stretch>
            </p:blipFill>
            <p:spPr>
              <a:xfrm>
                <a:off x="2378073" y="3495988"/>
                <a:ext cx="464040" cy="464400"/>
              </a:xfrm>
              <a:prstGeom prst="rect">
                <a:avLst/>
              </a:prstGeom>
            </p:spPr>
          </p:pic>
        </mc:Fallback>
      </mc:AlternateContent>
      <p:grpSp>
        <p:nvGrpSpPr>
          <p:cNvPr id="49" name="Group 48">
            <a:extLst>
              <a:ext uri="{FF2B5EF4-FFF2-40B4-BE49-F238E27FC236}">
                <a16:creationId xmlns:a16="http://schemas.microsoft.com/office/drawing/2014/main" id="{2E0ADC42-E7D4-4743-8099-EFE8C34D8314}"/>
              </a:ext>
            </a:extLst>
          </p:cNvPr>
          <p:cNvGrpSpPr/>
          <p:nvPr/>
        </p:nvGrpSpPr>
        <p:grpSpPr>
          <a:xfrm>
            <a:off x="7402233" y="3531988"/>
            <a:ext cx="473040" cy="526680"/>
            <a:chOff x="7402233" y="3531988"/>
            <a:chExt cx="473040" cy="526680"/>
          </a:xfrm>
        </p:grpSpPr>
        <mc:AlternateContent xmlns:mc="http://schemas.openxmlformats.org/markup-compatibility/2006">
          <mc:Choice xmlns:p14="http://schemas.microsoft.com/office/powerpoint/2010/main" Requires="p14">
            <p:contentPart p14:bwMode="auto" r:id="rId61">
              <p14:nvContentPartPr>
                <p14:cNvPr id="46" name="Ink 45">
                  <a:extLst>
                    <a:ext uri="{FF2B5EF4-FFF2-40B4-BE49-F238E27FC236}">
                      <a16:creationId xmlns:a16="http://schemas.microsoft.com/office/drawing/2014/main" id="{CFD948E8-1A20-4DD2-A592-F82EC0E357E3}"/>
                    </a:ext>
                  </a:extLst>
                </p14:cNvPr>
                <p14:cNvContentPartPr/>
                <p14:nvPr/>
              </p14:nvContentPartPr>
              <p14:xfrm>
                <a:off x="7456953" y="3896668"/>
                <a:ext cx="381240" cy="9360"/>
              </p14:xfrm>
            </p:contentPart>
          </mc:Choice>
          <mc:Fallback>
            <p:pic>
              <p:nvPicPr>
                <p:cNvPr id="46" name="Ink 45">
                  <a:extLst>
                    <a:ext uri="{FF2B5EF4-FFF2-40B4-BE49-F238E27FC236}">
                      <a16:creationId xmlns:a16="http://schemas.microsoft.com/office/drawing/2014/main" id="{CFD948E8-1A20-4DD2-A592-F82EC0E357E3}"/>
                    </a:ext>
                  </a:extLst>
                </p:cNvPr>
                <p:cNvPicPr/>
                <p:nvPr/>
              </p:nvPicPr>
              <p:blipFill>
                <a:blip r:embed="rId62"/>
                <a:stretch>
                  <a:fillRect/>
                </a:stretch>
              </p:blipFill>
              <p:spPr>
                <a:xfrm>
                  <a:off x="7447953" y="3888028"/>
                  <a:ext cx="3988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7" name="Ink 46">
                  <a:extLst>
                    <a:ext uri="{FF2B5EF4-FFF2-40B4-BE49-F238E27FC236}">
                      <a16:creationId xmlns:a16="http://schemas.microsoft.com/office/drawing/2014/main" id="{F415BCCD-7A44-4559-B161-CD4994D00B75}"/>
                    </a:ext>
                  </a:extLst>
                </p14:cNvPr>
                <p14:cNvContentPartPr/>
                <p14:nvPr/>
              </p14:nvContentPartPr>
              <p14:xfrm>
                <a:off x="7483233" y="3949948"/>
                <a:ext cx="258480" cy="9720"/>
              </p14:xfrm>
            </p:contentPart>
          </mc:Choice>
          <mc:Fallback>
            <p:pic>
              <p:nvPicPr>
                <p:cNvPr id="47" name="Ink 46">
                  <a:extLst>
                    <a:ext uri="{FF2B5EF4-FFF2-40B4-BE49-F238E27FC236}">
                      <a16:creationId xmlns:a16="http://schemas.microsoft.com/office/drawing/2014/main" id="{F415BCCD-7A44-4559-B161-CD4994D00B75}"/>
                    </a:ext>
                  </a:extLst>
                </p:cNvPr>
                <p:cNvPicPr/>
                <p:nvPr/>
              </p:nvPicPr>
              <p:blipFill>
                <a:blip r:embed="rId64"/>
                <a:stretch>
                  <a:fillRect/>
                </a:stretch>
              </p:blipFill>
              <p:spPr>
                <a:xfrm>
                  <a:off x="7474593" y="3941308"/>
                  <a:ext cx="2761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8" name="Ink 47">
                  <a:extLst>
                    <a:ext uri="{FF2B5EF4-FFF2-40B4-BE49-F238E27FC236}">
                      <a16:creationId xmlns:a16="http://schemas.microsoft.com/office/drawing/2014/main" id="{F5A7F69C-6813-4726-B14E-7AF5795ABC88}"/>
                    </a:ext>
                  </a:extLst>
                </p14:cNvPr>
                <p14:cNvContentPartPr/>
                <p14:nvPr/>
              </p14:nvContentPartPr>
              <p14:xfrm>
                <a:off x="7402233" y="3531988"/>
                <a:ext cx="473040" cy="526680"/>
              </p14:xfrm>
            </p:contentPart>
          </mc:Choice>
          <mc:Fallback>
            <p:pic>
              <p:nvPicPr>
                <p:cNvPr id="48" name="Ink 47">
                  <a:extLst>
                    <a:ext uri="{FF2B5EF4-FFF2-40B4-BE49-F238E27FC236}">
                      <a16:creationId xmlns:a16="http://schemas.microsoft.com/office/drawing/2014/main" id="{F5A7F69C-6813-4726-B14E-7AF5795ABC88}"/>
                    </a:ext>
                  </a:extLst>
                </p:cNvPr>
                <p:cNvPicPr/>
                <p:nvPr/>
              </p:nvPicPr>
              <p:blipFill>
                <a:blip r:embed="rId66"/>
                <a:stretch>
                  <a:fillRect/>
                </a:stretch>
              </p:blipFill>
              <p:spPr>
                <a:xfrm>
                  <a:off x="7393593" y="3522988"/>
                  <a:ext cx="490680" cy="54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50" name="Ink 49">
                <a:extLst>
                  <a:ext uri="{FF2B5EF4-FFF2-40B4-BE49-F238E27FC236}">
                    <a16:creationId xmlns:a16="http://schemas.microsoft.com/office/drawing/2014/main" id="{D590D2CA-7F9C-4BB9-9521-0AD599B7A0B5}"/>
                  </a:ext>
                </a:extLst>
              </p14:cNvPr>
              <p14:cNvContentPartPr/>
              <p14:nvPr/>
            </p14:nvContentPartPr>
            <p14:xfrm>
              <a:off x="5060073" y="5182948"/>
              <a:ext cx="1866600" cy="11160"/>
            </p14:xfrm>
          </p:contentPart>
        </mc:Choice>
        <mc:Fallback>
          <p:pic>
            <p:nvPicPr>
              <p:cNvPr id="50" name="Ink 49">
                <a:extLst>
                  <a:ext uri="{FF2B5EF4-FFF2-40B4-BE49-F238E27FC236}">
                    <a16:creationId xmlns:a16="http://schemas.microsoft.com/office/drawing/2014/main" id="{D590D2CA-7F9C-4BB9-9521-0AD599B7A0B5}"/>
                  </a:ext>
                </a:extLst>
              </p:cNvPr>
              <p:cNvPicPr/>
              <p:nvPr/>
            </p:nvPicPr>
            <p:blipFill>
              <a:blip r:embed="rId68"/>
              <a:stretch>
                <a:fillRect/>
              </a:stretch>
            </p:blipFill>
            <p:spPr>
              <a:xfrm>
                <a:off x="5051073" y="5174308"/>
                <a:ext cx="1884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1" name="Ink 50">
                <a:extLst>
                  <a:ext uri="{FF2B5EF4-FFF2-40B4-BE49-F238E27FC236}">
                    <a16:creationId xmlns:a16="http://schemas.microsoft.com/office/drawing/2014/main" id="{37FBE053-B300-42C2-A4FD-80D84056C1FC}"/>
                  </a:ext>
                </a:extLst>
              </p14:cNvPr>
              <p14:cNvContentPartPr/>
              <p14:nvPr/>
            </p14:nvContentPartPr>
            <p14:xfrm>
              <a:off x="7038993" y="4394188"/>
              <a:ext cx="410400" cy="516600"/>
            </p14:xfrm>
          </p:contentPart>
        </mc:Choice>
        <mc:Fallback>
          <p:pic>
            <p:nvPicPr>
              <p:cNvPr id="51" name="Ink 50">
                <a:extLst>
                  <a:ext uri="{FF2B5EF4-FFF2-40B4-BE49-F238E27FC236}">
                    <a16:creationId xmlns:a16="http://schemas.microsoft.com/office/drawing/2014/main" id="{37FBE053-B300-42C2-A4FD-80D84056C1FC}"/>
                  </a:ext>
                </a:extLst>
              </p:cNvPr>
              <p:cNvPicPr/>
              <p:nvPr/>
            </p:nvPicPr>
            <p:blipFill>
              <a:blip r:embed="rId70"/>
              <a:stretch>
                <a:fillRect/>
              </a:stretch>
            </p:blipFill>
            <p:spPr>
              <a:xfrm>
                <a:off x="7030353" y="4385548"/>
                <a:ext cx="42804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2" name="Ink 51">
                <a:extLst>
                  <a:ext uri="{FF2B5EF4-FFF2-40B4-BE49-F238E27FC236}">
                    <a16:creationId xmlns:a16="http://schemas.microsoft.com/office/drawing/2014/main" id="{1C317433-0898-446E-A0BB-B8604E351747}"/>
                  </a:ext>
                </a:extLst>
              </p14:cNvPr>
              <p14:cNvContentPartPr/>
              <p14:nvPr/>
            </p14:nvContentPartPr>
            <p14:xfrm>
              <a:off x="6752073" y="5015548"/>
              <a:ext cx="83520" cy="360"/>
            </p14:xfrm>
          </p:contentPart>
        </mc:Choice>
        <mc:Fallback>
          <p:pic>
            <p:nvPicPr>
              <p:cNvPr id="52" name="Ink 51">
                <a:extLst>
                  <a:ext uri="{FF2B5EF4-FFF2-40B4-BE49-F238E27FC236}">
                    <a16:creationId xmlns:a16="http://schemas.microsoft.com/office/drawing/2014/main" id="{1C317433-0898-446E-A0BB-B8604E351747}"/>
                  </a:ext>
                </a:extLst>
              </p:cNvPr>
              <p:cNvPicPr/>
              <p:nvPr/>
            </p:nvPicPr>
            <p:blipFill>
              <a:blip r:embed="rId72"/>
              <a:stretch>
                <a:fillRect/>
              </a:stretch>
            </p:blipFill>
            <p:spPr>
              <a:xfrm>
                <a:off x="6743433" y="5006548"/>
                <a:ext cx="101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3" name="Ink 52">
                <a:extLst>
                  <a:ext uri="{FF2B5EF4-FFF2-40B4-BE49-F238E27FC236}">
                    <a16:creationId xmlns:a16="http://schemas.microsoft.com/office/drawing/2014/main" id="{0F564D17-A985-4E84-955E-9D94F6EE386F}"/>
                  </a:ext>
                </a:extLst>
              </p14:cNvPr>
              <p14:cNvContentPartPr/>
              <p14:nvPr/>
            </p14:nvContentPartPr>
            <p14:xfrm>
              <a:off x="1739793" y="6045508"/>
              <a:ext cx="105120" cy="9720"/>
            </p14:xfrm>
          </p:contentPart>
        </mc:Choice>
        <mc:Fallback>
          <p:pic>
            <p:nvPicPr>
              <p:cNvPr id="53" name="Ink 52">
                <a:extLst>
                  <a:ext uri="{FF2B5EF4-FFF2-40B4-BE49-F238E27FC236}">
                    <a16:creationId xmlns:a16="http://schemas.microsoft.com/office/drawing/2014/main" id="{0F564D17-A985-4E84-955E-9D94F6EE386F}"/>
                  </a:ext>
                </a:extLst>
              </p:cNvPr>
              <p:cNvPicPr/>
              <p:nvPr/>
            </p:nvPicPr>
            <p:blipFill>
              <a:blip r:embed="rId74"/>
              <a:stretch>
                <a:fillRect/>
              </a:stretch>
            </p:blipFill>
            <p:spPr>
              <a:xfrm>
                <a:off x="1731153" y="6036868"/>
                <a:ext cx="122760" cy="27360"/>
              </a:xfrm>
              <a:prstGeom prst="rect">
                <a:avLst/>
              </a:prstGeom>
            </p:spPr>
          </p:pic>
        </mc:Fallback>
      </mc:AlternateContent>
      <p:grpSp>
        <p:nvGrpSpPr>
          <p:cNvPr id="59" name="Group 58">
            <a:extLst>
              <a:ext uri="{FF2B5EF4-FFF2-40B4-BE49-F238E27FC236}">
                <a16:creationId xmlns:a16="http://schemas.microsoft.com/office/drawing/2014/main" id="{19D6E83E-254D-4C6D-B473-AC4B2A534DDB}"/>
              </a:ext>
            </a:extLst>
          </p:cNvPr>
          <p:cNvGrpSpPr/>
          <p:nvPr/>
        </p:nvGrpSpPr>
        <p:grpSpPr>
          <a:xfrm>
            <a:off x="2324793" y="6098788"/>
            <a:ext cx="720360" cy="62640"/>
            <a:chOff x="2324793" y="6098788"/>
            <a:chExt cx="720360" cy="62640"/>
          </a:xfrm>
        </p:grpSpPr>
        <mc:AlternateContent xmlns:mc="http://schemas.openxmlformats.org/markup-compatibility/2006">
          <mc:Choice xmlns:p14="http://schemas.microsoft.com/office/powerpoint/2010/main" Requires="p14">
            <p:contentPart p14:bwMode="auto" r:id="rId75">
              <p14:nvContentPartPr>
                <p14:cNvPr id="54" name="Ink 53">
                  <a:extLst>
                    <a:ext uri="{FF2B5EF4-FFF2-40B4-BE49-F238E27FC236}">
                      <a16:creationId xmlns:a16="http://schemas.microsoft.com/office/drawing/2014/main" id="{EBABD087-8DFE-4A36-8432-FB0A9AC7FD66}"/>
                    </a:ext>
                  </a:extLst>
                </p14:cNvPr>
                <p14:cNvContentPartPr/>
                <p14:nvPr/>
              </p14:nvContentPartPr>
              <p14:xfrm>
                <a:off x="2344233" y="6107428"/>
                <a:ext cx="132480" cy="360"/>
              </p14:xfrm>
            </p:contentPart>
          </mc:Choice>
          <mc:Fallback>
            <p:pic>
              <p:nvPicPr>
                <p:cNvPr id="54" name="Ink 53">
                  <a:extLst>
                    <a:ext uri="{FF2B5EF4-FFF2-40B4-BE49-F238E27FC236}">
                      <a16:creationId xmlns:a16="http://schemas.microsoft.com/office/drawing/2014/main" id="{EBABD087-8DFE-4A36-8432-FB0A9AC7FD66}"/>
                    </a:ext>
                  </a:extLst>
                </p:cNvPr>
                <p:cNvPicPr/>
                <p:nvPr/>
              </p:nvPicPr>
              <p:blipFill>
                <a:blip r:embed="rId76"/>
                <a:stretch>
                  <a:fillRect/>
                </a:stretch>
              </p:blipFill>
              <p:spPr>
                <a:xfrm>
                  <a:off x="2335233" y="6098788"/>
                  <a:ext cx="150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5" name="Ink 54">
                  <a:extLst>
                    <a:ext uri="{FF2B5EF4-FFF2-40B4-BE49-F238E27FC236}">
                      <a16:creationId xmlns:a16="http://schemas.microsoft.com/office/drawing/2014/main" id="{30631F88-78B2-48FD-AFA0-FB565191972B}"/>
                    </a:ext>
                  </a:extLst>
                </p14:cNvPr>
                <p14:cNvContentPartPr/>
                <p14:nvPr/>
              </p14:nvContentPartPr>
              <p14:xfrm>
                <a:off x="2324793" y="6134068"/>
                <a:ext cx="187560" cy="360"/>
              </p14:xfrm>
            </p:contentPart>
          </mc:Choice>
          <mc:Fallback>
            <p:pic>
              <p:nvPicPr>
                <p:cNvPr id="55" name="Ink 54">
                  <a:extLst>
                    <a:ext uri="{FF2B5EF4-FFF2-40B4-BE49-F238E27FC236}">
                      <a16:creationId xmlns:a16="http://schemas.microsoft.com/office/drawing/2014/main" id="{30631F88-78B2-48FD-AFA0-FB565191972B}"/>
                    </a:ext>
                  </a:extLst>
                </p:cNvPr>
                <p:cNvPicPr/>
                <p:nvPr/>
              </p:nvPicPr>
              <p:blipFill>
                <a:blip r:embed="rId78"/>
                <a:stretch>
                  <a:fillRect/>
                </a:stretch>
              </p:blipFill>
              <p:spPr>
                <a:xfrm>
                  <a:off x="2316153" y="6125068"/>
                  <a:ext cx="20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7" name="Ink 56">
                  <a:extLst>
                    <a:ext uri="{FF2B5EF4-FFF2-40B4-BE49-F238E27FC236}">
                      <a16:creationId xmlns:a16="http://schemas.microsoft.com/office/drawing/2014/main" id="{0F2B39C1-A096-4BE9-9057-3FB231DCD8A9}"/>
                    </a:ext>
                  </a:extLst>
                </p14:cNvPr>
                <p14:cNvContentPartPr/>
                <p14:nvPr/>
              </p14:nvContentPartPr>
              <p14:xfrm>
                <a:off x="2840313" y="6098788"/>
                <a:ext cx="178200" cy="360"/>
              </p14:xfrm>
            </p:contentPart>
          </mc:Choice>
          <mc:Fallback>
            <p:pic>
              <p:nvPicPr>
                <p:cNvPr id="57" name="Ink 56">
                  <a:extLst>
                    <a:ext uri="{FF2B5EF4-FFF2-40B4-BE49-F238E27FC236}">
                      <a16:creationId xmlns:a16="http://schemas.microsoft.com/office/drawing/2014/main" id="{0F2B39C1-A096-4BE9-9057-3FB231DCD8A9}"/>
                    </a:ext>
                  </a:extLst>
                </p:cNvPr>
                <p:cNvPicPr/>
                <p:nvPr/>
              </p:nvPicPr>
              <p:blipFill>
                <a:blip r:embed="rId80"/>
                <a:stretch>
                  <a:fillRect/>
                </a:stretch>
              </p:blipFill>
              <p:spPr>
                <a:xfrm>
                  <a:off x="2831313" y="6089788"/>
                  <a:ext cx="19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8" name="Ink 57">
                  <a:extLst>
                    <a:ext uri="{FF2B5EF4-FFF2-40B4-BE49-F238E27FC236}">
                      <a16:creationId xmlns:a16="http://schemas.microsoft.com/office/drawing/2014/main" id="{066CB875-ACCB-4D28-AAC8-3F449A739D7B}"/>
                    </a:ext>
                  </a:extLst>
                </p14:cNvPr>
                <p14:cNvContentPartPr/>
                <p14:nvPr/>
              </p14:nvContentPartPr>
              <p14:xfrm>
                <a:off x="2868033" y="6151348"/>
                <a:ext cx="177120" cy="10080"/>
              </p14:xfrm>
            </p:contentPart>
          </mc:Choice>
          <mc:Fallback>
            <p:pic>
              <p:nvPicPr>
                <p:cNvPr id="58" name="Ink 57">
                  <a:extLst>
                    <a:ext uri="{FF2B5EF4-FFF2-40B4-BE49-F238E27FC236}">
                      <a16:creationId xmlns:a16="http://schemas.microsoft.com/office/drawing/2014/main" id="{066CB875-ACCB-4D28-AAC8-3F449A739D7B}"/>
                    </a:ext>
                  </a:extLst>
                </p:cNvPr>
                <p:cNvPicPr/>
                <p:nvPr/>
              </p:nvPicPr>
              <p:blipFill>
                <a:blip r:embed="rId82"/>
                <a:stretch>
                  <a:fillRect/>
                </a:stretch>
              </p:blipFill>
              <p:spPr>
                <a:xfrm>
                  <a:off x="2859033" y="6142708"/>
                  <a:ext cx="19476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3">
            <p14:nvContentPartPr>
              <p14:cNvPr id="60" name="Ink 59">
                <a:extLst>
                  <a:ext uri="{FF2B5EF4-FFF2-40B4-BE49-F238E27FC236}">
                    <a16:creationId xmlns:a16="http://schemas.microsoft.com/office/drawing/2014/main" id="{19B9BB7D-F25C-4E09-A668-691FA956A9F7}"/>
                  </a:ext>
                </a:extLst>
              </p14:cNvPr>
              <p14:cNvContentPartPr/>
              <p14:nvPr/>
            </p14:nvContentPartPr>
            <p14:xfrm>
              <a:off x="4358793" y="6131188"/>
              <a:ext cx="1201680" cy="21240"/>
            </p14:xfrm>
          </p:contentPart>
        </mc:Choice>
        <mc:Fallback>
          <p:pic>
            <p:nvPicPr>
              <p:cNvPr id="60" name="Ink 59">
                <a:extLst>
                  <a:ext uri="{FF2B5EF4-FFF2-40B4-BE49-F238E27FC236}">
                    <a16:creationId xmlns:a16="http://schemas.microsoft.com/office/drawing/2014/main" id="{19B9BB7D-F25C-4E09-A668-691FA956A9F7}"/>
                  </a:ext>
                </a:extLst>
              </p:cNvPr>
              <p:cNvPicPr/>
              <p:nvPr/>
            </p:nvPicPr>
            <p:blipFill>
              <a:blip r:embed="rId84"/>
              <a:stretch>
                <a:fillRect/>
              </a:stretch>
            </p:blipFill>
            <p:spPr>
              <a:xfrm>
                <a:off x="4349793" y="6122548"/>
                <a:ext cx="12193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1" name="Ink 60">
                <a:extLst>
                  <a:ext uri="{FF2B5EF4-FFF2-40B4-BE49-F238E27FC236}">
                    <a16:creationId xmlns:a16="http://schemas.microsoft.com/office/drawing/2014/main" id="{721FF0F5-51E3-4E50-B6B6-1ADBC23C3C96}"/>
                  </a:ext>
                </a:extLst>
              </p14:cNvPr>
              <p14:cNvContentPartPr/>
              <p14:nvPr/>
            </p14:nvContentPartPr>
            <p14:xfrm>
              <a:off x="2858313" y="6488308"/>
              <a:ext cx="2527200" cy="55080"/>
            </p14:xfrm>
          </p:contentPart>
        </mc:Choice>
        <mc:Fallback>
          <p:pic>
            <p:nvPicPr>
              <p:cNvPr id="61" name="Ink 60">
                <a:extLst>
                  <a:ext uri="{FF2B5EF4-FFF2-40B4-BE49-F238E27FC236}">
                    <a16:creationId xmlns:a16="http://schemas.microsoft.com/office/drawing/2014/main" id="{721FF0F5-51E3-4E50-B6B6-1ADBC23C3C96}"/>
                  </a:ext>
                </a:extLst>
              </p:cNvPr>
              <p:cNvPicPr/>
              <p:nvPr/>
            </p:nvPicPr>
            <p:blipFill>
              <a:blip r:embed="rId86"/>
              <a:stretch>
                <a:fillRect/>
              </a:stretch>
            </p:blipFill>
            <p:spPr>
              <a:xfrm>
                <a:off x="2849673" y="6479308"/>
                <a:ext cx="25448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2" name="Ink 61">
                <a:extLst>
                  <a:ext uri="{FF2B5EF4-FFF2-40B4-BE49-F238E27FC236}">
                    <a16:creationId xmlns:a16="http://schemas.microsoft.com/office/drawing/2014/main" id="{34BDE05E-7CDA-4F87-8EB8-A57C63B82954}"/>
                  </a:ext>
                </a:extLst>
              </p14:cNvPr>
              <p14:cNvContentPartPr/>
              <p14:nvPr/>
            </p14:nvContentPartPr>
            <p14:xfrm>
              <a:off x="3754713" y="6640228"/>
              <a:ext cx="748080" cy="8280"/>
            </p14:xfrm>
          </p:contentPart>
        </mc:Choice>
        <mc:Fallback>
          <p:pic>
            <p:nvPicPr>
              <p:cNvPr id="62" name="Ink 61">
                <a:extLst>
                  <a:ext uri="{FF2B5EF4-FFF2-40B4-BE49-F238E27FC236}">
                    <a16:creationId xmlns:a16="http://schemas.microsoft.com/office/drawing/2014/main" id="{34BDE05E-7CDA-4F87-8EB8-A57C63B82954}"/>
                  </a:ext>
                </a:extLst>
              </p:cNvPr>
              <p:cNvPicPr/>
              <p:nvPr/>
            </p:nvPicPr>
            <p:blipFill>
              <a:blip r:embed="rId88"/>
              <a:stretch>
                <a:fillRect/>
              </a:stretch>
            </p:blipFill>
            <p:spPr>
              <a:xfrm>
                <a:off x="3746073" y="6631588"/>
                <a:ext cx="7657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3" name="Ink 62">
                <a:extLst>
                  <a:ext uri="{FF2B5EF4-FFF2-40B4-BE49-F238E27FC236}">
                    <a16:creationId xmlns:a16="http://schemas.microsoft.com/office/drawing/2014/main" id="{282AAC44-D827-4CAC-90E8-DC25143CA9A4}"/>
                  </a:ext>
                </a:extLst>
              </p14:cNvPr>
              <p14:cNvContentPartPr/>
              <p14:nvPr/>
            </p14:nvContentPartPr>
            <p14:xfrm>
              <a:off x="470433" y="4713868"/>
              <a:ext cx="360" cy="360"/>
            </p14:xfrm>
          </p:contentPart>
        </mc:Choice>
        <mc:Fallback>
          <p:pic>
            <p:nvPicPr>
              <p:cNvPr id="63" name="Ink 62">
                <a:extLst>
                  <a:ext uri="{FF2B5EF4-FFF2-40B4-BE49-F238E27FC236}">
                    <a16:creationId xmlns:a16="http://schemas.microsoft.com/office/drawing/2014/main" id="{282AAC44-D827-4CAC-90E8-DC25143CA9A4}"/>
                  </a:ext>
                </a:extLst>
              </p:cNvPr>
              <p:cNvPicPr/>
              <p:nvPr/>
            </p:nvPicPr>
            <p:blipFill>
              <a:blip r:embed="rId90"/>
              <a:stretch>
                <a:fillRect/>
              </a:stretch>
            </p:blipFill>
            <p:spPr>
              <a:xfrm>
                <a:off x="461433" y="4704868"/>
                <a:ext cx="18000" cy="18000"/>
              </a:xfrm>
              <a:prstGeom prst="rect">
                <a:avLst/>
              </a:prstGeom>
            </p:spPr>
          </p:pic>
        </mc:Fallback>
      </mc:AlternateContent>
    </p:spTree>
    <p:extLst>
      <p:ext uri="{BB962C8B-B14F-4D97-AF65-F5344CB8AC3E}">
        <p14:creationId xmlns:p14="http://schemas.microsoft.com/office/powerpoint/2010/main" val="199859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Point Light Sources..</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In the newer programmable shading environments provided by OpenGL and Direct3D, any kind of fall-off function can be achieved, and it’s often the case that a point light’s intensity is intentionally made to become zero beyond a certain distance from the light. </a:t>
            </a:r>
          </a:p>
          <a:p>
            <a:pPr algn="just"/>
            <a:r>
              <a:rPr lang="en-US" sz="2800" b="0" i="0" dirty="0">
                <a:solidFill>
                  <a:srgbClr val="242021"/>
                </a:solidFill>
                <a:effectLst/>
                <a:latin typeface="TimesNewRoman"/>
              </a:rPr>
              <a:t>This limits the light’s volume of influence so that objects too far from the light to receive significant illumination don’t have to be</a:t>
            </a:r>
            <a:r>
              <a:rPr lang="en-US" dirty="0"/>
              <a:t> </a:t>
            </a:r>
            <a:r>
              <a:rPr lang="en-US" sz="2800" b="0" i="0" dirty="0">
                <a:solidFill>
                  <a:srgbClr val="242021"/>
                </a:solidFill>
                <a:effectLst/>
                <a:latin typeface="TimesNewRoman"/>
              </a:rPr>
              <a:t>rendered for that light source. This by itself helps game engines run faster</a:t>
            </a:r>
            <a:r>
              <a:rPr lang="en-US" dirty="0"/>
              <a:t> .</a:t>
            </a:r>
            <a:endParaRPr lang="en-US" sz="2800" b="0" i="0" dirty="0">
              <a:solidFill>
                <a:srgbClr val="242021"/>
              </a:solidFill>
              <a:effectLst/>
              <a:latin typeface="TimesNewRoman"/>
            </a:endParaRPr>
          </a:p>
          <a:p>
            <a:pPr algn="just"/>
            <a:endParaRPr lang="en-US"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FCAD5C62-AFF8-4A4D-9E4C-DA7530DE4267}"/>
              </a:ext>
            </a:extLst>
          </p:cNvPr>
          <p:cNvGrpSpPr/>
          <p:nvPr/>
        </p:nvGrpSpPr>
        <p:grpSpPr>
          <a:xfrm>
            <a:off x="6427353" y="2423548"/>
            <a:ext cx="2365560" cy="320760"/>
            <a:chOff x="6427353" y="2423548"/>
            <a:chExt cx="2365560" cy="3207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951EE37-082C-4BC4-A026-B5CBB64D41EF}"/>
                    </a:ext>
                  </a:extLst>
                </p14:cNvPr>
                <p14:cNvContentPartPr/>
                <p14:nvPr/>
              </p14:nvContentPartPr>
              <p14:xfrm>
                <a:off x="6427353" y="2423548"/>
                <a:ext cx="1078560" cy="274680"/>
              </p14:xfrm>
            </p:contentPart>
          </mc:Choice>
          <mc:Fallback>
            <p:pic>
              <p:nvPicPr>
                <p:cNvPr id="4" name="Ink 3">
                  <a:extLst>
                    <a:ext uri="{FF2B5EF4-FFF2-40B4-BE49-F238E27FC236}">
                      <a16:creationId xmlns:a16="http://schemas.microsoft.com/office/drawing/2014/main" id="{E951EE37-082C-4BC4-A026-B5CBB64D41EF}"/>
                    </a:ext>
                  </a:extLst>
                </p:cNvPr>
                <p:cNvPicPr/>
                <p:nvPr/>
              </p:nvPicPr>
              <p:blipFill>
                <a:blip r:embed="rId3"/>
                <a:stretch>
                  <a:fillRect/>
                </a:stretch>
              </p:blipFill>
              <p:spPr>
                <a:xfrm>
                  <a:off x="6418353" y="2414548"/>
                  <a:ext cx="10962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50440C3-C4D7-4834-9611-95B5FF18D472}"/>
                    </a:ext>
                  </a:extLst>
                </p14:cNvPr>
                <p14:cNvContentPartPr/>
                <p14:nvPr/>
              </p14:nvContentPartPr>
              <p14:xfrm>
                <a:off x="6427353" y="2599588"/>
                <a:ext cx="2365560" cy="144720"/>
              </p14:xfrm>
            </p:contentPart>
          </mc:Choice>
          <mc:Fallback>
            <p:pic>
              <p:nvPicPr>
                <p:cNvPr id="5" name="Ink 4">
                  <a:extLst>
                    <a:ext uri="{FF2B5EF4-FFF2-40B4-BE49-F238E27FC236}">
                      <a16:creationId xmlns:a16="http://schemas.microsoft.com/office/drawing/2014/main" id="{550440C3-C4D7-4834-9611-95B5FF18D472}"/>
                    </a:ext>
                  </a:extLst>
                </p:cNvPr>
                <p:cNvPicPr/>
                <p:nvPr/>
              </p:nvPicPr>
              <p:blipFill>
                <a:blip r:embed="rId5"/>
                <a:stretch>
                  <a:fillRect/>
                </a:stretch>
              </p:blipFill>
              <p:spPr>
                <a:xfrm>
                  <a:off x="6418353" y="2590948"/>
                  <a:ext cx="2383200" cy="16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61E60B0-851F-4C94-AB5B-1258D0660182}"/>
                  </a:ext>
                </a:extLst>
              </p14:cNvPr>
              <p14:cNvContentPartPr/>
              <p14:nvPr/>
            </p14:nvContentPartPr>
            <p14:xfrm>
              <a:off x="3444393" y="3363868"/>
              <a:ext cx="745200" cy="54360"/>
            </p14:xfrm>
          </p:contentPart>
        </mc:Choice>
        <mc:Fallback>
          <p:pic>
            <p:nvPicPr>
              <p:cNvPr id="7" name="Ink 6">
                <a:extLst>
                  <a:ext uri="{FF2B5EF4-FFF2-40B4-BE49-F238E27FC236}">
                    <a16:creationId xmlns:a16="http://schemas.microsoft.com/office/drawing/2014/main" id="{D61E60B0-851F-4C94-AB5B-1258D0660182}"/>
                  </a:ext>
                </a:extLst>
              </p:cNvPr>
              <p:cNvPicPr/>
              <p:nvPr/>
            </p:nvPicPr>
            <p:blipFill>
              <a:blip r:embed="rId7"/>
              <a:stretch>
                <a:fillRect/>
              </a:stretch>
            </p:blipFill>
            <p:spPr>
              <a:xfrm>
                <a:off x="3435393" y="3354868"/>
                <a:ext cx="7628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45400F5-025A-4CC5-90A4-CA80F3604578}"/>
                  </a:ext>
                </a:extLst>
              </p14:cNvPr>
              <p14:cNvContentPartPr/>
              <p14:nvPr/>
            </p14:nvContentPartPr>
            <p14:xfrm>
              <a:off x="6728673" y="3372148"/>
              <a:ext cx="3097800" cy="37800"/>
            </p14:xfrm>
          </p:contentPart>
        </mc:Choice>
        <mc:Fallback>
          <p:pic>
            <p:nvPicPr>
              <p:cNvPr id="8" name="Ink 7">
                <a:extLst>
                  <a:ext uri="{FF2B5EF4-FFF2-40B4-BE49-F238E27FC236}">
                    <a16:creationId xmlns:a16="http://schemas.microsoft.com/office/drawing/2014/main" id="{245400F5-025A-4CC5-90A4-CA80F3604578}"/>
                  </a:ext>
                </a:extLst>
              </p:cNvPr>
              <p:cNvPicPr/>
              <p:nvPr/>
            </p:nvPicPr>
            <p:blipFill>
              <a:blip r:embed="rId9"/>
              <a:stretch>
                <a:fillRect/>
              </a:stretch>
            </p:blipFill>
            <p:spPr>
              <a:xfrm>
                <a:off x="6720033" y="3363148"/>
                <a:ext cx="31154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A50D12FB-F619-45D1-AD40-F65F5CEB1690}"/>
                  </a:ext>
                </a:extLst>
              </p14:cNvPr>
              <p14:cNvContentPartPr/>
              <p14:nvPr/>
            </p14:nvContentPartPr>
            <p14:xfrm>
              <a:off x="1819713" y="3861748"/>
              <a:ext cx="3344400" cy="143280"/>
            </p14:xfrm>
          </p:contentPart>
        </mc:Choice>
        <mc:Fallback>
          <p:pic>
            <p:nvPicPr>
              <p:cNvPr id="9" name="Ink 8">
                <a:extLst>
                  <a:ext uri="{FF2B5EF4-FFF2-40B4-BE49-F238E27FC236}">
                    <a16:creationId xmlns:a16="http://schemas.microsoft.com/office/drawing/2014/main" id="{A50D12FB-F619-45D1-AD40-F65F5CEB1690}"/>
                  </a:ext>
                </a:extLst>
              </p:cNvPr>
              <p:cNvPicPr/>
              <p:nvPr/>
            </p:nvPicPr>
            <p:blipFill>
              <a:blip r:embed="rId11"/>
              <a:stretch>
                <a:fillRect/>
              </a:stretch>
            </p:blipFill>
            <p:spPr>
              <a:xfrm>
                <a:off x="1810713" y="3852748"/>
                <a:ext cx="33620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A503D547-555B-42B7-85FF-4ECF3BCE5825}"/>
                  </a:ext>
                </a:extLst>
              </p14:cNvPr>
              <p14:cNvContentPartPr/>
              <p14:nvPr/>
            </p14:nvContentPartPr>
            <p14:xfrm>
              <a:off x="6903273" y="4686868"/>
              <a:ext cx="3146760" cy="108360"/>
            </p14:xfrm>
          </p:contentPart>
        </mc:Choice>
        <mc:Fallback>
          <p:pic>
            <p:nvPicPr>
              <p:cNvPr id="10" name="Ink 9">
                <a:extLst>
                  <a:ext uri="{FF2B5EF4-FFF2-40B4-BE49-F238E27FC236}">
                    <a16:creationId xmlns:a16="http://schemas.microsoft.com/office/drawing/2014/main" id="{A503D547-555B-42B7-85FF-4ECF3BCE5825}"/>
                  </a:ext>
                </a:extLst>
              </p:cNvPr>
              <p:cNvPicPr/>
              <p:nvPr/>
            </p:nvPicPr>
            <p:blipFill>
              <a:blip r:embed="rId13"/>
              <a:stretch>
                <a:fillRect/>
              </a:stretch>
            </p:blipFill>
            <p:spPr>
              <a:xfrm>
                <a:off x="6894633" y="4677868"/>
                <a:ext cx="3164400" cy="126000"/>
              </a:xfrm>
              <a:prstGeom prst="rect">
                <a:avLst/>
              </a:prstGeom>
            </p:spPr>
          </p:pic>
        </mc:Fallback>
      </mc:AlternateContent>
    </p:spTree>
    <p:extLst>
      <p:ext uri="{BB962C8B-B14F-4D97-AF65-F5344CB8AC3E}">
        <p14:creationId xmlns:p14="http://schemas.microsoft.com/office/powerpoint/2010/main" val="218125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Spot Light Sources..</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A </a:t>
            </a:r>
            <a:r>
              <a:rPr lang="en-US" sz="2800" b="0" i="1" dirty="0">
                <a:solidFill>
                  <a:srgbClr val="242021"/>
                </a:solidFill>
                <a:effectLst/>
                <a:latin typeface="TimesNewRoman"/>
              </a:rPr>
              <a:t>spot </a:t>
            </a:r>
            <a:r>
              <a:rPr lang="en-US" sz="2800" b="0" i="0" dirty="0">
                <a:solidFill>
                  <a:srgbClr val="242021"/>
                </a:solidFill>
                <a:effectLst/>
                <a:latin typeface="TimesNewRoman"/>
              </a:rPr>
              <a:t>light is similar to a point light but has a preferred direction of radiation. The intensity of a spot light is </a:t>
            </a:r>
            <a:r>
              <a:rPr lang="en-US" sz="2800" b="0" i="1" dirty="0">
                <a:solidFill>
                  <a:srgbClr val="242021"/>
                </a:solidFill>
                <a:effectLst/>
                <a:latin typeface="TimesNewRoman"/>
              </a:rPr>
              <a:t>attenuated over distance </a:t>
            </a:r>
            <a:r>
              <a:rPr lang="en-US" sz="2800" b="0" i="0" dirty="0">
                <a:solidFill>
                  <a:srgbClr val="242021"/>
                </a:solidFill>
                <a:effectLst/>
                <a:latin typeface="TimesNewRoman"/>
              </a:rPr>
              <a:t>in the same way that it is for a point light and is also </a:t>
            </a:r>
            <a:r>
              <a:rPr lang="en-US" sz="2800" b="0" i="1" dirty="0">
                <a:solidFill>
                  <a:srgbClr val="242021"/>
                </a:solidFill>
                <a:effectLst/>
                <a:latin typeface="TimesNewRoman"/>
              </a:rPr>
              <a:t>attenuated by another factor called the spot light effect</a:t>
            </a:r>
            <a:r>
              <a:rPr lang="en-US" sz="2800" b="0" i="0" dirty="0">
                <a:solidFill>
                  <a:srgbClr val="242021"/>
                </a:solidFill>
                <a:effectLst/>
                <a:latin typeface="TimesNewRoman"/>
              </a:rPr>
              <a:t>.</a:t>
            </a:r>
            <a:r>
              <a:rPr lang="en-US" dirty="0"/>
              <a:t> </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5D0688-140A-4CCB-B920-F8CF765679C6}"/>
              </a:ext>
            </a:extLst>
          </p:cNvPr>
          <p:cNvPicPr>
            <a:picLocks noChangeAspect="1"/>
          </p:cNvPicPr>
          <p:nvPr/>
        </p:nvPicPr>
        <p:blipFill>
          <a:blip r:embed="rId2"/>
          <a:stretch>
            <a:fillRect/>
          </a:stretch>
        </p:blipFill>
        <p:spPr>
          <a:xfrm>
            <a:off x="1337523" y="3429000"/>
            <a:ext cx="9939056" cy="320126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38825F3-2F3A-4A4C-B2CA-B81B3B6A995F}"/>
                  </a:ext>
                </a:extLst>
              </p14:cNvPr>
              <p14:cNvContentPartPr/>
              <p14:nvPr/>
            </p14:nvContentPartPr>
            <p14:xfrm>
              <a:off x="7775553" y="114868"/>
              <a:ext cx="117360" cy="73800"/>
            </p14:xfrm>
          </p:contentPart>
        </mc:Choice>
        <mc:Fallback>
          <p:pic>
            <p:nvPicPr>
              <p:cNvPr id="4" name="Ink 3">
                <a:extLst>
                  <a:ext uri="{FF2B5EF4-FFF2-40B4-BE49-F238E27FC236}">
                    <a16:creationId xmlns:a16="http://schemas.microsoft.com/office/drawing/2014/main" id="{C38825F3-2F3A-4A4C-B2CA-B81B3B6A995F}"/>
                  </a:ext>
                </a:extLst>
              </p:cNvPr>
              <p:cNvPicPr/>
              <p:nvPr/>
            </p:nvPicPr>
            <p:blipFill>
              <a:blip r:embed="rId4"/>
              <a:stretch>
                <a:fillRect/>
              </a:stretch>
            </p:blipFill>
            <p:spPr>
              <a:xfrm>
                <a:off x="7766553" y="106228"/>
                <a:ext cx="1350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3AB44E6-1F98-4A8C-9AC6-BEE0D32E0EDF}"/>
                  </a:ext>
                </a:extLst>
              </p14:cNvPr>
              <p14:cNvContentPartPr/>
              <p14:nvPr/>
            </p14:nvContentPartPr>
            <p14:xfrm>
              <a:off x="7279473" y="2653948"/>
              <a:ext cx="360" cy="360"/>
            </p14:xfrm>
          </p:contentPart>
        </mc:Choice>
        <mc:Fallback>
          <p:pic>
            <p:nvPicPr>
              <p:cNvPr id="6" name="Ink 5">
                <a:extLst>
                  <a:ext uri="{FF2B5EF4-FFF2-40B4-BE49-F238E27FC236}">
                    <a16:creationId xmlns:a16="http://schemas.microsoft.com/office/drawing/2014/main" id="{E3AB44E6-1F98-4A8C-9AC6-BEE0D32E0EDF}"/>
                  </a:ext>
                </a:extLst>
              </p:cNvPr>
              <p:cNvPicPr/>
              <p:nvPr/>
            </p:nvPicPr>
            <p:blipFill>
              <a:blip r:embed="rId6"/>
              <a:stretch>
                <a:fillRect/>
              </a:stretch>
            </p:blipFill>
            <p:spPr>
              <a:xfrm>
                <a:off x="7270833" y="26453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F3ACE901-F67E-4A69-9732-EF47C12E526C}"/>
                  </a:ext>
                </a:extLst>
              </p14:cNvPr>
              <p14:cNvContentPartPr/>
              <p14:nvPr/>
            </p14:nvContentPartPr>
            <p14:xfrm>
              <a:off x="7217193" y="2609668"/>
              <a:ext cx="3476520" cy="71640"/>
            </p14:xfrm>
          </p:contentPart>
        </mc:Choice>
        <mc:Fallback>
          <p:pic>
            <p:nvPicPr>
              <p:cNvPr id="7" name="Ink 6">
                <a:extLst>
                  <a:ext uri="{FF2B5EF4-FFF2-40B4-BE49-F238E27FC236}">
                    <a16:creationId xmlns:a16="http://schemas.microsoft.com/office/drawing/2014/main" id="{F3ACE901-F67E-4A69-9732-EF47C12E526C}"/>
                  </a:ext>
                </a:extLst>
              </p:cNvPr>
              <p:cNvPicPr/>
              <p:nvPr/>
            </p:nvPicPr>
            <p:blipFill>
              <a:blip r:embed="rId8"/>
              <a:stretch>
                <a:fillRect/>
              </a:stretch>
            </p:blipFill>
            <p:spPr>
              <a:xfrm>
                <a:off x="7208193" y="2600668"/>
                <a:ext cx="34941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B169B4D3-0BEC-42B8-8830-358A67A4716F}"/>
                  </a:ext>
                </a:extLst>
              </p14:cNvPr>
              <p14:cNvContentPartPr/>
              <p14:nvPr/>
            </p14:nvContentPartPr>
            <p14:xfrm>
              <a:off x="2130393" y="3399868"/>
              <a:ext cx="853920" cy="360"/>
            </p14:xfrm>
          </p:contentPart>
        </mc:Choice>
        <mc:Fallback>
          <p:pic>
            <p:nvPicPr>
              <p:cNvPr id="8" name="Ink 7">
                <a:extLst>
                  <a:ext uri="{FF2B5EF4-FFF2-40B4-BE49-F238E27FC236}">
                    <a16:creationId xmlns:a16="http://schemas.microsoft.com/office/drawing/2014/main" id="{B169B4D3-0BEC-42B8-8830-358A67A4716F}"/>
                  </a:ext>
                </a:extLst>
              </p:cNvPr>
              <p:cNvPicPr/>
              <p:nvPr/>
            </p:nvPicPr>
            <p:blipFill>
              <a:blip r:embed="rId10"/>
              <a:stretch>
                <a:fillRect/>
              </a:stretch>
            </p:blipFill>
            <p:spPr>
              <a:xfrm>
                <a:off x="2121393" y="3390868"/>
                <a:ext cx="871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D2B2D545-A78B-4A22-9C99-97867A3F5346}"/>
                  </a:ext>
                </a:extLst>
              </p14:cNvPr>
              <p14:cNvContentPartPr/>
              <p14:nvPr/>
            </p14:nvContentPartPr>
            <p14:xfrm>
              <a:off x="4651473" y="3390508"/>
              <a:ext cx="2364480" cy="10440"/>
            </p14:xfrm>
          </p:contentPart>
        </mc:Choice>
        <mc:Fallback>
          <p:pic>
            <p:nvPicPr>
              <p:cNvPr id="9" name="Ink 8">
                <a:extLst>
                  <a:ext uri="{FF2B5EF4-FFF2-40B4-BE49-F238E27FC236}">
                    <a16:creationId xmlns:a16="http://schemas.microsoft.com/office/drawing/2014/main" id="{D2B2D545-A78B-4A22-9C99-97867A3F5346}"/>
                  </a:ext>
                </a:extLst>
              </p:cNvPr>
              <p:cNvPicPr/>
              <p:nvPr/>
            </p:nvPicPr>
            <p:blipFill>
              <a:blip r:embed="rId12"/>
              <a:stretch>
                <a:fillRect/>
              </a:stretch>
            </p:blipFill>
            <p:spPr>
              <a:xfrm>
                <a:off x="4642473" y="3381508"/>
                <a:ext cx="2382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AB4E317C-CE10-45DC-8286-A2AF7C523C96}"/>
                  </a:ext>
                </a:extLst>
              </p14:cNvPr>
              <p14:cNvContentPartPr/>
              <p14:nvPr/>
            </p14:nvContentPartPr>
            <p14:xfrm>
              <a:off x="5378673" y="5042188"/>
              <a:ext cx="1981080" cy="303120"/>
            </p14:xfrm>
          </p:contentPart>
        </mc:Choice>
        <mc:Fallback>
          <p:pic>
            <p:nvPicPr>
              <p:cNvPr id="10" name="Ink 9">
                <a:extLst>
                  <a:ext uri="{FF2B5EF4-FFF2-40B4-BE49-F238E27FC236}">
                    <a16:creationId xmlns:a16="http://schemas.microsoft.com/office/drawing/2014/main" id="{AB4E317C-CE10-45DC-8286-A2AF7C523C96}"/>
                  </a:ext>
                </a:extLst>
              </p:cNvPr>
              <p:cNvPicPr/>
              <p:nvPr/>
            </p:nvPicPr>
            <p:blipFill>
              <a:blip r:embed="rId14"/>
              <a:stretch>
                <a:fillRect/>
              </a:stretch>
            </p:blipFill>
            <p:spPr>
              <a:xfrm>
                <a:off x="5370033" y="5033548"/>
                <a:ext cx="19987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564182FB-13BE-461B-9833-C86E2E182CEC}"/>
                  </a:ext>
                </a:extLst>
              </p14:cNvPr>
              <p14:cNvContentPartPr/>
              <p14:nvPr/>
            </p14:nvContentPartPr>
            <p14:xfrm>
              <a:off x="7170393" y="4375108"/>
              <a:ext cx="315000" cy="259920"/>
            </p14:xfrm>
          </p:contentPart>
        </mc:Choice>
        <mc:Fallback>
          <p:pic>
            <p:nvPicPr>
              <p:cNvPr id="11" name="Ink 10">
                <a:extLst>
                  <a:ext uri="{FF2B5EF4-FFF2-40B4-BE49-F238E27FC236}">
                    <a16:creationId xmlns:a16="http://schemas.microsoft.com/office/drawing/2014/main" id="{564182FB-13BE-461B-9833-C86E2E182CEC}"/>
                  </a:ext>
                </a:extLst>
              </p:cNvPr>
              <p:cNvPicPr/>
              <p:nvPr/>
            </p:nvPicPr>
            <p:blipFill>
              <a:blip r:embed="rId16"/>
              <a:stretch>
                <a:fillRect/>
              </a:stretch>
            </p:blipFill>
            <p:spPr>
              <a:xfrm>
                <a:off x="7161753" y="4366108"/>
                <a:ext cx="3326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EB82FFBE-FD22-4BAD-BB6D-8BA5AD1054D2}"/>
                  </a:ext>
                </a:extLst>
              </p14:cNvPr>
              <p14:cNvContentPartPr/>
              <p14:nvPr/>
            </p14:nvContentPartPr>
            <p14:xfrm>
              <a:off x="5632833" y="5841388"/>
              <a:ext cx="63360" cy="360"/>
            </p14:xfrm>
          </p:contentPart>
        </mc:Choice>
        <mc:Fallback>
          <p:pic>
            <p:nvPicPr>
              <p:cNvPr id="12" name="Ink 11">
                <a:extLst>
                  <a:ext uri="{FF2B5EF4-FFF2-40B4-BE49-F238E27FC236}">
                    <a16:creationId xmlns:a16="http://schemas.microsoft.com/office/drawing/2014/main" id="{EB82FFBE-FD22-4BAD-BB6D-8BA5AD1054D2}"/>
                  </a:ext>
                </a:extLst>
              </p:cNvPr>
              <p:cNvPicPr/>
              <p:nvPr/>
            </p:nvPicPr>
            <p:blipFill>
              <a:blip r:embed="rId18"/>
              <a:stretch>
                <a:fillRect/>
              </a:stretch>
            </p:blipFill>
            <p:spPr>
              <a:xfrm>
                <a:off x="5624193" y="5832388"/>
                <a:ext cx="81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6FBA5CFE-E8B6-4B35-B0F1-4ED74462FF25}"/>
                  </a:ext>
                </a:extLst>
              </p14:cNvPr>
              <p14:cNvContentPartPr/>
              <p14:nvPr/>
            </p14:nvContentPartPr>
            <p14:xfrm>
              <a:off x="1536033" y="6222988"/>
              <a:ext cx="177120" cy="9720"/>
            </p14:xfrm>
          </p:contentPart>
        </mc:Choice>
        <mc:Fallback>
          <p:pic>
            <p:nvPicPr>
              <p:cNvPr id="13" name="Ink 12">
                <a:extLst>
                  <a:ext uri="{FF2B5EF4-FFF2-40B4-BE49-F238E27FC236}">
                    <a16:creationId xmlns:a16="http://schemas.microsoft.com/office/drawing/2014/main" id="{6FBA5CFE-E8B6-4B35-B0F1-4ED74462FF25}"/>
                  </a:ext>
                </a:extLst>
              </p:cNvPr>
              <p:cNvPicPr/>
              <p:nvPr/>
            </p:nvPicPr>
            <p:blipFill>
              <a:blip r:embed="rId20"/>
              <a:stretch>
                <a:fillRect/>
              </a:stretch>
            </p:blipFill>
            <p:spPr>
              <a:xfrm>
                <a:off x="1527393" y="6213988"/>
                <a:ext cx="1947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59B15C75-E050-4327-83E7-9A511CC457FF}"/>
                  </a:ext>
                </a:extLst>
              </p14:cNvPr>
              <p14:cNvContentPartPr/>
              <p14:nvPr/>
            </p14:nvContentPartPr>
            <p14:xfrm>
              <a:off x="7611033" y="6240268"/>
              <a:ext cx="263880" cy="10440"/>
            </p14:xfrm>
          </p:contentPart>
        </mc:Choice>
        <mc:Fallback>
          <p:pic>
            <p:nvPicPr>
              <p:cNvPr id="14" name="Ink 13">
                <a:extLst>
                  <a:ext uri="{FF2B5EF4-FFF2-40B4-BE49-F238E27FC236}">
                    <a16:creationId xmlns:a16="http://schemas.microsoft.com/office/drawing/2014/main" id="{59B15C75-E050-4327-83E7-9A511CC457FF}"/>
                  </a:ext>
                </a:extLst>
              </p:cNvPr>
              <p:cNvPicPr/>
              <p:nvPr/>
            </p:nvPicPr>
            <p:blipFill>
              <a:blip r:embed="rId22"/>
              <a:stretch>
                <a:fillRect/>
              </a:stretch>
            </p:blipFill>
            <p:spPr>
              <a:xfrm>
                <a:off x="7602033" y="6231628"/>
                <a:ext cx="281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F02FB0EF-9E95-415F-B5DF-C52095EA7D46}"/>
                  </a:ext>
                </a:extLst>
              </p14:cNvPr>
              <p14:cNvContentPartPr/>
              <p14:nvPr/>
            </p14:nvContentPartPr>
            <p14:xfrm>
              <a:off x="6444273" y="4560868"/>
              <a:ext cx="172440" cy="154440"/>
            </p14:xfrm>
          </p:contentPart>
        </mc:Choice>
        <mc:Fallback>
          <p:pic>
            <p:nvPicPr>
              <p:cNvPr id="15" name="Ink 14">
                <a:extLst>
                  <a:ext uri="{FF2B5EF4-FFF2-40B4-BE49-F238E27FC236}">
                    <a16:creationId xmlns:a16="http://schemas.microsoft.com/office/drawing/2014/main" id="{F02FB0EF-9E95-415F-B5DF-C52095EA7D46}"/>
                  </a:ext>
                </a:extLst>
              </p:cNvPr>
              <p:cNvPicPr/>
              <p:nvPr/>
            </p:nvPicPr>
            <p:blipFill>
              <a:blip r:embed="rId24"/>
              <a:stretch>
                <a:fillRect/>
              </a:stretch>
            </p:blipFill>
            <p:spPr>
              <a:xfrm>
                <a:off x="6435273" y="4552228"/>
                <a:ext cx="1900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409AE772-6F9D-4D86-A1C7-E97F664BA9A9}"/>
                  </a:ext>
                </a:extLst>
              </p14:cNvPr>
              <p14:cNvContentPartPr/>
              <p14:nvPr/>
            </p14:nvContentPartPr>
            <p14:xfrm>
              <a:off x="5362113" y="4181068"/>
              <a:ext cx="2654280" cy="1342440"/>
            </p14:xfrm>
          </p:contentPart>
        </mc:Choice>
        <mc:Fallback>
          <p:pic>
            <p:nvPicPr>
              <p:cNvPr id="16" name="Ink 15">
                <a:extLst>
                  <a:ext uri="{FF2B5EF4-FFF2-40B4-BE49-F238E27FC236}">
                    <a16:creationId xmlns:a16="http://schemas.microsoft.com/office/drawing/2014/main" id="{409AE772-6F9D-4D86-A1C7-E97F664BA9A9}"/>
                  </a:ext>
                </a:extLst>
              </p:cNvPr>
              <p:cNvPicPr/>
              <p:nvPr/>
            </p:nvPicPr>
            <p:blipFill>
              <a:blip r:embed="rId26"/>
              <a:stretch>
                <a:fillRect/>
              </a:stretch>
            </p:blipFill>
            <p:spPr>
              <a:xfrm>
                <a:off x="5353113" y="4172068"/>
                <a:ext cx="2671920" cy="1360080"/>
              </a:xfrm>
              <a:prstGeom prst="rect">
                <a:avLst/>
              </a:prstGeom>
            </p:spPr>
          </p:pic>
        </mc:Fallback>
      </mc:AlternateContent>
      <p:grpSp>
        <p:nvGrpSpPr>
          <p:cNvPr id="24" name="Group 23">
            <a:extLst>
              <a:ext uri="{FF2B5EF4-FFF2-40B4-BE49-F238E27FC236}">
                <a16:creationId xmlns:a16="http://schemas.microsoft.com/office/drawing/2014/main" id="{5CC43842-2D13-4AB3-833F-C1A0342CE3DC}"/>
              </a:ext>
            </a:extLst>
          </p:cNvPr>
          <p:cNvGrpSpPr/>
          <p:nvPr/>
        </p:nvGrpSpPr>
        <p:grpSpPr>
          <a:xfrm>
            <a:off x="2391753" y="4207708"/>
            <a:ext cx="1514880" cy="875160"/>
            <a:chOff x="2391753" y="4207708"/>
            <a:chExt cx="1514880" cy="875160"/>
          </a:xfrm>
        </p:grpSpPr>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7BABAF81-18DB-4FF6-81CC-502F895DB326}"/>
                    </a:ext>
                  </a:extLst>
                </p14:cNvPr>
                <p14:cNvContentPartPr/>
                <p14:nvPr/>
              </p14:nvContentPartPr>
              <p14:xfrm>
                <a:off x="2391753" y="4260988"/>
                <a:ext cx="369360" cy="549000"/>
              </p14:xfrm>
            </p:contentPart>
          </mc:Choice>
          <mc:Fallback>
            <p:pic>
              <p:nvPicPr>
                <p:cNvPr id="17" name="Ink 16">
                  <a:extLst>
                    <a:ext uri="{FF2B5EF4-FFF2-40B4-BE49-F238E27FC236}">
                      <a16:creationId xmlns:a16="http://schemas.microsoft.com/office/drawing/2014/main" id="{7BABAF81-18DB-4FF6-81CC-502F895DB326}"/>
                    </a:ext>
                  </a:extLst>
                </p:cNvPr>
                <p:cNvPicPr/>
                <p:nvPr/>
              </p:nvPicPr>
              <p:blipFill>
                <a:blip r:embed="rId28"/>
                <a:stretch>
                  <a:fillRect/>
                </a:stretch>
              </p:blipFill>
              <p:spPr>
                <a:xfrm>
                  <a:off x="2382753" y="4251988"/>
                  <a:ext cx="38700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35B193B9-796A-492A-917C-A4E37B0399B2}"/>
                    </a:ext>
                  </a:extLst>
                </p14:cNvPr>
                <p14:cNvContentPartPr/>
                <p14:nvPr/>
              </p14:nvContentPartPr>
              <p14:xfrm>
                <a:off x="2840313" y="4207708"/>
                <a:ext cx="513360" cy="502920"/>
              </p14:xfrm>
            </p:contentPart>
          </mc:Choice>
          <mc:Fallback>
            <p:pic>
              <p:nvPicPr>
                <p:cNvPr id="18" name="Ink 17">
                  <a:extLst>
                    <a:ext uri="{FF2B5EF4-FFF2-40B4-BE49-F238E27FC236}">
                      <a16:creationId xmlns:a16="http://schemas.microsoft.com/office/drawing/2014/main" id="{35B193B9-796A-492A-917C-A4E37B0399B2}"/>
                    </a:ext>
                  </a:extLst>
                </p:cNvPr>
                <p:cNvPicPr/>
                <p:nvPr/>
              </p:nvPicPr>
              <p:blipFill>
                <a:blip r:embed="rId30"/>
                <a:stretch>
                  <a:fillRect/>
                </a:stretch>
              </p:blipFill>
              <p:spPr>
                <a:xfrm>
                  <a:off x="2831673" y="4198708"/>
                  <a:ext cx="53100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BA3EA524-0A14-4463-87E1-F5958CB680BB}"/>
                    </a:ext>
                  </a:extLst>
                </p14:cNvPr>
                <p14:cNvContentPartPr/>
                <p14:nvPr/>
              </p14:nvContentPartPr>
              <p14:xfrm>
                <a:off x="2400753" y="4703428"/>
                <a:ext cx="1036080" cy="379440"/>
              </p14:xfrm>
            </p:contentPart>
          </mc:Choice>
          <mc:Fallback>
            <p:pic>
              <p:nvPicPr>
                <p:cNvPr id="20" name="Ink 19">
                  <a:extLst>
                    <a:ext uri="{FF2B5EF4-FFF2-40B4-BE49-F238E27FC236}">
                      <a16:creationId xmlns:a16="http://schemas.microsoft.com/office/drawing/2014/main" id="{BA3EA524-0A14-4463-87E1-F5958CB680BB}"/>
                    </a:ext>
                  </a:extLst>
                </p:cNvPr>
                <p:cNvPicPr/>
                <p:nvPr/>
              </p:nvPicPr>
              <p:blipFill>
                <a:blip r:embed="rId32"/>
                <a:stretch>
                  <a:fillRect/>
                </a:stretch>
              </p:blipFill>
              <p:spPr>
                <a:xfrm>
                  <a:off x="2391753" y="4694788"/>
                  <a:ext cx="105372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BB009911-AFF6-426D-8890-B02E6AF2F212}"/>
                    </a:ext>
                  </a:extLst>
                </p14:cNvPr>
                <p14:cNvContentPartPr/>
                <p14:nvPr/>
              </p14:nvContentPartPr>
              <p14:xfrm>
                <a:off x="3683433" y="4251988"/>
                <a:ext cx="36720" cy="470160"/>
              </p14:xfrm>
            </p:contentPart>
          </mc:Choice>
          <mc:Fallback>
            <p:pic>
              <p:nvPicPr>
                <p:cNvPr id="21" name="Ink 20">
                  <a:extLst>
                    <a:ext uri="{FF2B5EF4-FFF2-40B4-BE49-F238E27FC236}">
                      <a16:creationId xmlns:a16="http://schemas.microsoft.com/office/drawing/2014/main" id="{BB009911-AFF6-426D-8890-B02E6AF2F212}"/>
                    </a:ext>
                  </a:extLst>
                </p:cNvPr>
                <p:cNvPicPr/>
                <p:nvPr/>
              </p:nvPicPr>
              <p:blipFill>
                <a:blip r:embed="rId34"/>
                <a:stretch>
                  <a:fillRect/>
                </a:stretch>
              </p:blipFill>
              <p:spPr>
                <a:xfrm>
                  <a:off x="3674433" y="4243348"/>
                  <a:ext cx="5436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00827949-2258-4C17-A7C1-32E892B8D9A8}"/>
                    </a:ext>
                  </a:extLst>
                </p14:cNvPr>
                <p14:cNvContentPartPr/>
                <p14:nvPr/>
              </p14:nvContentPartPr>
              <p14:xfrm>
                <a:off x="3719433" y="4287628"/>
                <a:ext cx="169200" cy="416520"/>
              </p14:xfrm>
            </p:contentPart>
          </mc:Choice>
          <mc:Fallback>
            <p:pic>
              <p:nvPicPr>
                <p:cNvPr id="22" name="Ink 21">
                  <a:extLst>
                    <a:ext uri="{FF2B5EF4-FFF2-40B4-BE49-F238E27FC236}">
                      <a16:creationId xmlns:a16="http://schemas.microsoft.com/office/drawing/2014/main" id="{00827949-2258-4C17-A7C1-32E892B8D9A8}"/>
                    </a:ext>
                  </a:extLst>
                </p:cNvPr>
                <p:cNvPicPr/>
                <p:nvPr/>
              </p:nvPicPr>
              <p:blipFill>
                <a:blip r:embed="rId36"/>
                <a:stretch>
                  <a:fillRect/>
                </a:stretch>
              </p:blipFill>
              <p:spPr>
                <a:xfrm>
                  <a:off x="3710793" y="4278988"/>
                  <a:ext cx="18684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8E08BB9A-A5F5-4CEE-9017-25BBBE3C4378}"/>
                    </a:ext>
                  </a:extLst>
                </p14:cNvPr>
                <p14:cNvContentPartPr/>
                <p14:nvPr/>
              </p14:nvContentPartPr>
              <p14:xfrm>
                <a:off x="3699633" y="4697308"/>
                <a:ext cx="207000" cy="114480"/>
              </p14:xfrm>
            </p:contentPart>
          </mc:Choice>
          <mc:Fallback>
            <p:pic>
              <p:nvPicPr>
                <p:cNvPr id="23" name="Ink 22">
                  <a:extLst>
                    <a:ext uri="{FF2B5EF4-FFF2-40B4-BE49-F238E27FC236}">
                      <a16:creationId xmlns:a16="http://schemas.microsoft.com/office/drawing/2014/main" id="{8E08BB9A-A5F5-4CEE-9017-25BBBE3C4378}"/>
                    </a:ext>
                  </a:extLst>
                </p:cNvPr>
                <p:cNvPicPr/>
                <p:nvPr/>
              </p:nvPicPr>
              <p:blipFill>
                <a:blip r:embed="rId38"/>
                <a:stretch>
                  <a:fillRect/>
                </a:stretch>
              </p:blipFill>
              <p:spPr>
                <a:xfrm>
                  <a:off x="3690993" y="4688668"/>
                  <a:ext cx="224640" cy="132120"/>
                </a:xfrm>
                <a:prstGeom prst="rect">
                  <a:avLst/>
                </a:prstGeom>
              </p:spPr>
            </p:pic>
          </mc:Fallback>
        </mc:AlternateContent>
      </p:grpSp>
    </p:spTree>
    <p:extLst>
      <p:ext uri="{BB962C8B-B14F-4D97-AF65-F5344CB8AC3E}">
        <p14:creationId xmlns:p14="http://schemas.microsoft.com/office/powerpoint/2010/main" val="84396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F309-E377-4D89-89F6-3DB48C6D0D8E}"/>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1927BCC-6E0B-41CE-8EA5-A666AF40B49B}"/>
                  </a:ext>
                </a:extLst>
              </p14:cNvPr>
              <p14:cNvContentPartPr/>
              <p14:nvPr/>
            </p14:nvContentPartPr>
            <p14:xfrm>
              <a:off x="3287433" y="2822788"/>
              <a:ext cx="223920" cy="80640"/>
            </p14:xfrm>
          </p:contentPart>
        </mc:Choice>
        <mc:Fallback>
          <p:pic>
            <p:nvPicPr>
              <p:cNvPr id="4" name="Ink 3">
                <a:extLst>
                  <a:ext uri="{FF2B5EF4-FFF2-40B4-BE49-F238E27FC236}">
                    <a16:creationId xmlns:a16="http://schemas.microsoft.com/office/drawing/2014/main" id="{51927BCC-6E0B-41CE-8EA5-A666AF40B49B}"/>
                  </a:ext>
                </a:extLst>
              </p:cNvPr>
              <p:cNvPicPr/>
              <p:nvPr/>
            </p:nvPicPr>
            <p:blipFill>
              <a:blip r:embed="rId3"/>
              <a:stretch>
                <a:fillRect/>
              </a:stretch>
            </p:blipFill>
            <p:spPr>
              <a:xfrm>
                <a:off x="3278793" y="2813788"/>
                <a:ext cx="241560" cy="98280"/>
              </a:xfrm>
              <a:prstGeom prst="rect">
                <a:avLst/>
              </a:prstGeom>
            </p:spPr>
          </p:pic>
        </mc:Fallback>
      </mc:AlternateContent>
      <p:cxnSp>
        <p:nvCxnSpPr>
          <p:cNvPr id="6" name="Straight Arrow Connector 5">
            <a:extLst>
              <a:ext uri="{FF2B5EF4-FFF2-40B4-BE49-F238E27FC236}">
                <a16:creationId xmlns:a16="http://schemas.microsoft.com/office/drawing/2014/main" id="{4A41CD4A-8FDF-4D13-B2F7-8D470C069A90}"/>
              </a:ext>
            </a:extLst>
          </p:cNvPr>
          <p:cNvCxnSpPr/>
          <p:nvPr/>
        </p:nvCxnSpPr>
        <p:spPr>
          <a:xfrm flipH="1">
            <a:off x="2414726" y="2903428"/>
            <a:ext cx="872707" cy="127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75254A0-EDA7-40C5-8B9C-96A88A5A3254}"/>
              </a:ext>
            </a:extLst>
          </p:cNvPr>
          <p:cNvCxnSpPr/>
          <p:nvPr/>
        </p:nvCxnSpPr>
        <p:spPr>
          <a:xfrm>
            <a:off x="3391270" y="2903428"/>
            <a:ext cx="754602" cy="120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9249051-7574-432A-B281-D4BC7790C429}"/>
              </a:ext>
            </a:extLst>
          </p:cNvPr>
          <p:cNvSpPr/>
          <p:nvPr/>
        </p:nvSpPr>
        <p:spPr>
          <a:xfrm>
            <a:off x="2512381" y="4110361"/>
            <a:ext cx="1633491" cy="1516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47D4AEE6-3F08-4ACD-8736-04DD2BC093EB}"/>
                  </a:ext>
                </a:extLst>
              </p14:cNvPr>
              <p14:cNvContentPartPr/>
              <p14:nvPr/>
            </p14:nvContentPartPr>
            <p14:xfrm>
              <a:off x="3738153" y="4127788"/>
              <a:ext cx="38520" cy="43560"/>
            </p14:xfrm>
          </p:contentPart>
        </mc:Choice>
        <mc:Fallback>
          <p:pic>
            <p:nvPicPr>
              <p:cNvPr id="16" name="Ink 15">
                <a:extLst>
                  <a:ext uri="{FF2B5EF4-FFF2-40B4-BE49-F238E27FC236}">
                    <a16:creationId xmlns:a16="http://schemas.microsoft.com/office/drawing/2014/main" id="{47D4AEE6-3F08-4ACD-8736-04DD2BC093EB}"/>
                  </a:ext>
                </a:extLst>
              </p:cNvPr>
              <p:cNvPicPr/>
              <p:nvPr/>
            </p:nvPicPr>
            <p:blipFill>
              <a:blip r:embed="rId5"/>
              <a:stretch>
                <a:fillRect/>
              </a:stretch>
            </p:blipFill>
            <p:spPr>
              <a:xfrm>
                <a:off x="3729513" y="4119148"/>
                <a:ext cx="56160" cy="61200"/>
              </a:xfrm>
              <a:prstGeom prst="rect">
                <a:avLst/>
              </a:prstGeom>
            </p:spPr>
          </p:pic>
        </mc:Fallback>
      </mc:AlternateContent>
      <p:grpSp>
        <p:nvGrpSpPr>
          <p:cNvPr id="43" name="Group 42">
            <a:extLst>
              <a:ext uri="{FF2B5EF4-FFF2-40B4-BE49-F238E27FC236}">
                <a16:creationId xmlns:a16="http://schemas.microsoft.com/office/drawing/2014/main" id="{A3B53FE4-D37E-4A43-924F-6C8C34B0E569}"/>
              </a:ext>
            </a:extLst>
          </p:cNvPr>
          <p:cNvGrpSpPr/>
          <p:nvPr/>
        </p:nvGrpSpPr>
        <p:grpSpPr>
          <a:xfrm>
            <a:off x="7878153" y="2635588"/>
            <a:ext cx="1539360" cy="1339200"/>
            <a:chOff x="7878153" y="2635588"/>
            <a:chExt cx="1539360" cy="1339200"/>
          </a:xfrm>
        </p:grpSpPr>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AECF20BE-D10C-4E1D-9505-AD5A14BBCD8A}"/>
                    </a:ext>
                  </a:extLst>
                </p14:cNvPr>
                <p14:cNvContentPartPr/>
                <p14:nvPr/>
              </p14:nvContentPartPr>
              <p14:xfrm>
                <a:off x="8414913" y="2639188"/>
                <a:ext cx="183240" cy="24840"/>
              </p14:xfrm>
            </p:contentPart>
          </mc:Choice>
          <mc:Fallback>
            <p:pic>
              <p:nvPicPr>
                <p:cNvPr id="23" name="Ink 22">
                  <a:extLst>
                    <a:ext uri="{FF2B5EF4-FFF2-40B4-BE49-F238E27FC236}">
                      <a16:creationId xmlns:a16="http://schemas.microsoft.com/office/drawing/2014/main" id="{AECF20BE-D10C-4E1D-9505-AD5A14BBCD8A}"/>
                    </a:ext>
                  </a:extLst>
                </p:cNvPr>
                <p:cNvPicPr/>
                <p:nvPr/>
              </p:nvPicPr>
              <p:blipFill>
                <a:blip r:embed="rId7"/>
                <a:stretch>
                  <a:fillRect/>
                </a:stretch>
              </p:blipFill>
              <p:spPr>
                <a:xfrm>
                  <a:off x="8406273" y="2630548"/>
                  <a:ext cx="2008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DC73FC73-936F-4964-B37F-48AC7927C81D}"/>
                    </a:ext>
                  </a:extLst>
                </p14:cNvPr>
                <p14:cNvContentPartPr/>
                <p14:nvPr/>
              </p14:nvContentPartPr>
              <p14:xfrm>
                <a:off x="7878153" y="2662948"/>
                <a:ext cx="546480" cy="996480"/>
              </p14:xfrm>
            </p:contentPart>
          </mc:Choice>
          <mc:Fallback>
            <p:pic>
              <p:nvPicPr>
                <p:cNvPr id="24" name="Ink 23">
                  <a:extLst>
                    <a:ext uri="{FF2B5EF4-FFF2-40B4-BE49-F238E27FC236}">
                      <a16:creationId xmlns:a16="http://schemas.microsoft.com/office/drawing/2014/main" id="{DC73FC73-936F-4964-B37F-48AC7927C81D}"/>
                    </a:ext>
                  </a:extLst>
                </p:cNvPr>
                <p:cNvPicPr/>
                <p:nvPr/>
              </p:nvPicPr>
              <p:blipFill>
                <a:blip r:embed="rId9"/>
                <a:stretch>
                  <a:fillRect/>
                </a:stretch>
              </p:blipFill>
              <p:spPr>
                <a:xfrm>
                  <a:off x="7869513" y="2653948"/>
                  <a:ext cx="564120" cy="1014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6" name="Ink 25">
                  <a:extLst>
                    <a:ext uri="{FF2B5EF4-FFF2-40B4-BE49-F238E27FC236}">
                      <a16:creationId xmlns:a16="http://schemas.microsoft.com/office/drawing/2014/main" id="{A8CC3976-2FDD-4627-B4CD-C4D0358C4E47}"/>
                    </a:ext>
                  </a:extLst>
                </p14:cNvPr>
                <p14:cNvContentPartPr/>
                <p14:nvPr/>
              </p14:nvContentPartPr>
              <p14:xfrm>
                <a:off x="8628753" y="2636668"/>
                <a:ext cx="765720" cy="902520"/>
              </p14:xfrm>
            </p:contentPart>
          </mc:Choice>
          <mc:Fallback>
            <p:pic>
              <p:nvPicPr>
                <p:cNvPr id="26" name="Ink 25">
                  <a:extLst>
                    <a:ext uri="{FF2B5EF4-FFF2-40B4-BE49-F238E27FC236}">
                      <a16:creationId xmlns:a16="http://schemas.microsoft.com/office/drawing/2014/main" id="{A8CC3976-2FDD-4627-B4CD-C4D0358C4E47}"/>
                    </a:ext>
                  </a:extLst>
                </p:cNvPr>
                <p:cNvPicPr/>
                <p:nvPr/>
              </p:nvPicPr>
              <p:blipFill>
                <a:blip r:embed="rId11"/>
                <a:stretch>
                  <a:fillRect/>
                </a:stretch>
              </p:blipFill>
              <p:spPr>
                <a:xfrm>
                  <a:off x="8620113" y="2627668"/>
                  <a:ext cx="783360" cy="920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1016F344-DCF6-443C-9958-94CBD687A4FE}"/>
                    </a:ext>
                  </a:extLst>
                </p14:cNvPr>
                <p14:cNvContentPartPr/>
                <p14:nvPr/>
              </p14:nvContentPartPr>
              <p14:xfrm>
                <a:off x="9323913" y="3435508"/>
                <a:ext cx="93600" cy="223560"/>
              </p14:xfrm>
            </p:contentPart>
          </mc:Choice>
          <mc:Fallback>
            <p:pic>
              <p:nvPicPr>
                <p:cNvPr id="27" name="Ink 26">
                  <a:extLst>
                    <a:ext uri="{FF2B5EF4-FFF2-40B4-BE49-F238E27FC236}">
                      <a16:creationId xmlns:a16="http://schemas.microsoft.com/office/drawing/2014/main" id="{1016F344-DCF6-443C-9958-94CBD687A4FE}"/>
                    </a:ext>
                  </a:extLst>
                </p:cNvPr>
                <p:cNvPicPr/>
                <p:nvPr/>
              </p:nvPicPr>
              <p:blipFill>
                <a:blip r:embed="rId13"/>
                <a:stretch>
                  <a:fillRect/>
                </a:stretch>
              </p:blipFill>
              <p:spPr>
                <a:xfrm>
                  <a:off x="9314913" y="3426508"/>
                  <a:ext cx="111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7A528D00-6196-42ED-9B52-A263922E9D1B}"/>
                    </a:ext>
                  </a:extLst>
                </p14:cNvPr>
                <p14:cNvContentPartPr/>
                <p14:nvPr/>
              </p14:nvContentPartPr>
              <p14:xfrm>
                <a:off x="8504553" y="2653948"/>
                <a:ext cx="54000" cy="1320840"/>
              </p14:xfrm>
            </p:contentPart>
          </mc:Choice>
          <mc:Fallback>
            <p:pic>
              <p:nvPicPr>
                <p:cNvPr id="29" name="Ink 28">
                  <a:extLst>
                    <a:ext uri="{FF2B5EF4-FFF2-40B4-BE49-F238E27FC236}">
                      <a16:creationId xmlns:a16="http://schemas.microsoft.com/office/drawing/2014/main" id="{7A528D00-6196-42ED-9B52-A263922E9D1B}"/>
                    </a:ext>
                  </a:extLst>
                </p:cNvPr>
                <p:cNvPicPr/>
                <p:nvPr/>
              </p:nvPicPr>
              <p:blipFill>
                <a:blip r:embed="rId15"/>
                <a:stretch>
                  <a:fillRect/>
                </a:stretch>
              </p:blipFill>
              <p:spPr>
                <a:xfrm>
                  <a:off x="8495913" y="2645308"/>
                  <a:ext cx="71640" cy="1338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4D7CC2BE-30B6-4555-BE93-FB4A8E0C0981}"/>
                    </a:ext>
                  </a:extLst>
                </p14:cNvPr>
                <p14:cNvContentPartPr/>
                <p14:nvPr/>
              </p14:nvContentPartPr>
              <p14:xfrm>
                <a:off x="8411673" y="3826108"/>
                <a:ext cx="244080" cy="148320"/>
              </p14:xfrm>
            </p:contentPart>
          </mc:Choice>
          <mc:Fallback>
            <p:pic>
              <p:nvPicPr>
                <p:cNvPr id="30" name="Ink 29">
                  <a:extLst>
                    <a:ext uri="{FF2B5EF4-FFF2-40B4-BE49-F238E27FC236}">
                      <a16:creationId xmlns:a16="http://schemas.microsoft.com/office/drawing/2014/main" id="{4D7CC2BE-30B6-4555-BE93-FB4A8E0C0981}"/>
                    </a:ext>
                  </a:extLst>
                </p:cNvPr>
                <p:cNvPicPr/>
                <p:nvPr/>
              </p:nvPicPr>
              <p:blipFill>
                <a:blip r:embed="rId17"/>
                <a:stretch>
                  <a:fillRect/>
                </a:stretch>
              </p:blipFill>
              <p:spPr>
                <a:xfrm>
                  <a:off x="8402673" y="3817108"/>
                  <a:ext cx="2617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D635B21E-2BE3-44E8-BE99-7D60797F607A}"/>
                    </a:ext>
                  </a:extLst>
                </p14:cNvPr>
                <p14:cNvContentPartPr/>
                <p14:nvPr/>
              </p14:nvContentPartPr>
              <p14:xfrm>
                <a:off x="8273433" y="3435508"/>
                <a:ext cx="25920" cy="226800"/>
              </p14:xfrm>
            </p:contentPart>
          </mc:Choice>
          <mc:Fallback>
            <p:pic>
              <p:nvPicPr>
                <p:cNvPr id="31" name="Ink 30">
                  <a:extLst>
                    <a:ext uri="{FF2B5EF4-FFF2-40B4-BE49-F238E27FC236}">
                      <a16:creationId xmlns:a16="http://schemas.microsoft.com/office/drawing/2014/main" id="{D635B21E-2BE3-44E8-BE99-7D60797F607A}"/>
                    </a:ext>
                  </a:extLst>
                </p:cNvPr>
                <p:cNvPicPr/>
                <p:nvPr/>
              </p:nvPicPr>
              <p:blipFill>
                <a:blip r:embed="rId19"/>
                <a:stretch>
                  <a:fillRect/>
                </a:stretch>
              </p:blipFill>
              <p:spPr>
                <a:xfrm>
                  <a:off x="8264793" y="3426508"/>
                  <a:ext cx="43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5F9B10EE-F782-4284-9C33-25B43CFEC732}"/>
                    </a:ext>
                  </a:extLst>
                </p14:cNvPr>
                <p14:cNvContentPartPr/>
                <p14:nvPr/>
              </p14:nvContentPartPr>
              <p14:xfrm>
                <a:off x="8291433" y="3417868"/>
                <a:ext cx="113400" cy="207000"/>
              </p14:xfrm>
            </p:contentPart>
          </mc:Choice>
          <mc:Fallback>
            <p:pic>
              <p:nvPicPr>
                <p:cNvPr id="33" name="Ink 32">
                  <a:extLst>
                    <a:ext uri="{FF2B5EF4-FFF2-40B4-BE49-F238E27FC236}">
                      <a16:creationId xmlns:a16="http://schemas.microsoft.com/office/drawing/2014/main" id="{5F9B10EE-F782-4284-9C33-25B43CFEC732}"/>
                    </a:ext>
                  </a:extLst>
                </p:cNvPr>
                <p:cNvPicPr/>
                <p:nvPr/>
              </p:nvPicPr>
              <p:blipFill>
                <a:blip r:embed="rId21"/>
                <a:stretch>
                  <a:fillRect/>
                </a:stretch>
              </p:blipFill>
              <p:spPr>
                <a:xfrm>
                  <a:off x="8282793" y="3408868"/>
                  <a:ext cx="1310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372472C3-F833-47C0-8AE2-D03FEB0E011E}"/>
                    </a:ext>
                  </a:extLst>
                </p14:cNvPr>
                <p14:cNvContentPartPr/>
                <p14:nvPr/>
              </p14:nvContentPartPr>
              <p14:xfrm>
                <a:off x="8575473" y="2662948"/>
                <a:ext cx="396000" cy="1197720"/>
              </p14:xfrm>
            </p:contentPart>
          </mc:Choice>
          <mc:Fallback>
            <p:pic>
              <p:nvPicPr>
                <p:cNvPr id="35" name="Ink 34">
                  <a:extLst>
                    <a:ext uri="{FF2B5EF4-FFF2-40B4-BE49-F238E27FC236}">
                      <a16:creationId xmlns:a16="http://schemas.microsoft.com/office/drawing/2014/main" id="{372472C3-F833-47C0-8AE2-D03FEB0E011E}"/>
                    </a:ext>
                  </a:extLst>
                </p:cNvPr>
                <p:cNvPicPr/>
                <p:nvPr/>
              </p:nvPicPr>
              <p:blipFill>
                <a:blip r:embed="rId23"/>
                <a:stretch>
                  <a:fillRect/>
                </a:stretch>
              </p:blipFill>
              <p:spPr>
                <a:xfrm>
                  <a:off x="8566833" y="2653948"/>
                  <a:ext cx="413640" cy="1215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AF7915AF-5D9A-4DEB-95D4-946EFE465E18}"/>
                    </a:ext>
                  </a:extLst>
                </p14:cNvPr>
                <p14:cNvContentPartPr/>
                <p14:nvPr/>
              </p14:nvContentPartPr>
              <p14:xfrm>
                <a:off x="8848713" y="3751228"/>
                <a:ext cx="207000" cy="182520"/>
              </p14:xfrm>
            </p:contentPart>
          </mc:Choice>
          <mc:Fallback>
            <p:pic>
              <p:nvPicPr>
                <p:cNvPr id="37" name="Ink 36">
                  <a:extLst>
                    <a:ext uri="{FF2B5EF4-FFF2-40B4-BE49-F238E27FC236}">
                      <a16:creationId xmlns:a16="http://schemas.microsoft.com/office/drawing/2014/main" id="{AF7915AF-5D9A-4DEB-95D4-946EFE465E18}"/>
                    </a:ext>
                  </a:extLst>
                </p:cNvPr>
                <p:cNvPicPr/>
                <p:nvPr/>
              </p:nvPicPr>
              <p:blipFill>
                <a:blip r:embed="rId25"/>
                <a:stretch>
                  <a:fillRect/>
                </a:stretch>
              </p:blipFill>
              <p:spPr>
                <a:xfrm>
                  <a:off x="8839713" y="3742588"/>
                  <a:ext cx="2246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4611B939-62C6-43C4-BE44-AB03E21B8ACA}"/>
                    </a:ext>
                  </a:extLst>
                </p14:cNvPr>
                <p14:cNvContentPartPr/>
                <p14:nvPr/>
              </p14:nvContentPartPr>
              <p14:xfrm>
                <a:off x="8948433" y="3284668"/>
                <a:ext cx="167760" cy="224640"/>
              </p14:xfrm>
            </p:contentPart>
          </mc:Choice>
          <mc:Fallback>
            <p:pic>
              <p:nvPicPr>
                <p:cNvPr id="39" name="Ink 38">
                  <a:extLst>
                    <a:ext uri="{FF2B5EF4-FFF2-40B4-BE49-F238E27FC236}">
                      <a16:creationId xmlns:a16="http://schemas.microsoft.com/office/drawing/2014/main" id="{4611B939-62C6-43C4-BE44-AB03E21B8ACA}"/>
                    </a:ext>
                  </a:extLst>
                </p:cNvPr>
                <p:cNvPicPr/>
                <p:nvPr/>
              </p:nvPicPr>
              <p:blipFill>
                <a:blip r:embed="rId27"/>
                <a:stretch>
                  <a:fillRect/>
                </a:stretch>
              </p:blipFill>
              <p:spPr>
                <a:xfrm>
                  <a:off x="8939433" y="3275668"/>
                  <a:ext cx="1854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B1AF90A3-9587-42B0-A6B4-5CD6A6D56ABA}"/>
                    </a:ext>
                  </a:extLst>
                </p14:cNvPr>
                <p14:cNvContentPartPr/>
                <p14:nvPr/>
              </p14:nvContentPartPr>
              <p14:xfrm>
                <a:off x="8708313" y="3913588"/>
                <a:ext cx="96120" cy="46080"/>
              </p14:xfrm>
            </p:contentPart>
          </mc:Choice>
          <mc:Fallback>
            <p:pic>
              <p:nvPicPr>
                <p:cNvPr id="41" name="Ink 40">
                  <a:extLst>
                    <a:ext uri="{FF2B5EF4-FFF2-40B4-BE49-F238E27FC236}">
                      <a16:creationId xmlns:a16="http://schemas.microsoft.com/office/drawing/2014/main" id="{B1AF90A3-9587-42B0-A6B4-5CD6A6D56ABA}"/>
                    </a:ext>
                  </a:extLst>
                </p:cNvPr>
                <p:cNvPicPr/>
                <p:nvPr/>
              </p:nvPicPr>
              <p:blipFill>
                <a:blip r:embed="rId29"/>
                <a:stretch>
                  <a:fillRect/>
                </a:stretch>
              </p:blipFill>
              <p:spPr>
                <a:xfrm>
                  <a:off x="8699673" y="3904588"/>
                  <a:ext cx="1137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1B55C46A-61FC-444E-A9E8-5FA0A23A9356}"/>
                    </a:ext>
                  </a:extLst>
                </p14:cNvPr>
                <p14:cNvContentPartPr/>
                <p14:nvPr/>
              </p14:nvContentPartPr>
              <p14:xfrm>
                <a:off x="8541633" y="2635588"/>
                <a:ext cx="176400" cy="1297440"/>
              </p14:xfrm>
            </p:contentPart>
          </mc:Choice>
          <mc:Fallback>
            <p:pic>
              <p:nvPicPr>
                <p:cNvPr id="42" name="Ink 41">
                  <a:extLst>
                    <a:ext uri="{FF2B5EF4-FFF2-40B4-BE49-F238E27FC236}">
                      <a16:creationId xmlns:a16="http://schemas.microsoft.com/office/drawing/2014/main" id="{1B55C46A-61FC-444E-A9E8-5FA0A23A9356}"/>
                    </a:ext>
                  </a:extLst>
                </p:cNvPr>
                <p:cNvPicPr/>
                <p:nvPr/>
              </p:nvPicPr>
              <p:blipFill>
                <a:blip r:embed="rId31"/>
                <a:stretch>
                  <a:fillRect/>
                </a:stretch>
              </p:blipFill>
              <p:spPr>
                <a:xfrm>
                  <a:off x="8532633" y="2626588"/>
                  <a:ext cx="194040" cy="1315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18FFD05A-4A7A-4867-8390-DEFF6331DB2B}"/>
                  </a:ext>
                </a:extLst>
              </p14:cNvPr>
              <p14:cNvContentPartPr/>
              <p14:nvPr/>
            </p14:nvContentPartPr>
            <p14:xfrm>
              <a:off x="4776393" y="4685428"/>
              <a:ext cx="2529720" cy="99720"/>
            </p14:xfrm>
          </p:contentPart>
        </mc:Choice>
        <mc:Fallback>
          <p:pic>
            <p:nvPicPr>
              <p:cNvPr id="44" name="Ink 43">
                <a:extLst>
                  <a:ext uri="{FF2B5EF4-FFF2-40B4-BE49-F238E27FC236}">
                    <a16:creationId xmlns:a16="http://schemas.microsoft.com/office/drawing/2014/main" id="{18FFD05A-4A7A-4867-8390-DEFF6331DB2B}"/>
                  </a:ext>
                </a:extLst>
              </p:cNvPr>
              <p:cNvPicPr/>
              <p:nvPr/>
            </p:nvPicPr>
            <p:blipFill>
              <a:blip r:embed="rId33"/>
              <a:stretch>
                <a:fillRect/>
              </a:stretch>
            </p:blipFill>
            <p:spPr>
              <a:xfrm>
                <a:off x="4767753" y="4676788"/>
                <a:ext cx="2547360" cy="117360"/>
              </a:xfrm>
              <a:prstGeom prst="rect">
                <a:avLst/>
              </a:prstGeom>
            </p:spPr>
          </p:pic>
        </mc:Fallback>
      </mc:AlternateContent>
      <p:grpSp>
        <p:nvGrpSpPr>
          <p:cNvPr id="53" name="Group 52">
            <a:extLst>
              <a:ext uri="{FF2B5EF4-FFF2-40B4-BE49-F238E27FC236}">
                <a16:creationId xmlns:a16="http://schemas.microsoft.com/office/drawing/2014/main" id="{5F19857B-D375-4A2A-877A-8977239CB9AF}"/>
              </a:ext>
            </a:extLst>
          </p:cNvPr>
          <p:cNvGrpSpPr/>
          <p:nvPr/>
        </p:nvGrpSpPr>
        <p:grpSpPr>
          <a:xfrm>
            <a:off x="5308833" y="3329668"/>
            <a:ext cx="1447200" cy="2367000"/>
            <a:chOff x="5308833" y="3329668"/>
            <a:chExt cx="1447200" cy="2367000"/>
          </a:xfrm>
        </p:grpSpPr>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6326A7BC-1870-47E5-B4A5-01F2BC076A62}"/>
                    </a:ext>
                  </a:extLst>
                </p14:cNvPr>
                <p14:cNvContentPartPr/>
                <p14:nvPr/>
              </p14:nvContentPartPr>
              <p14:xfrm>
                <a:off x="5753433" y="3329668"/>
                <a:ext cx="297000" cy="1357920"/>
              </p14:xfrm>
            </p:contentPart>
          </mc:Choice>
          <mc:Fallback>
            <p:pic>
              <p:nvPicPr>
                <p:cNvPr id="45" name="Ink 44">
                  <a:extLst>
                    <a:ext uri="{FF2B5EF4-FFF2-40B4-BE49-F238E27FC236}">
                      <a16:creationId xmlns:a16="http://schemas.microsoft.com/office/drawing/2014/main" id="{6326A7BC-1870-47E5-B4A5-01F2BC076A62}"/>
                    </a:ext>
                  </a:extLst>
                </p:cNvPr>
                <p:cNvPicPr/>
                <p:nvPr/>
              </p:nvPicPr>
              <p:blipFill>
                <a:blip r:embed="rId35"/>
                <a:stretch>
                  <a:fillRect/>
                </a:stretch>
              </p:blipFill>
              <p:spPr>
                <a:xfrm>
                  <a:off x="5744433" y="3320668"/>
                  <a:ext cx="314640" cy="1375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32F73B30-B87D-47BB-8A7D-59A71C05AF59}"/>
                    </a:ext>
                  </a:extLst>
                </p14:cNvPr>
                <p14:cNvContentPartPr/>
                <p14:nvPr/>
              </p14:nvContentPartPr>
              <p14:xfrm>
                <a:off x="6560193" y="4767148"/>
                <a:ext cx="63000" cy="879120"/>
              </p14:xfrm>
            </p:contentPart>
          </mc:Choice>
          <mc:Fallback>
            <p:pic>
              <p:nvPicPr>
                <p:cNvPr id="46" name="Ink 45">
                  <a:extLst>
                    <a:ext uri="{FF2B5EF4-FFF2-40B4-BE49-F238E27FC236}">
                      <a16:creationId xmlns:a16="http://schemas.microsoft.com/office/drawing/2014/main" id="{32F73B30-B87D-47BB-8A7D-59A71C05AF59}"/>
                    </a:ext>
                  </a:extLst>
                </p:cNvPr>
                <p:cNvPicPr/>
                <p:nvPr/>
              </p:nvPicPr>
              <p:blipFill>
                <a:blip r:embed="rId37"/>
                <a:stretch>
                  <a:fillRect/>
                </a:stretch>
              </p:blipFill>
              <p:spPr>
                <a:xfrm>
                  <a:off x="6551553" y="4758148"/>
                  <a:ext cx="80640" cy="896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31B21A31-62DF-4E72-88E7-2CE91BA6D57B}"/>
                    </a:ext>
                  </a:extLst>
                </p14:cNvPr>
                <p14:cNvContentPartPr/>
                <p14:nvPr/>
              </p14:nvContentPartPr>
              <p14:xfrm>
                <a:off x="6312153" y="5432788"/>
                <a:ext cx="443880" cy="263880"/>
              </p14:xfrm>
            </p:contentPart>
          </mc:Choice>
          <mc:Fallback>
            <p:pic>
              <p:nvPicPr>
                <p:cNvPr id="47" name="Ink 46">
                  <a:extLst>
                    <a:ext uri="{FF2B5EF4-FFF2-40B4-BE49-F238E27FC236}">
                      <a16:creationId xmlns:a16="http://schemas.microsoft.com/office/drawing/2014/main" id="{31B21A31-62DF-4E72-88E7-2CE91BA6D57B}"/>
                    </a:ext>
                  </a:extLst>
                </p:cNvPr>
                <p:cNvPicPr/>
                <p:nvPr/>
              </p:nvPicPr>
              <p:blipFill>
                <a:blip r:embed="rId39"/>
                <a:stretch>
                  <a:fillRect/>
                </a:stretch>
              </p:blipFill>
              <p:spPr>
                <a:xfrm>
                  <a:off x="6303153" y="5423788"/>
                  <a:ext cx="4615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0B07C340-F63D-428B-B950-901076A55DDD}"/>
                    </a:ext>
                  </a:extLst>
                </p14:cNvPr>
                <p14:cNvContentPartPr/>
                <p14:nvPr/>
              </p14:nvContentPartPr>
              <p14:xfrm>
                <a:off x="5308833" y="3976948"/>
                <a:ext cx="41760" cy="271800"/>
              </p14:xfrm>
            </p:contentPart>
          </mc:Choice>
          <mc:Fallback>
            <p:pic>
              <p:nvPicPr>
                <p:cNvPr id="49" name="Ink 48">
                  <a:extLst>
                    <a:ext uri="{FF2B5EF4-FFF2-40B4-BE49-F238E27FC236}">
                      <a16:creationId xmlns:a16="http://schemas.microsoft.com/office/drawing/2014/main" id="{0B07C340-F63D-428B-B950-901076A55DDD}"/>
                    </a:ext>
                  </a:extLst>
                </p:cNvPr>
                <p:cNvPicPr/>
                <p:nvPr/>
              </p:nvPicPr>
              <p:blipFill>
                <a:blip r:embed="rId41"/>
                <a:stretch>
                  <a:fillRect/>
                </a:stretch>
              </p:blipFill>
              <p:spPr>
                <a:xfrm>
                  <a:off x="5299833" y="3967948"/>
                  <a:ext cx="594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B89E6898-EEE3-4DDC-8BCD-C81253AF6209}"/>
                    </a:ext>
                  </a:extLst>
                </p14:cNvPr>
                <p14:cNvContentPartPr/>
                <p14:nvPr/>
              </p14:nvContentPartPr>
              <p14:xfrm>
                <a:off x="5308833" y="3940588"/>
                <a:ext cx="132840" cy="228960"/>
              </p14:xfrm>
            </p:contentPart>
          </mc:Choice>
          <mc:Fallback>
            <p:pic>
              <p:nvPicPr>
                <p:cNvPr id="50" name="Ink 49">
                  <a:extLst>
                    <a:ext uri="{FF2B5EF4-FFF2-40B4-BE49-F238E27FC236}">
                      <a16:creationId xmlns:a16="http://schemas.microsoft.com/office/drawing/2014/main" id="{B89E6898-EEE3-4DDC-8BCD-C81253AF6209}"/>
                    </a:ext>
                  </a:extLst>
                </p:cNvPr>
                <p:cNvPicPr/>
                <p:nvPr/>
              </p:nvPicPr>
              <p:blipFill>
                <a:blip r:embed="rId43"/>
                <a:stretch>
                  <a:fillRect/>
                </a:stretch>
              </p:blipFill>
              <p:spPr>
                <a:xfrm>
                  <a:off x="5299833" y="3931588"/>
                  <a:ext cx="1504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2" name="Ink 51">
                  <a:extLst>
                    <a:ext uri="{FF2B5EF4-FFF2-40B4-BE49-F238E27FC236}">
                      <a16:creationId xmlns:a16="http://schemas.microsoft.com/office/drawing/2014/main" id="{3536DAED-5B7D-4ACD-BE63-DA41E3E1AA34}"/>
                    </a:ext>
                  </a:extLst>
                </p14:cNvPr>
                <p14:cNvContentPartPr/>
                <p14:nvPr/>
              </p14:nvContentPartPr>
              <p14:xfrm>
                <a:off x="6222513" y="4881628"/>
                <a:ext cx="168840" cy="278280"/>
              </p14:xfrm>
            </p:contentPart>
          </mc:Choice>
          <mc:Fallback>
            <p:pic>
              <p:nvPicPr>
                <p:cNvPr id="52" name="Ink 51">
                  <a:extLst>
                    <a:ext uri="{FF2B5EF4-FFF2-40B4-BE49-F238E27FC236}">
                      <a16:creationId xmlns:a16="http://schemas.microsoft.com/office/drawing/2014/main" id="{3536DAED-5B7D-4ACD-BE63-DA41E3E1AA34}"/>
                    </a:ext>
                  </a:extLst>
                </p:cNvPr>
                <p:cNvPicPr/>
                <p:nvPr/>
              </p:nvPicPr>
              <p:blipFill>
                <a:blip r:embed="rId45"/>
                <a:stretch>
                  <a:fillRect/>
                </a:stretch>
              </p:blipFill>
              <p:spPr>
                <a:xfrm>
                  <a:off x="6213873" y="4872628"/>
                  <a:ext cx="186480" cy="295920"/>
                </a:xfrm>
                <a:prstGeom prst="rect">
                  <a:avLst/>
                </a:prstGeom>
              </p:spPr>
            </p:pic>
          </mc:Fallback>
        </mc:AlternateContent>
      </p:grpSp>
      <p:grpSp>
        <p:nvGrpSpPr>
          <p:cNvPr id="56" name="Group 55">
            <a:extLst>
              <a:ext uri="{FF2B5EF4-FFF2-40B4-BE49-F238E27FC236}">
                <a16:creationId xmlns:a16="http://schemas.microsoft.com/office/drawing/2014/main" id="{568F3772-DCCF-4FF1-9444-27108B32CB9A}"/>
              </a:ext>
            </a:extLst>
          </p:cNvPr>
          <p:cNvGrpSpPr/>
          <p:nvPr/>
        </p:nvGrpSpPr>
        <p:grpSpPr>
          <a:xfrm>
            <a:off x="8049513" y="4782628"/>
            <a:ext cx="552600" cy="366840"/>
            <a:chOff x="8049513" y="4782628"/>
            <a:chExt cx="552600" cy="366840"/>
          </a:xfrm>
        </p:grpSpPr>
        <mc:AlternateContent xmlns:mc="http://schemas.openxmlformats.org/markup-compatibility/2006">
          <mc:Choice xmlns:p14="http://schemas.microsoft.com/office/powerpoint/2010/main" Requires="p14">
            <p:contentPart p14:bwMode="auto" r:id="rId46">
              <p14:nvContentPartPr>
                <p14:cNvPr id="54" name="Ink 53">
                  <a:extLst>
                    <a:ext uri="{FF2B5EF4-FFF2-40B4-BE49-F238E27FC236}">
                      <a16:creationId xmlns:a16="http://schemas.microsoft.com/office/drawing/2014/main" id="{EBC60787-30CA-4159-978B-0683FBDA4A32}"/>
                    </a:ext>
                  </a:extLst>
                </p14:cNvPr>
                <p14:cNvContentPartPr/>
                <p14:nvPr/>
              </p14:nvContentPartPr>
              <p14:xfrm>
                <a:off x="8248233" y="4965508"/>
                <a:ext cx="180000" cy="7200"/>
              </p14:xfrm>
            </p:contentPart>
          </mc:Choice>
          <mc:Fallback>
            <p:pic>
              <p:nvPicPr>
                <p:cNvPr id="54" name="Ink 53">
                  <a:extLst>
                    <a:ext uri="{FF2B5EF4-FFF2-40B4-BE49-F238E27FC236}">
                      <a16:creationId xmlns:a16="http://schemas.microsoft.com/office/drawing/2014/main" id="{EBC60787-30CA-4159-978B-0683FBDA4A32}"/>
                    </a:ext>
                  </a:extLst>
                </p:cNvPr>
                <p:cNvPicPr/>
                <p:nvPr/>
              </p:nvPicPr>
              <p:blipFill>
                <a:blip r:embed="rId47"/>
                <a:stretch>
                  <a:fillRect/>
                </a:stretch>
              </p:blipFill>
              <p:spPr>
                <a:xfrm>
                  <a:off x="8239233" y="4956868"/>
                  <a:ext cx="1976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5" name="Ink 54">
                  <a:extLst>
                    <a:ext uri="{FF2B5EF4-FFF2-40B4-BE49-F238E27FC236}">
                      <a16:creationId xmlns:a16="http://schemas.microsoft.com/office/drawing/2014/main" id="{65FF437F-0957-42F9-8A8C-A550E69D0C23}"/>
                    </a:ext>
                  </a:extLst>
                </p14:cNvPr>
                <p14:cNvContentPartPr/>
                <p14:nvPr/>
              </p14:nvContentPartPr>
              <p14:xfrm>
                <a:off x="8049513" y="4782628"/>
                <a:ext cx="552600" cy="366840"/>
              </p14:xfrm>
            </p:contentPart>
          </mc:Choice>
          <mc:Fallback>
            <p:pic>
              <p:nvPicPr>
                <p:cNvPr id="55" name="Ink 54">
                  <a:extLst>
                    <a:ext uri="{FF2B5EF4-FFF2-40B4-BE49-F238E27FC236}">
                      <a16:creationId xmlns:a16="http://schemas.microsoft.com/office/drawing/2014/main" id="{65FF437F-0957-42F9-8A8C-A550E69D0C23}"/>
                    </a:ext>
                  </a:extLst>
                </p:cNvPr>
                <p:cNvPicPr/>
                <p:nvPr/>
              </p:nvPicPr>
              <p:blipFill>
                <a:blip r:embed="rId49"/>
                <a:stretch>
                  <a:fillRect/>
                </a:stretch>
              </p:blipFill>
              <p:spPr>
                <a:xfrm>
                  <a:off x="8040873" y="4773988"/>
                  <a:ext cx="570240" cy="384480"/>
                </a:xfrm>
                <a:prstGeom prst="rect">
                  <a:avLst/>
                </a:prstGeom>
              </p:spPr>
            </p:pic>
          </mc:Fallback>
        </mc:AlternateContent>
      </p:grpSp>
      <p:grpSp>
        <p:nvGrpSpPr>
          <p:cNvPr id="59" name="Group 58">
            <a:extLst>
              <a:ext uri="{FF2B5EF4-FFF2-40B4-BE49-F238E27FC236}">
                <a16:creationId xmlns:a16="http://schemas.microsoft.com/office/drawing/2014/main" id="{D9DCF7C3-D048-4C15-869B-8F52C233C385}"/>
              </a:ext>
            </a:extLst>
          </p:cNvPr>
          <p:cNvGrpSpPr/>
          <p:nvPr/>
        </p:nvGrpSpPr>
        <p:grpSpPr>
          <a:xfrm>
            <a:off x="3071433" y="2840068"/>
            <a:ext cx="700920" cy="1296000"/>
            <a:chOff x="3071433" y="2840068"/>
            <a:chExt cx="700920" cy="1296000"/>
          </a:xfrm>
        </p:grpSpPr>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251010C4-6B9C-4650-8992-83D4F0127CB9}"/>
                    </a:ext>
                  </a:extLst>
                </p14:cNvPr>
                <p14:cNvContentPartPr/>
                <p14:nvPr/>
              </p14:nvContentPartPr>
              <p14:xfrm>
                <a:off x="3301833" y="2867068"/>
                <a:ext cx="36360" cy="1269000"/>
              </p14:xfrm>
            </p:contentPart>
          </mc:Choice>
          <mc:Fallback>
            <p:pic>
              <p:nvPicPr>
                <p:cNvPr id="10" name="Ink 9">
                  <a:extLst>
                    <a:ext uri="{FF2B5EF4-FFF2-40B4-BE49-F238E27FC236}">
                      <a16:creationId xmlns:a16="http://schemas.microsoft.com/office/drawing/2014/main" id="{251010C4-6B9C-4650-8992-83D4F0127CB9}"/>
                    </a:ext>
                  </a:extLst>
                </p:cNvPr>
                <p:cNvPicPr/>
                <p:nvPr/>
              </p:nvPicPr>
              <p:blipFill>
                <a:blip r:embed="rId51"/>
                <a:stretch>
                  <a:fillRect/>
                </a:stretch>
              </p:blipFill>
              <p:spPr>
                <a:xfrm>
                  <a:off x="3292833" y="2858428"/>
                  <a:ext cx="54000" cy="1286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 name="Ink 10">
                  <a:extLst>
                    <a:ext uri="{FF2B5EF4-FFF2-40B4-BE49-F238E27FC236}">
                      <a16:creationId xmlns:a16="http://schemas.microsoft.com/office/drawing/2014/main" id="{039BA381-7335-4FCA-A784-4C327E052B60}"/>
                    </a:ext>
                  </a:extLst>
                </p14:cNvPr>
                <p14:cNvContentPartPr/>
                <p14:nvPr/>
              </p14:nvContentPartPr>
              <p14:xfrm>
                <a:off x="3175113" y="3976948"/>
                <a:ext cx="234000" cy="141120"/>
              </p14:xfrm>
            </p:contentPart>
          </mc:Choice>
          <mc:Fallback>
            <p:pic>
              <p:nvPicPr>
                <p:cNvPr id="11" name="Ink 10">
                  <a:extLst>
                    <a:ext uri="{FF2B5EF4-FFF2-40B4-BE49-F238E27FC236}">
                      <a16:creationId xmlns:a16="http://schemas.microsoft.com/office/drawing/2014/main" id="{039BA381-7335-4FCA-A784-4C327E052B60}"/>
                    </a:ext>
                  </a:extLst>
                </p:cNvPr>
                <p:cNvPicPr/>
                <p:nvPr/>
              </p:nvPicPr>
              <p:blipFill>
                <a:blip r:embed="rId53"/>
                <a:stretch>
                  <a:fillRect/>
                </a:stretch>
              </p:blipFill>
              <p:spPr>
                <a:xfrm>
                  <a:off x="3166473" y="3967948"/>
                  <a:ext cx="2516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 name="Ink 11">
                  <a:extLst>
                    <a:ext uri="{FF2B5EF4-FFF2-40B4-BE49-F238E27FC236}">
                      <a16:creationId xmlns:a16="http://schemas.microsoft.com/office/drawing/2014/main" id="{EACD475D-EBCA-4DD9-8D6F-6CC18EB69821}"/>
                    </a:ext>
                  </a:extLst>
                </p14:cNvPr>
                <p14:cNvContentPartPr/>
                <p14:nvPr/>
              </p14:nvContentPartPr>
              <p14:xfrm>
                <a:off x="3071433" y="3568348"/>
                <a:ext cx="9000" cy="159480"/>
              </p14:xfrm>
            </p:contentPart>
          </mc:Choice>
          <mc:Fallback>
            <p:pic>
              <p:nvPicPr>
                <p:cNvPr id="12" name="Ink 11">
                  <a:extLst>
                    <a:ext uri="{FF2B5EF4-FFF2-40B4-BE49-F238E27FC236}">
                      <a16:creationId xmlns:a16="http://schemas.microsoft.com/office/drawing/2014/main" id="{EACD475D-EBCA-4DD9-8D6F-6CC18EB69821}"/>
                    </a:ext>
                  </a:extLst>
                </p:cNvPr>
                <p:cNvPicPr/>
                <p:nvPr/>
              </p:nvPicPr>
              <p:blipFill>
                <a:blip r:embed="rId55"/>
                <a:stretch>
                  <a:fillRect/>
                </a:stretch>
              </p:blipFill>
              <p:spPr>
                <a:xfrm>
                  <a:off x="3062793" y="3559708"/>
                  <a:ext cx="266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 name="Ink 12">
                  <a:extLst>
                    <a:ext uri="{FF2B5EF4-FFF2-40B4-BE49-F238E27FC236}">
                      <a16:creationId xmlns:a16="http://schemas.microsoft.com/office/drawing/2014/main" id="{84883FA9-2E0A-42C1-B600-0ABF73E7F445}"/>
                    </a:ext>
                  </a:extLst>
                </p14:cNvPr>
                <p14:cNvContentPartPr/>
                <p14:nvPr/>
              </p14:nvContentPartPr>
              <p14:xfrm>
                <a:off x="3080433" y="3586348"/>
                <a:ext cx="114120" cy="133200"/>
              </p14:xfrm>
            </p:contentPart>
          </mc:Choice>
          <mc:Fallback>
            <p:pic>
              <p:nvPicPr>
                <p:cNvPr id="13" name="Ink 12">
                  <a:extLst>
                    <a:ext uri="{FF2B5EF4-FFF2-40B4-BE49-F238E27FC236}">
                      <a16:creationId xmlns:a16="http://schemas.microsoft.com/office/drawing/2014/main" id="{84883FA9-2E0A-42C1-B600-0ABF73E7F445}"/>
                    </a:ext>
                  </a:extLst>
                </p:cNvPr>
                <p:cNvPicPr/>
                <p:nvPr/>
              </p:nvPicPr>
              <p:blipFill>
                <a:blip r:embed="rId57"/>
                <a:stretch>
                  <a:fillRect/>
                </a:stretch>
              </p:blipFill>
              <p:spPr>
                <a:xfrm>
                  <a:off x="3071433" y="3577708"/>
                  <a:ext cx="131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 name="Ink 16">
                  <a:extLst>
                    <a:ext uri="{FF2B5EF4-FFF2-40B4-BE49-F238E27FC236}">
                      <a16:creationId xmlns:a16="http://schemas.microsoft.com/office/drawing/2014/main" id="{285F20AB-90D4-4A02-9DD9-01667ECD5F2A}"/>
                    </a:ext>
                  </a:extLst>
                </p14:cNvPr>
                <p14:cNvContentPartPr/>
                <p14:nvPr/>
              </p14:nvContentPartPr>
              <p14:xfrm>
                <a:off x="3364113" y="2840068"/>
                <a:ext cx="382320" cy="1261440"/>
              </p14:xfrm>
            </p:contentPart>
          </mc:Choice>
          <mc:Fallback>
            <p:pic>
              <p:nvPicPr>
                <p:cNvPr id="17" name="Ink 16">
                  <a:extLst>
                    <a:ext uri="{FF2B5EF4-FFF2-40B4-BE49-F238E27FC236}">
                      <a16:creationId xmlns:a16="http://schemas.microsoft.com/office/drawing/2014/main" id="{285F20AB-90D4-4A02-9DD9-01667ECD5F2A}"/>
                    </a:ext>
                  </a:extLst>
                </p:cNvPr>
                <p:cNvPicPr/>
                <p:nvPr/>
              </p:nvPicPr>
              <p:blipFill>
                <a:blip r:embed="rId59"/>
                <a:stretch>
                  <a:fillRect/>
                </a:stretch>
              </p:blipFill>
              <p:spPr>
                <a:xfrm>
                  <a:off x="3355113" y="2831428"/>
                  <a:ext cx="399960" cy="1279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 name="Ink 18">
                  <a:extLst>
                    <a:ext uri="{FF2B5EF4-FFF2-40B4-BE49-F238E27FC236}">
                      <a16:creationId xmlns:a16="http://schemas.microsoft.com/office/drawing/2014/main" id="{BEB115BD-4705-49C6-8992-764EEFC78102}"/>
                    </a:ext>
                  </a:extLst>
                </p14:cNvPr>
                <p14:cNvContentPartPr/>
                <p14:nvPr/>
              </p14:nvContentPartPr>
              <p14:xfrm>
                <a:off x="3674793" y="3444148"/>
                <a:ext cx="97560" cy="162000"/>
              </p14:xfrm>
            </p:contentPart>
          </mc:Choice>
          <mc:Fallback>
            <p:pic>
              <p:nvPicPr>
                <p:cNvPr id="19" name="Ink 18">
                  <a:extLst>
                    <a:ext uri="{FF2B5EF4-FFF2-40B4-BE49-F238E27FC236}">
                      <a16:creationId xmlns:a16="http://schemas.microsoft.com/office/drawing/2014/main" id="{BEB115BD-4705-49C6-8992-764EEFC78102}"/>
                    </a:ext>
                  </a:extLst>
                </p:cNvPr>
                <p:cNvPicPr/>
                <p:nvPr/>
              </p:nvPicPr>
              <p:blipFill>
                <a:blip r:embed="rId61"/>
                <a:stretch>
                  <a:fillRect/>
                </a:stretch>
              </p:blipFill>
              <p:spPr>
                <a:xfrm>
                  <a:off x="3666153" y="3435508"/>
                  <a:ext cx="1152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 name="Ink 20">
                  <a:extLst>
                    <a:ext uri="{FF2B5EF4-FFF2-40B4-BE49-F238E27FC236}">
                      <a16:creationId xmlns:a16="http://schemas.microsoft.com/office/drawing/2014/main" id="{A1F073E0-0B6B-4789-8752-958466C8140B}"/>
                    </a:ext>
                  </a:extLst>
                </p14:cNvPr>
                <p14:cNvContentPartPr/>
                <p14:nvPr/>
              </p14:nvContentPartPr>
              <p14:xfrm>
                <a:off x="3551673" y="3524068"/>
                <a:ext cx="70200" cy="18360"/>
              </p14:xfrm>
            </p:contentPart>
          </mc:Choice>
          <mc:Fallback>
            <p:pic>
              <p:nvPicPr>
                <p:cNvPr id="21" name="Ink 20">
                  <a:extLst>
                    <a:ext uri="{FF2B5EF4-FFF2-40B4-BE49-F238E27FC236}">
                      <a16:creationId xmlns:a16="http://schemas.microsoft.com/office/drawing/2014/main" id="{A1F073E0-0B6B-4789-8752-958466C8140B}"/>
                    </a:ext>
                  </a:extLst>
                </p:cNvPr>
                <p:cNvPicPr/>
                <p:nvPr/>
              </p:nvPicPr>
              <p:blipFill>
                <a:blip r:embed="rId63"/>
                <a:stretch>
                  <a:fillRect/>
                </a:stretch>
              </p:blipFill>
              <p:spPr>
                <a:xfrm>
                  <a:off x="3543033" y="3515068"/>
                  <a:ext cx="878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7" name="Ink 56">
                  <a:extLst>
                    <a:ext uri="{FF2B5EF4-FFF2-40B4-BE49-F238E27FC236}">
                      <a16:creationId xmlns:a16="http://schemas.microsoft.com/office/drawing/2014/main" id="{AAA78B92-F4D9-4F10-8F4B-BCE81C3108AB}"/>
                    </a:ext>
                  </a:extLst>
                </p14:cNvPr>
                <p14:cNvContentPartPr/>
                <p14:nvPr/>
              </p14:nvContentPartPr>
              <p14:xfrm>
                <a:off x="3453033" y="4074508"/>
                <a:ext cx="42840" cy="18720"/>
              </p14:xfrm>
            </p:contentPart>
          </mc:Choice>
          <mc:Fallback>
            <p:pic>
              <p:nvPicPr>
                <p:cNvPr id="57" name="Ink 56">
                  <a:extLst>
                    <a:ext uri="{FF2B5EF4-FFF2-40B4-BE49-F238E27FC236}">
                      <a16:creationId xmlns:a16="http://schemas.microsoft.com/office/drawing/2014/main" id="{AAA78B92-F4D9-4F10-8F4B-BCE81C3108AB}"/>
                    </a:ext>
                  </a:extLst>
                </p:cNvPr>
                <p:cNvPicPr/>
                <p:nvPr/>
              </p:nvPicPr>
              <p:blipFill>
                <a:blip r:embed="rId65"/>
                <a:stretch>
                  <a:fillRect/>
                </a:stretch>
              </p:blipFill>
              <p:spPr>
                <a:xfrm>
                  <a:off x="3444393" y="4065868"/>
                  <a:ext cx="604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8" name="Ink 57">
                  <a:extLst>
                    <a:ext uri="{FF2B5EF4-FFF2-40B4-BE49-F238E27FC236}">
                      <a16:creationId xmlns:a16="http://schemas.microsoft.com/office/drawing/2014/main" id="{9A2B1A1F-1556-4E5E-B54E-16324BC5A9F1}"/>
                    </a:ext>
                  </a:extLst>
                </p14:cNvPr>
                <p14:cNvContentPartPr/>
                <p14:nvPr/>
              </p14:nvContentPartPr>
              <p14:xfrm>
                <a:off x="3381393" y="2911708"/>
                <a:ext cx="45360" cy="1172160"/>
              </p14:xfrm>
            </p:contentPart>
          </mc:Choice>
          <mc:Fallback>
            <p:pic>
              <p:nvPicPr>
                <p:cNvPr id="58" name="Ink 57">
                  <a:extLst>
                    <a:ext uri="{FF2B5EF4-FFF2-40B4-BE49-F238E27FC236}">
                      <a16:creationId xmlns:a16="http://schemas.microsoft.com/office/drawing/2014/main" id="{9A2B1A1F-1556-4E5E-B54E-16324BC5A9F1}"/>
                    </a:ext>
                  </a:extLst>
                </p:cNvPr>
                <p:cNvPicPr/>
                <p:nvPr/>
              </p:nvPicPr>
              <p:blipFill>
                <a:blip r:embed="rId67"/>
                <a:stretch>
                  <a:fillRect/>
                </a:stretch>
              </p:blipFill>
              <p:spPr>
                <a:xfrm>
                  <a:off x="3372393" y="2902708"/>
                  <a:ext cx="63000" cy="1189800"/>
                </a:xfrm>
                <a:prstGeom prst="rect">
                  <a:avLst/>
                </a:prstGeom>
              </p:spPr>
            </p:pic>
          </mc:Fallback>
        </mc:AlternateContent>
      </p:grpSp>
    </p:spTree>
    <p:extLst>
      <p:ext uri="{BB962C8B-B14F-4D97-AF65-F5344CB8AC3E}">
        <p14:creationId xmlns:p14="http://schemas.microsoft.com/office/powerpoint/2010/main" val="1331961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Spot Light Sources..</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The exponent </a:t>
            </a:r>
            <a:r>
              <a:rPr lang="en-US" sz="2800" b="0" i="1" dirty="0">
                <a:solidFill>
                  <a:srgbClr val="242021"/>
                </a:solidFill>
                <a:effectLst/>
                <a:latin typeface="TimesNewRoman"/>
              </a:rPr>
              <a:t>p </a:t>
            </a:r>
            <a:r>
              <a:rPr lang="en-US" sz="2800" b="0" i="0" dirty="0">
                <a:solidFill>
                  <a:srgbClr val="242021"/>
                </a:solidFill>
                <a:effectLst/>
                <a:latin typeface="TimesNewRoman"/>
              </a:rPr>
              <a:t>controls how concentrated the spot light is. As shown in Figure 7.1, a large value of </a:t>
            </a:r>
            <a:r>
              <a:rPr lang="en-US" sz="2800" b="0" i="1" dirty="0">
                <a:solidFill>
                  <a:srgbClr val="242021"/>
                </a:solidFill>
                <a:effectLst/>
                <a:latin typeface="TimesNewRoman"/>
              </a:rPr>
              <a:t>p </a:t>
            </a:r>
            <a:r>
              <a:rPr lang="en-US" sz="2800" b="0" i="0" dirty="0">
                <a:solidFill>
                  <a:srgbClr val="242021"/>
                </a:solidFill>
                <a:effectLst/>
                <a:latin typeface="TimesNewRoman"/>
              </a:rPr>
              <a:t>corresponds to a highly focused spot light having a sharp falloff, whereas a smaller value of </a:t>
            </a:r>
            <a:r>
              <a:rPr lang="en-US" sz="2800" b="0" i="1" dirty="0">
                <a:solidFill>
                  <a:srgbClr val="242021"/>
                </a:solidFill>
                <a:effectLst/>
                <a:latin typeface="TimesNewRoman"/>
              </a:rPr>
              <a:t>p </a:t>
            </a:r>
            <a:r>
              <a:rPr lang="en-US" sz="2800" b="0" i="0" dirty="0">
                <a:solidFill>
                  <a:srgbClr val="242021"/>
                </a:solidFill>
                <a:effectLst/>
                <a:latin typeface="TimesNewRoman"/>
              </a:rPr>
              <a:t>corresponds to a less concentrated beam. </a:t>
            </a:r>
            <a:endParaRPr lang="ar-EG" sz="2800" b="0" i="0" dirty="0">
              <a:solidFill>
                <a:srgbClr val="242021"/>
              </a:solidFill>
              <a:effectLst/>
              <a:latin typeface="TimesNewRoman"/>
            </a:endParaRPr>
          </a:p>
          <a:p>
            <a:pPr algn="just"/>
            <a:r>
              <a:rPr lang="en-US" sz="2800" b="0" i="0" dirty="0">
                <a:solidFill>
                  <a:srgbClr val="242021"/>
                </a:solidFill>
                <a:effectLst/>
                <a:latin typeface="TimesNewRoman"/>
              </a:rPr>
              <a:t>The spot light is most intense when </a:t>
            </a:r>
            <a:r>
              <a:rPr lang="en-US" sz="3200" b="1" i="0" dirty="0">
                <a:solidFill>
                  <a:srgbClr val="242021"/>
                </a:solidFill>
                <a:effectLst/>
                <a:latin typeface="TimesNewRoman"/>
              </a:rPr>
              <a:t>R = </a:t>
            </a:r>
            <a:r>
              <a:rPr lang="en-US" sz="3200" b="0" i="0" dirty="0">
                <a:solidFill>
                  <a:srgbClr val="242021"/>
                </a:solidFill>
                <a:effectLst/>
                <a:latin typeface="Symbol" panose="05050102010706020507" pitchFamily="18" charset="2"/>
              </a:rPr>
              <a:t>-</a:t>
            </a:r>
            <a:r>
              <a:rPr lang="en-US" sz="3200" b="1" i="0" dirty="0">
                <a:solidFill>
                  <a:srgbClr val="242021"/>
                </a:solidFill>
                <a:effectLst/>
                <a:latin typeface="TimesNewRoman"/>
              </a:rPr>
              <a:t>L </a:t>
            </a:r>
            <a:r>
              <a:rPr lang="en-US" sz="2800" b="0" i="0" dirty="0">
                <a:solidFill>
                  <a:srgbClr val="242021"/>
                </a:solidFill>
                <a:effectLst/>
                <a:latin typeface="TimesNewRoman"/>
              </a:rPr>
              <a:t>and gradually falls off as the angle between </a:t>
            </a:r>
            <a:r>
              <a:rPr lang="en-US" sz="2800" b="1" i="0" dirty="0">
                <a:solidFill>
                  <a:srgbClr val="242021"/>
                </a:solidFill>
                <a:effectLst/>
                <a:latin typeface="TimesNewRoman"/>
              </a:rPr>
              <a:t>R </a:t>
            </a:r>
            <a:r>
              <a:rPr lang="en-US" sz="2800" b="0" i="0" dirty="0">
                <a:solidFill>
                  <a:srgbClr val="242021"/>
                </a:solidFill>
                <a:effectLst/>
                <a:latin typeface="TimesNewRoman"/>
              </a:rPr>
              <a:t>and </a:t>
            </a:r>
            <a:r>
              <a:rPr lang="en-US" sz="3200" b="0" i="0" dirty="0">
                <a:solidFill>
                  <a:srgbClr val="242021"/>
                </a:solidFill>
                <a:effectLst/>
                <a:latin typeface="Symbol" panose="05050102010706020507" pitchFamily="18" charset="2"/>
              </a:rPr>
              <a:t>-</a:t>
            </a:r>
            <a:r>
              <a:rPr lang="en-US" sz="3200" b="1" i="0" dirty="0">
                <a:solidFill>
                  <a:srgbClr val="242021"/>
                </a:solidFill>
                <a:effectLst/>
                <a:latin typeface="TimesNewRoman"/>
              </a:rPr>
              <a:t>L </a:t>
            </a:r>
            <a:r>
              <a:rPr lang="en-US" sz="2800" b="0" i="0" dirty="0">
                <a:solidFill>
                  <a:srgbClr val="242021"/>
                </a:solidFill>
                <a:effectLst/>
                <a:latin typeface="TimesNewRoman"/>
              </a:rPr>
              <a:t>increases. No radiation from a spot light reaches a point for which the angle between </a:t>
            </a:r>
            <a:r>
              <a:rPr lang="en-US" sz="2800" b="1" i="0" dirty="0">
                <a:solidFill>
                  <a:srgbClr val="242021"/>
                </a:solidFill>
                <a:effectLst/>
                <a:latin typeface="TimesNewRoman"/>
              </a:rPr>
              <a:t>R </a:t>
            </a:r>
            <a:r>
              <a:rPr lang="en-US" sz="2800" b="0" i="0" dirty="0">
                <a:solidFill>
                  <a:srgbClr val="242021"/>
                </a:solidFill>
                <a:effectLst/>
                <a:latin typeface="TimesNewRoman"/>
              </a:rPr>
              <a:t>and </a:t>
            </a:r>
            <a:r>
              <a:rPr lang="en-US" sz="3200" b="0" i="0" dirty="0">
                <a:solidFill>
                  <a:srgbClr val="242021"/>
                </a:solidFill>
                <a:effectLst/>
                <a:latin typeface="Symbol" panose="05050102010706020507" pitchFamily="18" charset="2"/>
              </a:rPr>
              <a:t>-</a:t>
            </a:r>
            <a:r>
              <a:rPr lang="en-US" sz="3200" b="1" i="0" dirty="0">
                <a:solidFill>
                  <a:srgbClr val="242021"/>
                </a:solidFill>
                <a:effectLst/>
                <a:latin typeface="TimesNewRoman"/>
              </a:rPr>
              <a:t>L </a:t>
            </a:r>
            <a:r>
              <a:rPr lang="en-US" sz="2800" b="0" i="0" dirty="0">
                <a:solidFill>
                  <a:srgbClr val="242021"/>
                </a:solidFill>
                <a:effectLst/>
                <a:latin typeface="TimesNewRoman"/>
              </a:rPr>
              <a:t>is greater than 90 degrees.</a:t>
            </a:r>
            <a:r>
              <a:rPr lang="en-US" dirty="0"/>
              <a:t>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911A4A-9E8A-4EBD-AFA9-484A6329679A}"/>
                  </a:ext>
                </a:extLst>
              </p14:cNvPr>
              <p14:cNvContentPartPr/>
              <p14:nvPr/>
            </p14:nvContentPartPr>
            <p14:xfrm>
              <a:off x="6329433" y="3926548"/>
              <a:ext cx="1278360" cy="26640"/>
            </p14:xfrm>
          </p:contentPart>
        </mc:Choice>
        <mc:Fallback>
          <p:pic>
            <p:nvPicPr>
              <p:cNvPr id="4" name="Ink 3">
                <a:extLst>
                  <a:ext uri="{FF2B5EF4-FFF2-40B4-BE49-F238E27FC236}">
                    <a16:creationId xmlns:a16="http://schemas.microsoft.com/office/drawing/2014/main" id="{DF911A4A-9E8A-4EBD-AFA9-484A6329679A}"/>
                  </a:ext>
                </a:extLst>
              </p:cNvPr>
              <p:cNvPicPr/>
              <p:nvPr/>
            </p:nvPicPr>
            <p:blipFill>
              <a:blip r:embed="rId3"/>
              <a:stretch>
                <a:fillRect/>
              </a:stretch>
            </p:blipFill>
            <p:spPr>
              <a:xfrm>
                <a:off x="6320793" y="3917908"/>
                <a:ext cx="12960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BA8A02A-529D-4089-BF2A-8A4AF8BFA975}"/>
                  </a:ext>
                </a:extLst>
              </p14:cNvPr>
              <p14:cNvContentPartPr/>
              <p14:nvPr/>
            </p14:nvContentPartPr>
            <p14:xfrm>
              <a:off x="3506313" y="3941308"/>
              <a:ext cx="1854720" cy="36360"/>
            </p14:xfrm>
          </p:contentPart>
        </mc:Choice>
        <mc:Fallback>
          <p:pic>
            <p:nvPicPr>
              <p:cNvPr id="5" name="Ink 4">
                <a:extLst>
                  <a:ext uri="{FF2B5EF4-FFF2-40B4-BE49-F238E27FC236}">
                    <a16:creationId xmlns:a16="http://schemas.microsoft.com/office/drawing/2014/main" id="{2BA8A02A-529D-4089-BF2A-8A4AF8BFA975}"/>
                  </a:ext>
                </a:extLst>
              </p:cNvPr>
              <p:cNvPicPr/>
              <p:nvPr/>
            </p:nvPicPr>
            <p:blipFill>
              <a:blip r:embed="rId5"/>
              <a:stretch>
                <a:fillRect/>
              </a:stretch>
            </p:blipFill>
            <p:spPr>
              <a:xfrm>
                <a:off x="3497673" y="3932308"/>
                <a:ext cx="18723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FE6EB39-7FA6-46E7-9C72-23FBD08CBC77}"/>
                  </a:ext>
                </a:extLst>
              </p14:cNvPr>
              <p14:cNvContentPartPr/>
              <p14:nvPr/>
            </p14:nvContentPartPr>
            <p14:xfrm>
              <a:off x="5554713" y="2293228"/>
              <a:ext cx="349200" cy="407520"/>
            </p14:xfrm>
          </p:contentPart>
        </mc:Choice>
        <mc:Fallback>
          <p:pic>
            <p:nvPicPr>
              <p:cNvPr id="6" name="Ink 5">
                <a:extLst>
                  <a:ext uri="{FF2B5EF4-FFF2-40B4-BE49-F238E27FC236}">
                    <a16:creationId xmlns:a16="http://schemas.microsoft.com/office/drawing/2014/main" id="{FFE6EB39-7FA6-46E7-9C72-23FBD08CBC77}"/>
                  </a:ext>
                </a:extLst>
              </p:cNvPr>
              <p:cNvPicPr/>
              <p:nvPr/>
            </p:nvPicPr>
            <p:blipFill>
              <a:blip r:embed="rId7"/>
              <a:stretch>
                <a:fillRect/>
              </a:stretch>
            </p:blipFill>
            <p:spPr>
              <a:xfrm>
                <a:off x="5545713" y="2284228"/>
                <a:ext cx="36684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2D330E1-FDC7-4228-93C5-7D30EF77D260}"/>
                  </a:ext>
                </a:extLst>
              </p14:cNvPr>
              <p14:cNvContentPartPr/>
              <p14:nvPr/>
            </p14:nvContentPartPr>
            <p14:xfrm>
              <a:off x="3133713" y="3000268"/>
              <a:ext cx="1881000" cy="35640"/>
            </p14:xfrm>
          </p:contentPart>
        </mc:Choice>
        <mc:Fallback>
          <p:pic>
            <p:nvPicPr>
              <p:cNvPr id="7" name="Ink 6">
                <a:extLst>
                  <a:ext uri="{FF2B5EF4-FFF2-40B4-BE49-F238E27FC236}">
                    <a16:creationId xmlns:a16="http://schemas.microsoft.com/office/drawing/2014/main" id="{32D330E1-FDC7-4228-93C5-7D30EF77D260}"/>
                  </a:ext>
                </a:extLst>
              </p:cNvPr>
              <p:cNvPicPr/>
              <p:nvPr/>
            </p:nvPicPr>
            <p:blipFill>
              <a:blip r:embed="rId9"/>
              <a:stretch>
                <a:fillRect/>
              </a:stretch>
            </p:blipFill>
            <p:spPr>
              <a:xfrm>
                <a:off x="3124713" y="2991268"/>
                <a:ext cx="1898640" cy="53280"/>
              </a:xfrm>
              <a:prstGeom prst="rect">
                <a:avLst/>
              </a:prstGeom>
            </p:spPr>
          </p:pic>
        </mc:Fallback>
      </mc:AlternateContent>
    </p:spTree>
    <p:extLst>
      <p:ext uri="{BB962C8B-B14F-4D97-AF65-F5344CB8AC3E}">
        <p14:creationId xmlns:p14="http://schemas.microsoft.com/office/powerpoint/2010/main" val="86264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Spot Light Sources..</a:t>
            </a:r>
          </a:p>
        </p:txBody>
      </p:sp>
      <p:pic>
        <p:nvPicPr>
          <p:cNvPr id="5" name="Content Placeholder 4">
            <a:extLst>
              <a:ext uri="{FF2B5EF4-FFF2-40B4-BE49-F238E27FC236}">
                <a16:creationId xmlns:a16="http://schemas.microsoft.com/office/drawing/2014/main" id="{5A04277E-9D5F-4C67-9CA4-1D33F818411F}"/>
              </a:ext>
            </a:extLst>
          </p:cNvPr>
          <p:cNvPicPr>
            <a:picLocks noGrp="1" noChangeAspect="1"/>
          </p:cNvPicPr>
          <p:nvPr>
            <p:ph idx="1"/>
          </p:nvPr>
        </p:nvPicPr>
        <p:blipFill>
          <a:blip r:embed="rId2"/>
          <a:stretch>
            <a:fillRect/>
          </a:stretch>
        </p:blipFill>
        <p:spPr>
          <a:xfrm>
            <a:off x="833071" y="2276575"/>
            <a:ext cx="10520729" cy="3547177"/>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B6B01FE-B653-404D-927D-1EBC32D0F87F}"/>
                  </a:ext>
                </a:extLst>
              </p14:cNvPr>
              <p14:cNvContentPartPr/>
              <p14:nvPr/>
            </p14:nvContentPartPr>
            <p14:xfrm>
              <a:off x="5297673" y="4554028"/>
              <a:ext cx="402120" cy="410760"/>
            </p14:xfrm>
          </p:contentPart>
        </mc:Choice>
        <mc:Fallback>
          <p:pic>
            <p:nvPicPr>
              <p:cNvPr id="7" name="Ink 6">
                <a:extLst>
                  <a:ext uri="{FF2B5EF4-FFF2-40B4-BE49-F238E27FC236}">
                    <a16:creationId xmlns:a16="http://schemas.microsoft.com/office/drawing/2014/main" id="{EB6B01FE-B653-404D-927D-1EBC32D0F87F}"/>
                  </a:ext>
                </a:extLst>
              </p:cNvPr>
              <p:cNvPicPr/>
              <p:nvPr/>
            </p:nvPicPr>
            <p:blipFill>
              <a:blip r:embed="rId4"/>
              <a:stretch>
                <a:fillRect/>
              </a:stretch>
            </p:blipFill>
            <p:spPr>
              <a:xfrm>
                <a:off x="5289033" y="4545388"/>
                <a:ext cx="419760" cy="428400"/>
              </a:xfrm>
              <a:prstGeom prst="rect">
                <a:avLst/>
              </a:prstGeom>
            </p:spPr>
          </p:pic>
        </mc:Fallback>
      </mc:AlternateContent>
      <p:grpSp>
        <p:nvGrpSpPr>
          <p:cNvPr id="9" name="Group 8">
            <a:extLst>
              <a:ext uri="{FF2B5EF4-FFF2-40B4-BE49-F238E27FC236}">
                <a16:creationId xmlns:a16="http://schemas.microsoft.com/office/drawing/2014/main" id="{DA582F44-2637-478A-A761-5B27A48A8531}"/>
              </a:ext>
            </a:extLst>
          </p:cNvPr>
          <p:cNvGrpSpPr/>
          <p:nvPr/>
        </p:nvGrpSpPr>
        <p:grpSpPr>
          <a:xfrm>
            <a:off x="9640353" y="2565028"/>
            <a:ext cx="587880" cy="1218240"/>
            <a:chOff x="9640353" y="2565028"/>
            <a:chExt cx="587880" cy="121824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AC740E3-23B2-4D5E-8654-7222BD76B21C}"/>
                    </a:ext>
                  </a:extLst>
                </p14:cNvPr>
                <p14:cNvContentPartPr/>
                <p14:nvPr/>
              </p14:nvContentPartPr>
              <p14:xfrm>
                <a:off x="9711273" y="2565028"/>
                <a:ext cx="89640" cy="1048320"/>
              </p14:xfrm>
            </p:contentPart>
          </mc:Choice>
          <mc:Fallback>
            <p:pic>
              <p:nvPicPr>
                <p:cNvPr id="3" name="Ink 2">
                  <a:extLst>
                    <a:ext uri="{FF2B5EF4-FFF2-40B4-BE49-F238E27FC236}">
                      <a16:creationId xmlns:a16="http://schemas.microsoft.com/office/drawing/2014/main" id="{BAC740E3-23B2-4D5E-8654-7222BD76B21C}"/>
                    </a:ext>
                  </a:extLst>
                </p:cNvPr>
                <p:cNvPicPr/>
                <p:nvPr/>
              </p:nvPicPr>
              <p:blipFill>
                <a:blip r:embed="rId6"/>
                <a:stretch>
                  <a:fillRect/>
                </a:stretch>
              </p:blipFill>
              <p:spPr>
                <a:xfrm>
                  <a:off x="9702633" y="2556388"/>
                  <a:ext cx="107280" cy="1065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6BE85E4D-0B30-4B12-8AD7-211F08AC3541}"/>
                    </a:ext>
                  </a:extLst>
                </p14:cNvPr>
                <p14:cNvContentPartPr/>
                <p14:nvPr/>
              </p14:nvContentPartPr>
              <p14:xfrm>
                <a:off x="9809553" y="2565028"/>
                <a:ext cx="238680" cy="1048680"/>
              </p14:xfrm>
            </p:contentPart>
          </mc:Choice>
          <mc:Fallback>
            <p:pic>
              <p:nvPicPr>
                <p:cNvPr id="4" name="Ink 3">
                  <a:extLst>
                    <a:ext uri="{FF2B5EF4-FFF2-40B4-BE49-F238E27FC236}">
                      <a16:creationId xmlns:a16="http://schemas.microsoft.com/office/drawing/2014/main" id="{6BE85E4D-0B30-4B12-8AD7-211F08AC3541}"/>
                    </a:ext>
                  </a:extLst>
                </p:cNvPr>
                <p:cNvPicPr/>
                <p:nvPr/>
              </p:nvPicPr>
              <p:blipFill>
                <a:blip r:embed="rId8"/>
                <a:stretch>
                  <a:fillRect/>
                </a:stretch>
              </p:blipFill>
              <p:spPr>
                <a:xfrm>
                  <a:off x="9800553" y="2556388"/>
                  <a:ext cx="256320" cy="1066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8B40052-ACF7-4E23-8BB8-BA0457F1151C}"/>
                    </a:ext>
                  </a:extLst>
                </p14:cNvPr>
                <p14:cNvContentPartPr/>
                <p14:nvPr/>
              </p14:nvContentPartPr>
              <p14:xfrm>
                <a:off x="9640353" y="3566188"/>
                <a:ext cx="587880" cy="217080"/>
              </p14:xfrm>
            </p:contentPart>
          </mc:Choice>
          <mc:Fallback>
            <p:pic>
              <p:nvPicPr>
                <p:cNvPr id="8" name="Ink 7">
                  <a:extLst>
                    <a:ext uri="{FF2B5EF4-FFF2-40B4-BE49-F238E27FC236}">
                      <a16:creationId xmlns:a16="http://schemas.microsoft.com/office/drawing/2014/main" id="{38B40052-ACF7-4E23-8BB8-BA0457F1151C}"/>
                    </a:ext>
                  </a:extLst>
                </p:cNvPr>
                <p:cNvPicPr/>
                <p:nvPr/>
              </p:nvPicPr>
              <p:blipFill>
                <a:blip r:embed="rId10"/>
                <a:stretch>
                  <a:fillRect/>
                </a:stretch>
              </p:blipFill>
              <p:spPr>
                <a:xfrm>
                  <a:off x="9631353" y="3557548"/>
                  <a:ext cx="605520" cy="234720"/>
                </a:xfrm>
                <a:prstGeom prst="rect">
                  <a:avLst/>
                </a:prstGeom>
              </p:spPr>
            </p:pic>
          </mc:Fallback>
        </mc:AlternateContent>
      </p:grpSp>
    </p:spTree>
    <p:extLst>
      <p:ext uri="{BB962C8B-B14F-4D97-AF65-F5344CB8AC3E}">
        <p14:creationId xmlns:p14="http://schemas.microsoft.com/office/powerpoint/2010/main" val="327788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Diffuse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diffuse surface </a:t>
            </a:r>
            <a:r>
              <a:rPr lang="en-US" dirty="0">
                <a:latin typeface="Times New Roman" panose="02020603050405020304" pitchFamily="18" charset="0"/>
                <a:cs typeface="Times New Roman" panose="02020603050405020304" pitchFamily="18" charset="0"/>
              </a:rPr>
              <a:t>is one for which part of the light incident on a point on the surface is scattered in random directions. The average effect is that a certain color of light, the surface’s diffuse reflection color, is reflected uniformly in every direction. </a:t>
            </a:r>
          </a:p>
          <a:p>
            <a:pPr algn="just"/>
            <a:r>
              <a:rPr lang="en-US" dirty="0">
                <a:latin typeface="Times New Roman" panose="02020603050405020304" pitchFamily="18" charset="0"/>
                <a:cs typeface="Times New Roman" panose="02020603050405020304" pitchFamily="18" charset="0"/>
              </a:rPr>
              <a:t>This is called the </a:t>
            </a:r>
            <a:r>
              <a:rPr lang="en-US" i="1" dirty="0">
                <a:latin typeface="Times New Roman" panose="02020603050405020304" pitchFamily="18" charset="0"/>
                <a:cs typeface="Times New Roman" panose="02020603050405020304" pitchFamily="18" charset="0"/>
              </a:rPr>
              <a:t>Lambertian reflection</a:t>
            </a:r>
            <a:r>
              <a:rPr lang="en-US" dirty="0">
                <a:latin typeface="Times New Roman" panose="02020603050405020304" pitchFamily="18" charset="0"/>
                <a:cs typeface="Times New Roman" panose="02020603050405020304" pitchFamily="18" charset="0"/>
              </a:rPr>
              <a:t>, and because light is reflected </a:t>
            </a:r>
            <a:r>
              <a:rPr lang="en-US" i="1" dirty="0">
                <a:latin typeface="Times New Roman" panose="02020603050405020304" pitchFamily="18" charset="0"/>
                <a:cs typeface="Times New Roman" panose="02020603050405020304" pitchFamily="18" charset="0"/>
              </a:rPr>
              <a:t>equally in every direction</a:t>
            </a:r>
            <a:r>
              <a:rPr lang="en-US" dirty="0">
                <a:latin typeface="Times New Roman" panose="02020603050405020304" pitchFamily="18" charset="0"/>
                <a:cs typeface="Times New Roman" panose="02020603050405020304" pitchFamily="18" charset="0"/>
              </a:rPr>
              <a:t>, the appearance of the Lambertian reflection </a:t>
            </a:r>
            <a:r>
              <a:rPr lang="en-US" i="1" dirty="0">
                <a:latin typeface="Times New Roman" panose="02020603050405020304" pitchFamily="18" charset="0"/>
                <a:cs typeface="Times New Roman" panose="02020603050405020304" pitchFamily="18" charset="0"/>
              </a:rPr>
              <a:t>does not depend on the position of the observer</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F6B4DE9-D895-4520-BAD9-AC2507989C6C}"/>
                  </a:ext>
                </a:extLst>
              </p14:cNvPr>
              <p14:cNvContentPartPr/>
              <p14:nvPr/>
            </p14:nvContentPartPr>
            <p14:xfrm>
              <a:off x="1109433" y="1286668"/>
              <a:ext cx="3951000" cy="19080"/>
            </p14:xfrm>
          </p:contentPart>
        </mc:Choice>
        <mc:Fallback>
          <p:pic>
            <p:nvPicPr>
              <p:cNvPr id="4" name="Ink 3">
                <a:extLst>
                  <a:ext uri="{FF2B5EF4-FFF2-40B4-BE49-F238E27FC236}">
                    <a16:creationId xmlns:a16="http://schemas.microsoft.com/office/drawing/2014/main" id="{8F6B4DE9-D895-4520-BAD9-AC2507989C6C}"/>
                  </a:ext>
                </a:extLst>
              </p:cNvPr>
              <p:cNvPicPr/>
              <p:nvPr/>
            </p:nvPicPr>
            <p:blipFill>
              <a:blip r:embed="rId3"/>
              <a:stretch>
                <a:fillRect/>
              </a:stretch>
            </p:blipFill>
            <p:spPr>
              <a:xfrm>
                <a:off x="1100793" y="1278028"/>
                <a:ext cx="3968640" cy="36720"/>
              </a:xfrm>
              <a:prstGeom prst="rect">
                <a:avLst/>
              </a:prstGeom>
            </p:spPr>
          </p:pic>
        </mc:Fallback>
      </mc:AlternateContent>
      <p:grpSp>
        <p:nvGrpSpPr>
          <p:cNvPr id="13" name="Group 12">
            <a:extLst>
              <a:ext uri="{FF2B5EF4-FFF2-40B4-BE49-F238E27FC236}">
                <a16:creationId xmlns:a16="http://schemas.microsoft.com/office/drawing/2014/main" id="{5833FC18-FAC7-4C2E-AFBE-1B9416F1D46A}"/>
              </a:ext>
            </a:extLst>
          </p:cNvPr>
          <p:cNvGrpSpPr/>
          <p:nvPr/>
        </p:nvGrpSpPr>
        <p:grpSpPr>
          <a:xfrm>
            <a:off x="789393" y="5272948"/>
            <a:ext cx="1236240" cy="470880"/>
            <a:chOff x="789393" y="5272948"/>
            <a:chExt cx="1236240" cy="4708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A3FD7CD-2055-4718-A827-CD0B11B2EB4E}"/>
                    </a:ext>
                  </a:extLst>
                </p14:cNvPr>
                <p14:cNvContentPartPr/>
                <p14:nvPr/>
              </p14:nvContentPartPr>
              <p14:xfrm>
                <a:off x="789393" y="5359708"/>
                <a:ext cx="293400" cy="384120"/>
              </p14:xfrm>
            </p:contentPart>
          </mc:Choice>
          <mc:Fallback>
            <p:pic>
              <p:nvPicPr>
                <p:cNvPr id="5" name="Ink 4">
                  <a:extLst>
                    <a:ext uri="{FF2B5EF4-FFF2-40B4-BE49-F238E27FC236}">
                      <a16:creationId xmlns:a16="http://schemas.microsoft.com/office/drawing/2014/main" id="{2A3FD7CD-2055-4718-A827-CD0B11B2EB4E}"/>
                    </a:ext>
                  </a:extLst>
                </p:cNvPr>
                <p:cNvPicPr/>
                <p:nvPr/>
              </p:nvPicPr>
              <p:blipFill>
                <a:blip r:embed="rId5"/>
                <a:stretch>
                  <a:fillRect/>
                </a:stretch>
              </p:blipFill>
              <p:spPr>
                <a:xfrm>
                  <a:off x="780753" y="5351068"/>
                  <a:ext cx="31104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73DC690-EE8E-47DA-A0A1-EAA7F91776E2}"/>
                    </a:ext>
                  </a:extLst>
                </p14:cNvPr>
                <p14:cNvContentPartPr/>
                <p14:nvPr/>
              </p14:nvContentPartPr>
              <p14:xfrm>
                <a:off x="1161273" y="5523508"/>
                <a:ext cx="246600" cy="148680"/>
              </p14:xfrm>
            </p:contentPart>
          </mc:Choice>
          <mc:Fallback>
            <p:pic>
              <p:nvPicPr>
                <p:cNvPr id="6" name="Ink 5">
                  <a:extLst>
                    <a:ext uri="{FF2B5EF4-FFF2-40B4-BE49-F238E27FC236}">
                      <a16:creationId xmlns:a16="http://schemas.microsoft.com/office/drawing/2014/main" id="{573DC690-EE8E-47DA-A0A1-EAA7F91776E2}"/>
                    </a:ext>
                  </a:extLst>
                </p:cNvPr>
                <p:cNvPicPr/>
                <p:nvPr/>
              </p:nvPicPr>
              <p:blipFill>
                <a:blip r:embed="rId7"/>
                <a:stretch>
                  <a:fillRect/>
                </a:stretch>
              </p:blipFill>
              <p:spPr>
                <a:xfrm>
                  <a:off x="1152273" y="5514868"/>
                  <a:ext cx="264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24AD121-CC8A-458C-BEE9-AA6D5B866BAE}"/>
                    </a:ext>
                  </a:extLst>
                </p14:cNvPr>
                <p14:cNvContentPartPr/>
                <p14:nvPr/>
              </p14:nvContentPartPr>
              <p14:xfrm>
                <a:off x="1411113" y="5272948"/>
                <a:ext cx="77760" cy="338760"/>
              </p14:xfrm>
            </p:contentPart>
          </mc:Choice>
          <mc:Fallback>
            <p:pic>
              <p:nvPicPr>
                <p:cNvPr id="7" name="Ink 6">
                  <a:extLst>
                    <a:ext uri="{FF2B5EF4-FFF2-40B4-BE49-F238E27FC236}">
                      <a16:creationId xmlns:a16="http://schemas.microsoft.com/office/drawing/2014/main" id="{A24AD121-CC8A-458C-BEE9-AA6D5B866BAE}"/>
                    </a:ext>
                  </a:extLst>
                </p:cNvPr>
                <p:cNvPicPr/>
                <p:nvPr/>
              </p:nvPicPr>
              <p:blipFill>
                <a:blip r:embed="rId9"/>
                <a:stretch>
                  <a:fillRect/>
                </a:stretch>
              </p:blipFill>
              <p:spPr>
                <a:xfrm>
                  <a:off x="1402113" y="5263948"/>
                  <a:ext cx="9540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2517914-87EA-480B-95D7-E111B129672B}"/>
                    </a:ext>
                  </a:extLst>
                </p14:cNvPr>
                <p14:cNvContentPartPr/>
                <p14:nvPr/>
              </p14:nvContentPartPr>
              <p14:xfrm>
                <a:off x="1500033" y="5281588"/>
                <a:ext cx="135000" cy="461160"/>
              </p14:xfrm>
            </p:contentPart>
          </mc:Choice>
          <mc:Fallback>
            <p:pic>
              <p:nvPicPr>
                <p:cNvPr id="8" name="Ink 7">
                  <a:extLst>
                    <a:ext uri="{FF2B5EF4-FFF2-40B4-BE49-F238E27FC236}">
                      <a16:creationId xmlns:a16="http://schemas.microsoft.com/office/drawing/2014/main" id="{B2517914-87EA-480B-95D7-E111B129672B}"/>
                    </a:ext>
                  </a:extLst>
                </p:cNvPr>
                <p:cNvPicPr/>
                <p:nvPr/>
              </p:nvPicPr>
              <p:blipFill>
                <a:blip r:embed="rId11"/>
                <a:stretch>
                  <a:fillRect/>
                </a:stretch>
              </p:blipFill>
              <p:spPr>
                <a:xfrm>
                  <a:off x="1491033" y="5272948"/>
                  <a:ext cx="15264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95ED966-A0DE-49EA-ACAB-3F15F35913F4}"/>
                    </a:ext>
                  </a:extLst>
                </p14:cNvPr>
                <p14:cNvContentPartPr/>
                <p14:nvPr/>
              </p14:nvContentPartPr>
              <p14:xfrm>
                <a:off x="1394913" y="5450068"/>
                <a:ext cx="282600" cy="24120"/>
              </p14:xfrm>
            </p:contentPart>
          </mc:Choice>
          <mc:Fallback>
            <p:pic>
              <p:nvPicPr>
                <p:cNvPr id="9" name="Ink 8">
                  <a:extLst>
                    <a:ext uri="{FF2B5EF4-FFF2-40B4-BE49-F238E27FC236}">
                      <a16:creationId xmlns:a16="http://schemas.microsoft.com/office/drawing/2014/main" id="{F95ED966-A0DE-49EA-ACAB-3F15F35913F4}"/>
                    </a:ext>
                  </a:extLst>
                </p:cNvPr>
                <p:cNvPicPr/>
                <p:nvPr/>
              </p:nvPicPr>
              <p:blipFill>
                <a:blip r:embed="rId13"/>
                <a:stretch>
                  <a:fillRect/>
                </a:stretch>
              </p:blipFill>
              <p:spPr>
                <a:xfrm>
                  <a:off x="1386273" y="5441428"/>
                  <a:ext cx="300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31DE995E-8378-4F5F-8DE0-C92FBD52EF31}"/>
                    </a:ext>
                  </a:extLst>
                </p14:cNvPr>
                <p14:cNvContentPartPr/>
                <p14:nvPr/>
              </p14:nvContentPartPr>
              <p14:xfrm>
                <a:off x="1802073" y="5468428"/>
                <a:ext cx="360" cy="16200"/>
              </p14:xfrm>
            </p:contentPart>
          </mc:Choice>
          <mc:Fallback>
            <p:pic>
              <p:nvPicPr>
                <p:cNvPr id="11" name="Ink 10">
                  <a:extLst>
                    <a:ext uri="{FF2B5EF4-FFF2-40B4-BE49-F238E27FC236}">
                      <a16:creationId xmlns:a16="http://schemas.microsoft.com/office/drawing/2014/main" id="{31DE995E-8378-4F5F-8DE0-C92FBD52EF31}"/>
                    </a:ext>
                  </a:extLst>
                </p:cNvPr>
                <p:cNvPicPr/>
                <p:nvPr/>
              </p:nvPicPr>
              <p:blipFill>
                <a:blip r:embed="rId15"/>
                <a:stretch>
                  <a:fillRect/>
                </a:stretch>
              </p:blipFill>
              <p:spPr>
                <a:xfrm>
                  <a:off x="1793073" y="5459428"/>
                  <a:ext cx="18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51AC357-3DDC-4E62-AC0A-B9C74B46B6F4}"/>
                    </a:ext>
                  </a:extLst>
                </p14:cNvPr>
                <p14:cNvContentPartPr/>
                <p14:nvPr/>
              </p14:nvContentPartPr>
              <p14:xfrm>
                <a:off x="1757433" y="5377348"/>
                <a:ext cx="268200" cy="216720"/>
              </p14:xfrm>
            </p:contentPart>
          </mc:Choice>
          <mc:Fallback>
            <p:pic>
              <p:nvPicPr>
                <p:cNvPr id="12" name="Ink 11">
                  <a:extLst>
                    <a:ext uri="{FF2B5EF4-FFF2-40B4-BE49-F238E27FC236}">
                      <a16:creationId xmlns:a16="http://schemas.microsoft.com/office/drawing/2014/main" id="{551AC357-3DDC-4E62-AC0A-B9C74B46B6F4}"/>
                    </a:ext>
                  </a:extLst>
                </p:cNvPr>
                <p:cNvPicPr/>
                <p:nvPr/>
              </p:nvPicPr>
              <p:blipFill>
                <a:blip r:embed="rId17"/>
                <a:stretch>
                  <a:fillRect/>
                </a:stretch>
              </p:blipFill>
              <p:spPr>
                <a:xfrm>
                  <a:off x="1748793" y="5368708"/>
                  <a:ext cx="285840" cy="234360"/>
                </a:xfrm>
                <a:prstGeom prst="rect">
                  <a:avLst/>
                </a:prstGeom>
              </p:spPr>
            </p:pic>
          </mc:Fallback>
        </mc:AlternateContent>
      </p:grpSp>
      <p:grpSp>
        <p:nvGrpSpPr>
          <p:cNvPr id="26" name="Group 25">
            <a:extLst>
              <a:ext uri="{FF2B5EF4-FFF2-40B4-BE49-F238E27FC236}">
                <a16:creationId xmlns:a16="http://schemas.microsoft.com/office/drawing/2014/main" id="{77D62389-E801-4014-8C9D-452E3AD51E00}"/>
              </a:ext>
            </a:extLst>
          </p:cNvPr>
          <p:cNvGrpSpPr/>
          <p:nvPr/>
        </p:nvGrpSpPr>
        <p:grpSpPr>
          <a:xfrm>
            <a:off x="2277993" y="5148748"/>
            <a:ext cx="1486440" cy="570600"/>
            <a:chOff x="2277993" y="5148748"/>
            <a:chExt cx="1486440" cy="570600"/>
          </a:xfrm>
        </p:grpSpPr>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6F4AFA83-4884-4F0C-B155-583BD0821F79}"/>
                    </a:ext>
                  </a:extLst>
                </p14:cNvPr>
                <p14:cNvContentPartPr/>
                <p14:nvPr/>
              </p14:nvContentPartPr>
              <p14:xfrm>
                <a:off x="2317953" y="5281588"/>
                <a:ext cx="212040" cy="334800"/>
              </p14:xfrm>
            </p:contentPart>
          </mc:Choice>
          <mc:Fallback>
            <p:pic>
              <p:nvPicPr>
                <p:cNvPr id="14" name="Ink 13">
                  <a:extLst>
                    <a:ext uri="{FF2B5EF4-FFF2-40B4-BE49-F238E27FC236}">
                      <a16:creationId xmlns:a16="http://schemas.microsoft.com/office/drawing/2014/main" id="{6F4AFA83-4884-4F0C-B155-583BD0821F79}"/>
                    </a:ext>
                  </a:extLst>
                </p:cNvPr>
                <p:cNvPicPr/>
                <p:nvPr/>
              </p:nvPicPr>
              <p:blipFill>
                <a:blip r:embed="rId19"/>
                <a:stretch>
                  <a:fillRect/>
                </a:stretch>
              </p:blipFill>
              <p:spPr>
                <a:xfrm>
                  <a:off x="2308953" y="5272948"/>
                  <a:ext cx="22968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85E2CF9-8E9F-4C44-9E35-F9D1E586A6EA}"/>
                    </a:ext>
                  </a:extLst>
                </p14:cNvPr>
                <p14:cNvContentPartPr/>
                <p14:nvPr/>
              </p14:nvContentPartPr>
              <p14:xfrm>
                <a:off x="2277993" y="5166388"/>
                <a:ext cx="216720" cy="316080"/>
              </p14:xfrm>
            </p:contentPart>
          </mc:Choice>
          <mc:Fallback>
            <p:pic>
              <p:nvPicPr>
                <p:cNvPr id="15" name="Ink 14">
                  <a:extLst>
                    <a:ext uri="{FF2B5EF4-FFF2-40B4-BE49-F238E27FC236}">
                      <a16:creationId xmlns:a16="http://schemas.microsoft.com/office/drawing/2014/main" id="{885E2CF9-8E9F-4C44-9E35-F9D1E586A6EA}"/>
                    </a:ext>
                  </a:extLst>
                </p:cNvPr>
                <p:cNvPicPr/>
                <p:nvPr/>
              </p:nvPicPr>
              <p:blipFill>
                <a:blip r:embed="rId21"/>
                <a:stretch>
                  <a:fillRect/>
                </a:stretch>
              </p:blipFill>
              <p:spPr>
                <a:xfrm>
                  <a:off x="2269353" y="5157748"/>
                  <a:ext cx="23436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CEDE7876-D5C7-4026-9380-1A7009064768}"/>
                    </a:ext>
                  </a:extLst>
                </p14:cNvPr>
                <p14:cNvContentPartPr/>
                <p14:nvPr/>
              </p14:nvContentPartPr>
              <p14:xfrm>
                <a:off x="2290233" y="5148748"/>
                <a:ext cx="333360" cy="304200"/>
              </p14:xfrm>
            </p:contentPart>
          </mc:Choice>
          <mc:Fallback>
            <p:pic>
              <p:nvPicPr>
                <p:cNvPr id="16" name="Ink 15">
                  <a:extLst>
                    <a:ext uri="{FF2B5EF4-FFF2-40B4-BE49-F238E27FC236}">
                      <a16:creationId xmlns:a16="http://schemas.microsoft.com/office/drawing/2014/main" id="{CEDE7876-D5C7-4026-9380-1A7009064768}"/>
                    </a:ext>
                  </a:extLst>
                </p:cNvPr>
                <p:cNvPicPr/>
                <p:nvPr/>
              </p:nvPicPr>
              <p:blipFill>
                <a:blip r:embed="rId23"/>
                <a:stretch>
                  <a:fillRect/>
                </a:stretch>
              </p:blipFill>
              <p:spPr>
                <a:xfrm>
                  <a:off x="2281233" y="5140108"/>
                  <a:ext cx="35100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9E84F4BB-53D1-49E9-8E6F-79E0330937D3}"/>
                    </a:ext>
                  </a:extLst>
                </p14:cNvPr>
                <p14:cNvContentPartPr/>
                <p14:nvPr/>
              </p14:nvContentPartPr>
              <p14:xfrm>
                <a:off x="2307873" y="5281588"/>
                <a:ext cx="278640" cy="205560"/>
              </p14:xfrm>
            </p:contentPart>
          </mc:Choice>
          <mc:Fallback>
            <p:pic>
              <p:nvPicPr>
                <p:cNvPr id="17" name="Ink 16">
                  <a:extLst>
                    <a:ext uri="{FF2B5EF4-FFF2-40B4-BE49-F238E27FC236}">
                      <a16:creationId xmlns:a16="http://schemas.microsoft.com/office/drawing/2014/main" id="{9E84F4BB-53D1-49E9-8E6F-79E0330937D3}"/>
                    </a:ext>
                  </a:extLst>
                </p:cNvPr>
                <p:cNvPicPr/>
                <p:nvPr/>
              </p:nvPicPr>
              <p:blipFill>
                <a:blip r:embed="rId25"/>
                <a:stretch>
                  <a:fillRect/>
                </a:stretch>
              </p:blipFill>
              <p:spPr>
                <a:xfrm>
                  <a:off x="2298873" y="5272948"/>
                  <a:ext cx="2962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B4EC20E1-44AE-475A-8E98-4D0DA7171D39}"/>
                    </a:ext>
                  </a:extLst>
                </p14:cNvPr>
                <p14:cNvContentPartPr/>
                <p14:nvPr/>
              </p14:nvContentPartPr>
              <p14:xfrm>
                <a:off x="2713593" y="5343868"/>
                <a:ext cx="226440" cy="375480"/>
              </p14:xfrm>
            </p:contentPart>
          </mc:Choice>
          <mc:Fallback>
            <p:pic>
              <p:nvPicPr>
                <p:cNvPr id="19" name="Ink 18">
                  <a:extLst>
                    <a:ext uri="{FF2B5EF4-FFF2-40B4-BE49-F238E27FC236}">
                      <a16:creationId xmlns:a16="http://schemas.microsoft.com/office/drawing/2014/main" id="{B4EC20E1-44AE-475A-8E98-4D0DA7171D39}"/>
                    </a:ext>
                  </a:extLst>
                </p:cNvPr>
                <p:cNvPicPr/>
                <p:nvPr/>
              </p:nvPicPr>
              <p:blipFill>
                <a:blip r:embed="rId27"/>
                <a:stretch>
                  <a:fillRect/>
                </a:stretch>
              </p:blipFill>
              <p:spPr>
                <a:xfrm>
                  <a:off x="2704593" y="5334868"/>
                  <a:ext cx="24408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4799D164-78F0-48BC-962C-00978CC344CB}"/>
                    </a:ext>
                  </a:extLst>
                </p14:cNvPr>
                <p14:cNvContentPartPr/>
                <p14:nvPr/>
              </p14:nvContentPartPr>
              <p14:xfrm>
                <a:off x="2973873" y="5262508"/>
                <a:ext cx="38880" cy="266400"/>
              </p14:xfrm>
            </p:contentPart>
          </mc:Choice>
          <mc:Fallback>
            <p:pic>
              <p:nvPicPr>
                <p:cNvPr id="20" name="Ink 19">
                  <a:extLst>
                    <a:ext uri="{FF2B5EF4-FFF2-40B4-BE49-F238E27FC236}">
                      <a16:creationId xmlns:a16="http://schemas.microsoft.com/office/drawing/2014/main" id="{4799D164-78F0-48BC-962C-00978CC344CB}"/>
                    </a:ext>
                  </a:extLst>
                </p:cNvPr>
                <p:cNvPicPr/>
                <p:nvPr/>
              </p:nvPicPr>
              <p:blipFill>
                <a:blip r:embed="rId29"/>
                <a:stretch>
                  <a:fillRect/>
                </a:stretch>
              </p:blipFill>
              <p:spPr>
                <a:xfrm>
                  <a:off x="2964873" y="5253868"/>
                  <a:ext cx="5652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51F73CEF-E15E-4903-8594-0EF99C4E5F3F}"/>
                    </a:ext>
                  </a:extLst>
                </p14:cNvPr>
                <p14:cNvContentPartPr/>
                <p14:nvPr/>
              </p14:nvContentPartPr>
              <p14:xfrm>
                <a:off x="3059913" y="5387428"/>
                <a:ext cx="131400" cy="156240"/>
              </p14:xfrm>
            </p:contentPart>
          </mc:Choice>
          <mc:Fallback>
            <p:pic>
              <p:nvPicPr>
                <p:cNvPr id="21" name="Ink 20">
                  <a:extLst>
                    <a:ext uri="{FF2B5EF4-FFF2-40B4-BE49-F238E27FC236}">
                      <a16:creationId xmlns:a16="http://schemas.microsoft.com/office/drawing/2014/main" id="{51F73CEF-E15E-4903-8594-0EF99C4E5F3F}"/>
                    </a:ext>
                  </a:extLst>
                </p:cNvPr>
                <p:cNvPicPr/>
                <p:nvPr/>
              </p:nvPicPr>
              <p:blipFill>
                <a:blip r:embed="rId31"/>
                <a:stretch>
                  <a:fillRect/>
                </a:stretch>
              </p:blipFill>
              <p:spPr>
                <a:xfrm>
                  <a:off x="3051273" y="5378788"/>
                  <a:ext cx="1490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E379F623-B6E7-4B17-9E2B-9B9684E7CFCE}"/>
                    </a:ext>
                  </a:extLst>
                </p14:cNvPr>
                <p14:cNvContentPartPr/>
                <p14:nvPr/>
              </p14:nvContentPartPr>
              <p14:xfrm>
                <a:off x="3301473" y="5378068"/>
                <a:ext cx="98640" cy="128160"/>
              </p14:xfrm>
            </p:contentPart>
          </mc:Choice>
          <mc:Fallback>
            <p:pic>
              <p:nvPicPr>
                <p:cNvPr id="22" name="Ink 21">
                  <a:extLst>
                    <a:ext uri="{FF2B5EF4-FFF2-40B4-BE49-F238E27FC236}">
                      <a16:creationId xmlns:a16="http://schemas.microsoft.com/office/drawing/2014/main" id="{E379F623-B6E7-4B17-9E2B-9B9684E7CFCE}"/>
                    </a:ext>
                  </a:extLst>
                </p:cNvPr>
                <p:cNvPicPr/>
                <p:nvPr/>
              </p:nvPicPr>
              <p:blipFill>
                <a:blip r:embed="rId33"/>
                <a:stretch>
                  <a:fillRect/>
                </a:stretch>
              </p:blipFill>
              <p:spPr>
                <a:xfrm>
                  <a:off x="3292833" y="5369068"/>
                  <a:ext cx="1162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69CD93F8-B470-4081-A84A-E2116011CDC4}"/>
                    </a:ext>
                  </a:extLst>
                </p14:cNvPr>
                <p14:cNvContentPartPr/>
                <p14:nvPr/>
              </p14:nvContentPartPr>
              <p14:xfrm>
                <a:off x="3395793" y="5414788"/>
                <a:ext cx="155520" cy="128880"/>
              </p14:xfrm>
            </p:contentPart>
          </mc:Choice>
          <mc:Fallback>
            <p:pic>
              <p:nvPicPr>
                <p:cNvPr id="23" name="Ink 22">
                  <a:extLst>
                    <a:ext uri="{FF2B5EF4-FFF2-40B4-BE49-F238E27FC236}">
                      <a16:creationId xmlns:a16="http://schemas.microsoft.com/office/drawing/2014/main" id="{69CD93F8-B470-4081-A84A-E2116011CDC4}"/>
                    </a:ext>
                  </a:extLst>
                </p:cNvPr>
                <p:cNvPicPr/>
                <p:nvPr/>
              </p:nvPicPr>
              <p:blipFill>
                <a:blip r:embed="rId35"/>
                <a:stretch>
                  <a:fillRect/>
                </a:stretch>
              </p:blipFill>
              <p:spPr>
                <a:xfrm>
                  <a:off x="3386793" y="5406148"/>
                  <a:ext cx="1731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8E2FA071-F310-4B35-B926-85E113408399}"/>
                    </a:ext>
                  </a:extLst>
                </p14:cNvPr>
                <p14:cNvContentPartPr/>
                <p14:nvPr/>
              </p14:nvContentPartPr>
              <p14:xfrm>
                <a:off x="3586233" y="5379508"/>
                <a:ext cx="126720" cy="86400"/>
              </p14:xfrm>
            </p:contentPart>
          </mc:Choice>
          <mc:Fallback>
            <p:pic>
              <p:nvPicPr>
                <p:cNvPr id="24" name="Ink 23">
                  <a:extLst>
                    <a:ext uri="{FF2B5EF4-FFF2-40B4-BE49-F238E27FC236}">
                      <a16:creationId xmlns:a16="http://schemas.microsoft.com/office/drawing/2014/main" id="{8E2FA071-F310-4B35-B926-85E113408399}"/>
                    </a:ext>
                  </a:extLst>
                </p:cNvPr>
                <p:cNvPicPr/>
                <p:nvPr/>
              </p:nvPicPr>
              <p:blipFill>
                <a:blip r:embed="rId37"/>
                <a:stretch>
                  <a:fillRect/>
                </a:stretch>
              </p:blipFill>
              <p:spPr>
                <a:xfrm>
                  <a:off x="3577233" y="5370508"/>
                  <a:ext cx="144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78D1C140-5389-4FEF-A9F1-1B6F2BAA4E04}"/>
                    </a:ext>
                  </a:extLst>
                </p14:cNvPr>
                <p14:cNvContentPartPr/>
                <p14:nvPr/>
              </p14:nvContentPartPr>
              <p14:xfrm>
                <a:off x="3669393" y="5317228"/>
                <a:ext cx="95040" cy="382320"/>
              </p14:xfrm>
            </p:contentPart>
          </mc:Choice>
          <mc:Fallback>
            <p:pic>
              <p:nvPicPr>
                <p:cNvPr id="25" name="Ink 24">
                  <a:extLst>
                    <a:ext uri="{FF2B5EF4-FFF2-40B4-BE49-F238E27FC236}">
                      <a16:creationId xmlns:a16="http://schemas.microsoft.com/office/drawing/2014/main" id="{78D1C140-5389-4FEF-A9F1-1B6F2BAA4E04}"/>
                    </a:ext>
                  </a:extLst>
                </p:cNvPr>
                <p:cNvPicPr/>
                <p:nvPr/>
              </p:nvPicPr>
              <p:blipFill>
                <a:blip r:embed="rId39"/>
                <a:stretch>
                  <a:fillRect/>
                </a:stretch>
              </p:blipFill>
              <p:spPr>
                <a:xfrm>
                  <a:off x="3660753" y="5308588"/>
                  <a:ext cx="112680" cy="399960"/>
                </a:xfrm>
                <a:prstGeom prst="rect">
                  <a:avLst/>
                </a:prstGeom>
              </p:spPr>
            </p:pic>
          </mc:Fallback>
        </mc:AlternateContent>
      </p:grpSp>
      <p:grpSp>
        <p:nvGrpSpPr>
          <p:cNvPr id="29" name="Group 28">
            <a:extLst>
              <a:ext uri="{FF2B5EF4-FFF2-40B4-BE49-F238E27FC236}">
                <a16:creationId xmlns:a16="http://schemas.microsoft.com/office/drawing/2014/main" id="{384D2A94-96D4-4A1F-9A2B-50C8FA2B5C67}"/>
              </a:ext>
            </a:extLst>
          </p:cNvPr>
          <p:cNvGrpSpPr/>
          <p:nvPr/>
        </p:nvGrpSpPr>
        <p:grpSpPr>
          <a:xfrm>
            <a:off x="1065153" y="5804308"/>
            <a:ext cx="493200" cy="122400"/>
            <a:chOff x="1065153" y="5804308"/>
            <a:chExt cx="493200" cy="122400"/>
          </a:xfrm>
        </p:grpSpPr>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43D44966-3DDB-4C08-90C7-9DDA75B4092F}"/>
                    </a:ext>
                  </a:extLst>
                </p14:cNvPr>
                <p14:cNvContentPartPr/>
                <p14:nvPr/>
              </p14:nvContentPartPr>
              <p14:xfrm>
                <a:off x="1065153" y="5804308"/>
                <a:ext cx="493200" cy="28440"/>
              </p14:xfrm>
            </p:contentPart>
          </mc:Choice>
          <mc:Fallback>
            <p:pic>
              <p:nvPicPr>
                <p:cNvPr id="27" name="Ink 26">
                  <a:extLst>
                    <a:ext uri="{FF2B5EF4-FFF2-40B4-BE49-F238E27FC236}">
                      <a16:creationId xmlns:a16="http://schemas.microsoft.com/office/drawing/2014/main" id="{43D44966-3DDB-4C08-90C7-9DDA75B4092F}"/>
                    </a:ext>
                  </a:extLst>
                </p:cNvPr>
                <p:cNvPicPr/>
                <p:nvPr/>
              </p:nvPicPr>
              <p:blipFill>
                <a:blip r:embed="rId41"/>
                <a:stretch>
                  <a:fillRect/>
                </a:stretch>
              </p:blipFill>
              <p:spPr>
                <a:xfrm>
                  <a:off x="1056153" y="5795668"/>
                  <a:ext cx="5108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87E8500F-E7AC-47F6-8F44-A5EBE2942649}"/>
                    </a:ext>
                  </a:extLst>
                </p14:cNvPr>
                <p14:cNvContentPartPr/>
                <p14:nvPr/>
              </p14:nvContentPartPr>
              <p14:xfrm>
                <a:off x="1073793" y="5920948"/>
                <a:ext cx="449640" cy="5760"/>
              </p14:xfrm>
            </p:contentPart>
          </mc:Choice>
          <mc:Fallback>
            <p:pic>
              <p:nvPicPr>
                <p:cNvPr id="28" name="Ink 27">
                  <a:extLst>
                    <a:ext uri="{FF2B5EF4-FFF2-40B4-BE49-F238E27FC236}">
                      <a16:creationId xmlns:a16="http://schemas.microsoft.com/office/drawing/2014/main" id="{87E8500F-E7AC-47F6-8F44-A5EBE2942649}"/>
                    </a:ext>
                  </a:extLst>
                </p:cNvPr>
                <p:cNvPicPr/>
                <p:nvPr/>
              </p:nvPicPr>
              <p:blipFill>
                <a:blip r:embed="rId43"/>
                <a:stretch>
                  <a:fillRect/>
                </a:stretch>
              </p:blipFill>
              <p:spPr>
                <a:xfrm>
                  <a:off x="1065153" y="5911948"/>
                  <a:ext cx="467280" cy="23400"/>
                </a:xfrm>
                <a:prstGeom prst="rect">
                  <a:avLst/>
                </a:prstGeom>
              </p:spPr>
            </p:pic>
          </mc:Fallback>
        </mc:AlternateContent>
      </p:grpSp>
      <p:grpSp>
        <p:nvGrpSpPr>
          <p:cNvPr id="32" name="Group 31">
            <a:extLst>
              <a:ext uri="{FF2B5EF4-FFF2-40B4-BE49-F238E27FC236}">
                <a16:creationId xmlns:a16="http://schemas.microsoft.com/office/drawing/2014/main" id="{83021B5C-EF82-4CAE-962A-5DEEEEAF2987}"/>
              </a:ext>
            </a:extLst>
          </p:cNvPr>
          <p:cNvGrpSpPr/>
          <p:nvPr/>
        </p:nvGrpSpPr>
        <p:grpSpPr>
          <a:xfrm>
            <a:off x="5140713" y="5546548"/>
            <a:ext cx="2914200" cy="472680"/>
            <a:chOff x="5140713" y="5546548"/>
            <a:chExt cx="2914200" cy="472680"/>
          </a:xfrm>
        </p:grpSpPr>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913CF8B4-73BF-4407-97E7-07C1F25DC098}"/>
                    </a:ext>
                  </a:extLst>
                </p14:cNvPr>
                <p14:cNvContentPartPr/>
                <p14:nvPr/>
              </p14:nvContentPartPr>
              <p14:xfrm>
                <a:off x="5503593" y="5546548"/>
                <a:ext cx="2551320" cy="323280"/>
              </p14:xfrm>
            </p:contentPart>
          </mc:Choice>
          <mc:Fallback>
            <p:pic>
              <p:nvPicPr>
                <p:cNvPr id="30" name="Ink 29">
                  <a:extLst>
                    <a:ext uri="{FF2B5EF4-FFF2-40B4-BE49-F238E27FC236}">
                      <a16:creationId xmlns:a16="http://schemas.microsoft.com/office/drawing/2014/main" id="{913CF8B4-73BF-4407-97E7-07C1F25DC098}"/>
                    </a:ext>
                  </a:extLst>
                </p:cNvPr>
                <p:cNvPicPr/>
                <p:nvPr/>
              </p:nvPicPr>
              <p:blipFill>
                <a:blip r:embed="rId45"/>
                <a:stretch>
                  <a:fillRect/>
                </a:stretch>
              </p:blipFill>
              <p:spPr>
                <a:xfrm>
                  <a:off x="5494953" y="5537908"/>
                  <a:ext cx="256896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AC2D84A1-9FA3-49DA-85A2-0DE404E43F28}"/>
                    </a:ext>
                  </a:extLst>
                </p14:cNvPr>
                <p14:cNvContentPartPr/>
                <p14:nvPr/>
              </p14:nvContentPartPr>
              <p14:xfrm>
                <a:off x="5140713" y="5814388"/>
                <a:ext cx="381600" cy="204840"/>
              </p14:xfrm>
            </p:contentPart>
          </mc:Choice>
          <mc:Fallback>
            <p:pic>
              <p:nvPicPr>
                <p:cNvPr id="31" name="Ink 30">
                  <a:extLst>
                    <a:ext uri="{FF2B5EF4-FFF2-40B4-BE49-F238E27FC236}">
                      <a16:creationId xmlns:a16="http://schemas.microsoft.com/office/drawing/2014/main" id="{AC2D84A1-9FA3-49DA-85A2-0DE404E43F28}"/>
                    </a:ext>
                  </a:extLst>
                </p:cNvPr>
                <p:cNvPicPr/>
                <p:nvPr/>
              </p:nvPicPr>
              <p:blipFill>
                <a:blip r:embed="rId47"/>
                <a:stretch>
                  <a:fillRect/>
                </a:stretch>
              </p:blipFill>
              <p:spPr>
                <a:xfrm>
                  <a:off x="5131713" y="5805748"/>
                  <a:ext cx="399240" cy="222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DDCAC58E-2195-4ADA-A76B-797B4A1111A6}"/>
                  </a:ext>
                </a:extLst>
              </p14:cNvPr>
              <p14:cNvContentPartPr/>
              <p14:nvPr/>
            </p14:nvContentPartPr>
            <p14:xfrm>
              <a:off x="5530593" y="5157748"/>
              <a:ext cx="605160" cy="501120"/>
            </p14:xfrm>
          </p:contentPart>
        </mc:Choice>
        <mc:Fallback>
          <p:pic>
            <p:nvPicPr>
              <p:cNvPr id="33" name="Ink 32">
                <a:extLst>
                  <a:ext uri="{FF2B5EF4-FFF2-40B4-BE49-F238E27FC236}">
                    <a16:creationId xmlns:a16="http://schemas.microsoft.com/office/drawing/2014/main" id="{DDCAC58E-2195-4ADA-A76B-797B4A1111A6}"/>
                  </a:ext>
                </a:extLst>
              </p:cNvPr>
              <p:cNvPicPr/>
              <p:nvPr/>
            </p:nvPicPr>
            <p:blipFill>
              <a:blip r:embed="rId49"/>
              <a:stretch>
                <a:fillRect/>
              </a:stretch>
            </p:blipFill>
            <p:spPr>
              <a:xfrm>
                <a:off x="5521593" y="5148748"/>
                <a:ext cx="622800" cy="518760"/>
              </a:xfrm>
              <a:prstGeom prst="rect">
                <a:avLst/>
              </a:prstGeom>
            </p:spPr>
          </p:pic>
        </mc:Fallback>
      </mc:AlternateContent>
      <p:grpSp>
        <p:nvGrpSpPr>
          <p:cNvPr id="40" name="Group 39">
            <a:extLst>
              <a:ext uri="{FF2B5EF4-FFF2-40B4-BE49-F238E27FC236}">
                <a16:creationId xmlns:a16="http://schemas.microsoft.com/office/drawing/2014/main" id="{ABB06AAE-AA3A-45C3-8067-19F61D630AA3}"/>
              </a:ext>
            </a:extLst>
          </p:cNvPr>
          <p:cNvGrpSpPr/>
          <p:nvPr/>
        </p:nvGrpSpPr>
        <p:grpSpPr>
          <a:xfrm>
            <a:off x="6151593" y="5699188"/>
            <a:ext cx="773640" cy="566640"/>
            <a:chOff x="6151593" y="5699188"/>
            <a:chExt cx="773640" cy="566640"/>
          </a:xfrm>
        </p:grpSpPr>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D794FFEB-EB6F-4431-9248-4A07C69F89D4}"/>
                    </a:ext>
                  </a:extLst>
                </p14:cNvPr>
                <p14:cNvContentPartPr/>
                <p14:nvPr/>
              </p14:nvContentPartPr>
              <p14:xfrm>
                <a:off x="6151593" y="5699188"/>
                <a:ext cx="320760" cy="309960"/>
              </p14:xfrm>
            </p:contentPart>
          </mc:Choice>
          <mc:Fallback>
            <p:pic>
              <p:nvPicPr>
                <p:cNvPr id="34" name="Ink 33">
                  <a:extLst>
                    <a:ext uri="{FF2B5EF4-FFF2-40B4-BE49-F238E27FC236}">
                      <a16:creationId xmlns:a16="http://schemas.microsoft.com/office/drawing/2014/main" id="{D794FFEB-EB6F-4431-9248-4A07C69F89D4}"/>
                    </a:ext>
                  </a:extLst>
                </p:cNvPr>
                <p:cNvPicPr/>
                <p:nvPr/>
              </p:nvPicPr>
              <p:blipFill>
                <a:blip r:embed="rId51"/>
                <a:stretch>
                  <a:fillRect/>
                </a:stretch>
              </p:blipFill>
              <p:spPr>
                <a:xfrm>
                  <a:off x="6142953" y="5690188"/>
                  <a:ext cx="3384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1BE858C4-347E-46CC-A2FF-2D8C63D1B49F}"/>
                    </a:ext>
                  </a:extLst>
                </p14:cNvPr>
                <p14:cNvContentPartPr/>
                <p14:nvPr/>
              </p14:nvContentPartPr>
              <p14:xfrm>
                <a:off x="6480633" y="5896468"/>
                <a:ext cx="360" cy="16200"/>
              </p14:xfrm>
            </p:contentPart>
          </mc:Choice>
          <mc:Fallback>
            <p:pic>
              <p:nvPicPr>
                <p:cNvPr id="35" name="Ink 34">
                  <a:extLst>
                    <a:ext uri="{FF2B5EF4-FFF2-40B4-BE49-F238E27FC236}">
                      <a16:creationId xmlns:a16="http://schemas.microsoft.com/office/drawing/2014/main" id="{1BE858C4-347E-46CC-A2FF-2D8C63D1B49F}"/>
                    </a:ext>
                  </a:extLst>
                </p:cNvPr>
                <p:cNvPicPr/>
                <p:nvPr/>
              </p:nvPicPr>
              <p:blipFill>
                <a:blip r:embed="rId15"/>
                <a:stretch>
                  <a:fillRect/>
                </a:stretch>
              </p:blipFill>
              <p:spPr>
                <a:xfrm>
                  <a:off x="6471633" y="5887468"/>
                  <a:ext cx="18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50F9AC80-D0BD-4BF2-A48E-2F5704C6309F}"/>
                    </a:ext>
                  </a:extLst>
                </p14:cNvPr>
                <p14:cNvContentPartPr/>
                <p14:nvPr/>
              </p14:nvContentPartPr>
              <p14:xfrm>
                <a:off x="6321153" y="5885668"/>
                <a:ext cx="159840" cy="189360"/>
              </p14:xfrm>
            </p:contentPart>
          </mc:Choice>
          <mc:Fallback>
            <p:pic>
              <p:nvPicPr>
                <p:cNvPr id="36" name="Ink 35">
                  <a:extLst>
                    <a:ext uri="{FF2B5EF4-FFF2-40B4-BE49-F238E27FC236}">
                      <a16:creationId xmlns:a16="http://schemas.microsoft.com/office/drawing/2014/main" id="{50F9AC80-D0BD-4BF2-A48E-2F5704C6309F}"/>
                    </a:ext>
                  </a:extLst>
                </p:cNvPr>
                <p:cNvPicPr/>
                <p:nvPr/>
              </p:nvPicPr>
              <p:blipFill>
                <a:blip r:embed="rId54"/>
                <a:stretch>
                  <a:fillRect/>
                </a:stretch>
              </p:blipFill>
              <p:spPr>
                <a:xfrm>
                  <a:off x="6312513" y="5877028"/>
                  <a:ext cx="1774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9F1334BC-0510-41A7-97D3-16173F6B0306}"/>
                    </a:ext>
                  </a:extLst>
                </p14:cNvPr>
                <p14:cNvContentPartPr/>
                <p14:nvPr/>
              </p14:nvContentPartPr>
              <p14:xfrm>
                <a:off x="6693753" y="5894668"/>
                <a:ext cx="196200" cy="293400"/>
              </p14:xfrm>
            </p:contentPart>
          </mc:Choice>
          <mc:Fallback>
            <p:pic>
              <p:nvPicPr>
                <p:cNvPr id="38" name="Ink 37">
                  <a:extLst>
                    <a:ext uri="{FF2B5EF4-FFF2-40B4-BE49-F238E27FC236}">
                      <a16:creationId xmlns:a16="http://schemas.microsoft.com/office/drawing/2014/main" id="{9F1334BC-0510-41A7-97D3-16173F6B0306}"/>
                    </a:ext>
                  </a:extLst>
                </p:cNvPr>
                <p:cNvPicPr/>
                <p:nvPr/>
              </p:nvPicPr>
              <p:blipFill>
                <a:blip r:embed="rId56"/>
                <a:stretch>
                  <a:fillRect/>
                </a:stretch>
              </p:blipFill>
              <p:spPr>
                <a:xfrm>
                  <a:off x="6684753" y="5885668"/>
                  <a:ext cx="21384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E3124E52-9217-4AC7-A78B-6A7E8F29A1A0}"/>
                    </a:ext>
                  </a:extLst>
                </p14:cNvPr>
                <p14:cNvContentPartPr/>
                <p14:nvPr/>
              </p14:nvContentPartPr>
              <p14:xfrm>
                <a:off x="6794193" y="6071788"/>
                <a:ext cx="131040" cy="194040"/>
              </p14:xfrm>
            </p:contentPart>
          </mc:Choice>
          <mc:Fallback>
            <p:pic>
              <p:nvPicPr>
                <p:cNvPr id="39" name="Ink 38">
                  <a:extLst>
                    <a:ext uri="{FF2B5EF4-FFF2-40B4-BE49-F238E27FC236}">
                      <a16:creationId xmlns:a16="http://schemas.microsoft.com/office/drawing/2014/main" id="{E3124E52-9217-4AC7-A78B-6A7E8F29A1A0}"/>
                    </a:ext>
                  </a:extLst>
                </p:cNvPr>
                <p:cNvPicPr/>
                <p:nvPr/>
              </p:nvPicPr>
              <p:blipFill>
                <a:blip r:embed="rId58"/>
                <a:stretch>
                  <a:fillRect/>
                </a:stretch>
              </p:blipFill>
              <p:spPr>
                <a:xfrm>
                  <a:off x="6785193" y="6063148"/>
                  <a:ext cx="148680" cy="21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41" name="Ink 40">
                <a:extLst>
                  <a:ext uri="{FF2B5EF4-FFF2-40B4-BE49-F238E27FC236}">
                    <a16:creationId xmlns:a16="http://schemas.microsoft.com/office/drawing/2014/main" id="{67AF4B59-22A3-4F17-A4BA-6ACDB50E718D}"/>
                  </a:ext>
                </a:extLst>
              </p14:cNvPr>
              <p14:cNvContentPartPr/>
              <p14:nvPr/>
            </p14:nvContentPartPr>
            <p14:xfrm>
              <a:off x="6950793" y="5153068"/>
              <a:ext cx="252000" cy="439560"/>
            </p14:xfrm>
          </p:contentPart>
        </mc:Choice>
        <mc:Fallback>
          <p:pic>
            <p:nvPicPr>
              <p:cNvPr id="41" name="Ink 40">
                <a:extLst>
                  <a:ext uri="{FF2B5EF4-FFF2-40B4-BE49-F238E27FC236}">
                    <a16:creationId xmlns:a16="http://schemas.microsoft.com/office/drawing/2014/main" id="{67AF4B59-22A3-4F17-A4BA-6ACDB50E718D}"/>
                  </a:ext>
                </a:extLst>
              </p:cNvPr>
              <p:cNvPicPr/>
              <p:nvPr/>
            </p:nvPicPr>
            <p:blipFill>
              <a:blip r:embed="rId60"/>
              <a:stretch>
                <a:fillRect/>
              </a:stretch>
            </p:blipFill>
            <p:spPr>
              <a:xfrm>
                <a:off x="6941793" y="5144428"/>
                <a:ext cx="26964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2" name="Ink 41">
                <a:extLst>
                  <a:ext uri="{FF2B5EF4-FFF2-40B4-BE49-F238E27FC236}">
                    <a16:creationId xmlns:a16="http://schemas.microsoft.com/office/drawing/2014/main" id="{614C3D55-54D0-4910-8480-2951B86E7BF0}"/>
                  </a:ext>
                </a:extLst>
              </p14:cNvPr>
              <p14:cNvContentPartPr/>
              <p14:nvPr/>
            </p14:nvContentPartPr>
            <p14:xfrm>
              <a:off x="6293793" y="5024188"/>
              <a:ext cx="560160" cy="633240"/>
            </p14:xfrm>
          </p:contentPart>
        </mc:Choice>
        <mc:Fallback>
          <p:pic>
            <p:nvPicPr>
              <p:cNvPr id="42" name="Ink 41">
                <a:extLst>
                  <a:ext uri="{FF2B5EF4-FFF2-40B4-BE49-F238E27FC236}">
                    <a16:creationId xmlns:a16="http://schemas.microsoft.com/office/drawing/2014/main" id="{614C3D55-54D0-4910-8480-2951B86E7BF0}"/>
                  </a:ext>
                </a:extLst>
              </p:cNvPr>
              <p:cNvPicPr/>
              <p:nvPr/>
            </p:nvPicPr>
            <p:blipFill>
              <a:blip r:embed="rId62"/>
              <a:stretch>
                <a:fillRect/>
              </a:stretch>
            </p:blipFill>
            <p:spPr>
              <a:xfrm>
                <a:off x="6285153" y="5015548"/>
                <a:ext cx="57780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3" name="Ink 42">
                <a:extLst>
                  <a:ext uri="{FF2B5EF4-FFF2-40B4-BE49-F238E27FC236}">
                    <a16:creationId xmlns:a16="http://schemas.microsoft.com/office/drawing/2014/main" id="{1B8ED035-CA91-42C2-8267-8DFC1AB79232}"/>
                  </a:ext>
                </a:extLst>
              </p14:cNvPr>
              <p14:cNvContentPartPr/>
              <p14:nvPr/>
            </p14:nvContentPartPr>
            <p14:xfrm>
              <a:off x="7386033" y="5033548"/>
              <a:ext cx="262080" cy="479520"/>
            </p14:xfrm>
          </p:contentPart>
        </mc:Choice>
        <mc:Fallback>
          <p:pic>
            <p:nvPicPr>
              <p:cNvPr id="43" name="Ink 42">
                <a:extLst>
                  <a:ext uri="{FF2B5EF4-FFF2-40B4-BE49-F238E27FC236}">
                    <a16:creationId xmlns:a16="http://schemas.microsoft.com/office/drawing/2014/main" id="{1B8ED035-CA91-42C2-8267-8DFC1AB79232}"/>
                  </a:ext>
                </a:extLst>
              </p:cNvPr>
              <p:cNvPicPr/>
              <p:nvPr/>
            </p:nvPicPr>
            <p:blipFill>
              <a:blip r:embed="rId64"/>
              <a:stretch>
                <a:fillRect/>
              </a:stretch>
            </p:blipFill>
            <p:spPr>
              <a:xfrm>
                <a:off x="7377393" y="5024908"/>
                <a:ext cx="27972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4" name="Ink 43">
                <a:extLst>
                  <a:ext uri="{FF2B5EF4-FFF2-40B4-BE49-F238E27FC236}">
                    <a16:creationId xmlns:a16="http://schemas.microsoft.com/office/drawing/2014/main" id="{4C161F92-5443-4561-9EB4-1EC73A6AEE42}"/>
                  </a:ext>
                </a:extLst>
              </p14:cNvPr>
              <p14:cNvContentPartPr/>
              <p14:nvPr/>
            </p14:nvContentPartPr>
            <p14:xfrm>
              <a:off x="6107673" y="5246668"/>
              <a:ext cx="444960" cy="476280"/>
            </p14:xfrm>
          </p:contentPart>
        </mc:Choice>
        <mc:Fallback>
          <p:pic>
            <p:nvPicPr>
              <p:cNvPr id="44" name="Ink 43">
                <a:extLst>
                  <a:ext uri="{FF2B5EF4-FFF2-40B4-BE49-F238E27FC236}">
                    <a16:creationId xmlns:a16="http://schemas.microsoft.com/office/drawing/2014/main" id="{4C161F92-5443-4561-9EB4-1EC73A6AEE42}"/>
                  </a:ext>
                </a:extLst>
              </p:cNvPr>
              <p:cNvPicPr/>
              <p:nvPr/>
            </p:nvPicPr>
            <p:blipFill>
              <a:blip r:embed="rId66"/>
              <a:stretch>
                <a:fillRect/>
              </a:stretch>
            </p:blipFill>
            <p:spPr>
              <a:xfrm>
                <a:off x="6098673" y="5237668"/>
                <a:ext cx="46260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5" name="Ink 44">
                <a:extLst>
                  <a:ext uri="{FF2B5EF4-FFF2-40B4-BE49-F238E27FC236}">
                    <a16:creationId xmlns:a16="http://schemas.microsoft.com/office/drawing/2014/main" id="{77B02816-C6E0-45CF-A977-75E3C5D38E58}"/>
                  </a:ext>
                </a:extLst>
              </p14:cNvPr>
              <p14:cNvContentPartPr/>
              <p14:nvPr/>
            </p14:nvContentPartPr>
            <p14:xfrm>
              <a:off x="6843153" y="5105188"/>
              <a:ext cx="113040" cy="443160"/>
            </p14:xfrm>
          </p:contentPart>
        </mc:Choice>
        <mc:Fallback>
          <p:pic>
            <p:nvPicPr>
              <p:cNvPr id="45" name="Ink 44">
                <a:extLst>
                  <a:ext uri="{FF2B5EF4-FFF2-40B4-BE49-F238E27FC236}">
                    <a16:creationId xmlns:a16="http://schemas.microsoft.com/office/drawing/2014/main" id="{77B02816-C6E0-45CF-A977-75E3C5D38E58}"/>
                  </a:ext>
                </a:extLst>
              </p:cNvPr>
              <p:cNvPicPr/>
              <p:nvPr/>
            </p:nvPicPr>
            <p:blipFill>
              <a:blip r:embed="rId68"/>
              <a:stretch>
                <a:fillRect/>
              </a:stretch>
            </p:blipFill>
            <p:spPr>
              <a:xfrm>
                <a:off x="6834513" y="5096548"/>
                <a:ext cx="13068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6" name="Ink 45">
                <a:extLst>
                  <a:ext uri="{FF2B5EF4-FFF2-40B4-BE49-F238E27FC236}">
                    <a16:creationId xmlns:a16="http://schemas.microsoft.com/office/drawing/2014/main" id="{DEEB2FA3-91A3-4B4F-A53B-FADA2982013B}"/>
                  </a:ext>
                </a:extLst>
              </p14:cNvPr>
              <p14:cNvContentPartPr/>
              <p14:nvPr/>
            </p14:nvContentPartPr>
            <p14:xfrm>
              <a:off x="7731993" y="2218708"/>
              <a:ext cx="3695400" cy="45000"/>
            </p14:xfrm>
          </p:contentPart>
        </mc:Choice>
        <mc:Fallback>
          <p:pic>
            <p:nvPicPr>
              <p:cNvPr id="46" name="Ink 45">
                <a:extLst>
                  <a:ext uri="{FF2B5EF4-FFF2-40B4-BE49-F238E27FC236}">
                    <a16:creationId xmlns:a16="http://schemas.microsoft.com/office/drawing/2014/main" id="{DEEB2FA3-91A3-4B4F-A53B-FADA2982013B}"/>
                  </a:ext>
                </a:extLst>
              </p:cNvPr>
              <p:cNvPicPr/>
              <p:nvPr/>
            </p:nvPicPr>
            <p:blipFill>
              <a:blip r:embed="rId70"/>
              <a:stretch>
                <a:fillRect/>
              </a:stretch>
            </p:blipFill>
            <p:spPr>
              <a:xfrm>
                <a:off x="7723353" y="2209708"/>
                <a:ext cx="37130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7" name="Ink 46">
                <a:extLst>
                  <a:ext uri="{FF2B5EF4-FFF2-40B4-BE49-F238E27FC236}">
                    <a16:creationId xmlns:a16="http://schemas.microsoft.com/office/drawing/2014/main" id="{056336EF-1F54-43D2-A0F1-541AF1F64CC9}"/>
                  </a:ext>
                </a:extLst>
              </p14:cNvPr>
              <p14:cNvContentPartPr/>
              <p14:nvPr/>
            </p14:nvContentPartPr>
            <p14:xfrm>
              <a:off x="3319833" y="2580508"/>
              <a:ext cx="4511520" cy="83520"/>
            </p14:xfrm>
          </p:contentPart>
        </mc:Choice>
        <mc:Fallback>
          <p:pic>
            <p:nvPicPr>
              <p:cNvPr id="47" name="Ink 46">
                <a:extLst>
                  <a:ext uri="{FF2B5EF4-FFF2-40B4-BE49-F238E27FC236}">
                    <a16:creationId xmlns:a16="http://schemas.microsoft.com/office/drawing/2014/main" id="{056336EF-1F54-43D2-A0F1-541AF1F64CC9}"/>
                  </a:ext>
                </a:extLst>
              </p:cNvPr>
              <p:cNvPicPr/>
              <p:nvPr/>
            </p:nvPicPr>
            <p:blipFill>
              <a:blip r:embed="rId72"/>
              <a:stretch>
                <a:fillRect/>
              </a:stretch>
            </p:blipFill>
            <p:spPr>
              <a:xfrm>
                <a:off x="3310833" y="2571868"/>
                <a:ext cx="45291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8" name="Ink 47">
                <a:extLst>
                  <a:ext uri="{FF2B5EF4-FFF2-40B4-BE49-F238E27FC236}">
                    <a16:creationId xmlns:a16="http://schemas.microsoft.com/office/drawing/2014/main" id="{00D03531-19B2-41D1-9E74-A19A8556F597}"/>
                  </a:ext>
                </a:extLst>
              </p14:cNvPr>
              <p14:cNvContentPartPr/>
              <p14:nvPr/>
            </p14:nvContentPartPr>
            <p14:xfrm>
              <a:off x="3675153" y="3868948"/>
              <a:ext cx="3098160" cy="46440"/>
            </p14:xfrm>
          </p:contentPart>
        </mc:Choice>
        <mc:Fallback>
          <p:pic>
            <p:nvPicPr>
              <p:cNvPr id="48" name="Ink 47">
                <a:extLst>
                  <a:ext uri="{FF2B5EF4-FFF2-40B4-BE49-F238E27FC236}">
                    <a16:creationId xmlns:a16="http://schemas.microsoft.com/office/drawing/2014/main" id="{00D03531-19B2-41D1-9E74-A19A8556F597}"/>
                  </a:ext>
                </a:extLst>
              </p:cNvPr>
              <p:cNvPicPr/>
              <p:nvPr/>
            </p:nvPicPr>
            <p:blipFill>
              <a:blip r:embed="rId74"/>
              <a:stretch>
                <a:fillRect/>
              </a:stretch>
            </p:blipFill>
            <p:spPr>
              <a:xfrm>
                <a:off x="3666153" y="3860308"/>
                <a:ext cx="31158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7" name="Ink 56">
                <a:extLst>
                  <a:ext uri="{FF2B5EF4-FFF2-40B4-BE49-F238E27FC236}">
                    <a16:creationId xmlns:a16="http://schemas.microsoft.com/office/drawing/2014/main" id="{0B8B09CB-C0C7-43F2-99EB-943485E5EAB5}"/>
                  </a:ext>
                </a:extLst>
              </p14:cNvPr>
              <p14:cNvContentPartPr/>
              <p14:nvPr/>
            </p14:nvContentPartPr>
            <p14:xfrm>
              <a:off x="1144713" y="4233628"/>
              <a:ext cx="3595680" cy="99360"/>
            </p14:xfrm>
          </p:contentPart>
        </mc:Choice>
        <mc:Fallback>
          <p:pic>
            <p:nvPicPr>
              <p:cNvPr id="57" name="Ink 56">
                <a:extLst>
                  <a:ext uri="{FF2B5EF4-FFF2-40B4-BE49-F238E27FC236}">
                    <a16:creationId xmlns:a16="http://schemas.microsoft.com/office/drawing/2014/main" id="{0B8B09CB-C0C7-43F2-99EB-943485E5EAB5}"/>
                  </a:ext>
                </a:extLst>
              </p:cNvPr>
              <p:cNvPicPr/>
              <p:nvPr/>
            </p:nvPicPr>
            <p:blipFill>
              <a:blip r:embed="rId76"/>
              <a:stretch>
                <a:fillRect/>
              </a:stretch>
            </p:blipFill>
            <p:spPr>
              <a:xfrm>
                <a:off x="1135713" y="4224988"/>
                <a:ext cx="36133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8" name="Ink 57">
                <a:extLst>
                  <a:ext uri="{FF2B5EF4-FFF2-40B4-BE49-F238E27FC236}">
                    <a16:creationId xmlns:a16="http://schemas.microsoft.com/office/drawing/2014/main" id="{52DC8CF2-35A4-4B9E-87B3-2678BDECC42C}"/>
                  </a:ext>
                </a:extLst>
              </p14:cNvPr>
              <p14:cNvContentPartPr/>
              <p14:nvPr/>
            </p14:nvContentPartPr>
            <p14:xfrm>
              <a:off x="4447353" y="4650508"/>
              <a:ext cx="3328560" cy="99720"/>
            </p14:xfrm>
          </p:contentPart>
        </mc:Choice>
        <mc:Fallback>
          <p:pic>
            <p:nvPicPr>
              <p:cNvPr id="58" name="Ink 57">
                <a:extLst>
                  <a:ext uri="{FF2B5EF4-FFF2-40B4-BE49-F238E27FC236}">
                    <a16:creationId xmlns:a16="http://schemas.microsoft.com/office/drawing/2014/main" id="{52DC8CF2-35A4-4B9E-87B3-2678BDECC42C}"/>
                  </a:ext>
                </a:extLst>
              </p:cNvPr>
              <p:cNvPicPr/>
              <p:nvPr/>
            </p:nvPicPr>
            <p:blipFill>
              <a:blip r:embed="rId78"/>
              <a:stretch>
                <a:fillRect/>
              </a:stretch>
            </p:blipFill>
            <p:spPr>
              <a:xfrm>
                <a:off x="4438353" y="4641868"/>
                <a:ext cx="3346200" cy="117360"/>
              </a:xfrm>
              <a:prstGeom prst="rect">
                <a:avLst/>
              </a:prstGeom>
            </p:spPr>
          </p:pic>
        </mc:Fallback>
      </mc:AlternateContent>
      <p:grpSp>
        <p:nvGrpSpPr>
          <p:cNvPr id="62" name="Group 61">
            <a:extLst>
              <a:ext uri="{FF2B5EF4-FFF2-40B4-BE49-F238E27FC236}">
                <a16:creationId xmlns:a16="http://schemas.microsoft.com/office/drawing/2014/main" id="{A96EAE81-411A-455C-B500-903497EDBF12}"/>
              </a:ext>
            </a:extLst>
          </p:cNvPr>
          <p:cNvGrpSpPr/>
          <p:nvPr/>
        </p:nvGrpSpPr>
        <p:grpSpPr>
          <a:xfrm>
            <a:off x="7953033" y="4456468"/>
            <a:ext cx="2489760" cy="1047600"/>
            <a:chOff x="7953033" y="4456468"/>
            <a:chExt cx="2489760" cy="1047600"/>
          </a:xfrm>
        </p:grpSpPr>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918A09AB-6C30-445C-A18D-12B42ECDF061}"/>
                    </a:ext>
                  </a:extLst>
                </p14:cNvPr>
                <p14:cNvContentPartPr/>
                <p14:nvPr/>
              </p14:nvContentPartPr>
              <p14:xfrm>
                <a:off x="8539833" y="4811068"/>
                <a:ext cx="641880" cy="565920"/>
              </p14:xfrm>
            </p:contentPart>
          </mc:Choice>
          <mc:Fallback>
            <p:pic>
              <p:nvPicPr>
                <p:cNvPr id="49" name="Ink 48">
                  <a:extLst>
                    <a:ext uri="{FF2B5EF4-FFF2-40B4-BE49-F238E27FC236}">
                      <a16:creationId xmlns:a16="http://schemas.microsoft.com/office/drawing/2014/main" id="{918A09AB-6C30-445C-A18D-12B42ECDF061}"/>
                    </a:ext>
                  </a:extLst>
                </p:cNvPr>
                <p:cNvPicPr/>
                <p:nvPr/>
              </p:nvPicPr>
              <p:blipFill>
                <a:blip r:embed="rId80"/>
                <a:stretch>
                  <a:fillRect/>
                </a:stretch>
              </p:blipFill>
              <p:spPr>
                <a:xfrm>
                  <a:off x="8531193" y="4802428"/>
                  <a:ext cx="65952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FCDF9553-3DEF-4AD0-BCC2-7F4634F75235}"/>
                    </a:ext>
                  </a:extLst>
                </p14:cNvPr>
                <p14:cNvContentPartPr/>
                <p14:nvPr/>
              </p14:nvContentPartPr>
              <p14:xfrm>
                <a:off x="8929353" y="5193388"/>
                <a:ext cx="276840" cy="259560"/>
              </p14:xfrm>
            </p:contentPart>
          </mc:Choice>
          <mc:Fallback>
            <p:pic>
              <p:nvPicPr>
                <p:cNvPr id="50" name="Ink 49">
                  <a:extLst>
                    <a:ext uri="{FF2B5EF4-FFF2-40B4-BE49-F238E27FC236}">
                      <a16:creationId xmlns:a16="http://schemas.microsoft.com/office/drawing/2014/main" id="{FCDF9553-3DEF-4AD0-BCC2-7F4634F75235}"/>
                    </a:ext>
                  </a:extLst>
                </p:cNvPr>
                <p:cNvPicPr/>
                <p:nvPr/>
              </p:nvPicPr>
              <p:blipFill>
                <a:blip r:embed="rId82"/>
                <a:stretch>
                  <a:fillRect/>
                </a:stretch>
              </p:blipFill>
              <p:spPr>
                <a:xfrm>
                  <a:off x="8920353" y="5184388"/>
                  <a:ext cx="2944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2" name="Ink 51">
                  <a:extLst>
                    <a:ext uri="{FF2B5EF4-FFF2-40B4-BE49-F238E27FC236}">
                      <a16:creationId xmlns:a16="http://schemas.microsoft.com/office/drawing/2014/main" id="{44052915-F5ED-4646-BCBD-6843B7BEAA70}"/>
                    </a:ext>
                  </a:extLst>
                </p14:cNvPr>
                <p14:cNvContentPartPr/>
                <p14:nvPr/>
              </p14:nvContentPartPr>
              <p14:xfrm>
                <a:off x="9321393" y="4965508"/>
                <a:ext cx="304200" cy="450000"/>
              </p14:xfrm>
            </p:contentPart>
          </mc:Choice>
          <mc:Fallback>
            <p:pic>
              <p:nvPicPr>
                <p:cNvPr id="52" name="Ink 51">
                  <a:extLst>
                    <a:ext uri="{FF2B5EF4-FFF2-40B4-BE49-F238E27FC236}">
                      <a16:creationId xmlns:a16="http://schemas.microsoft.com/office/drawing/2014/main" id="{44052915-F5ED-4646-BCBD-6843B7BEAA70}"/>
                    </a:ext>
                  </a:extLst>
                </p:cNvPr>
                <p:cNvPicPr/>
                <p:nvPr/>
              </p:nvPicPr>
              <p:blipFill>
                <a:blip r:embed="rId84"/>
                <a:stretch>
                  <a:fillRect/>
                </a:stretch>
              </p:blipFill>
              <p:spPr>
                <a:xfrm>
                  <a:off x="9312393" y="4956508"/>
                  <a:ext cx="32184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3" name="Ink 52">
                  <a:extLst>
                    <a:ext uri="{FF2B5EF4-FFF2-40B4-BE49-F238E27FC236}">
                      <a16:creationId xmlns:a16="http://schemas.microsoft.com/office/drawing/2014/main" id="{2F45D7F7-C1C9-486F-9358-EB2DDAD55A7E}"/>
                    </a:ext>
                  </a:extLst>
                </p14:cNvPr>
                <p14:cNvContentPartPr/>
                <p14:nvPr/>
              </p14:nvContentPartPr>
              <p14:xfrm>
                <a:off x="9596433" y="5079628"/>
                <a:ext cx="306360" cy="371160"/>
              </p14:xfrm>
            </p:contentPart>
          </mc:Choice>
          <mc:Fallback>
            <p:pic>
              <p:nvPicPr>
                <p:cNvPr id="53" name="Ink 52">
                  <a:extLst>
                    <a:ext uri="{FF2B5EF4-FFF2-40B4-BE49-F238E27FC236}">
                      <a16:creationId xmlns:a16="http://schemas.microsoft.com/office/drawing/2014/main" id="{2F45D7F7-C1C9-486F-9358-EB2DDAD55A7E}"/>
                    </a:ext>
                  </a:extLst>
                </p:cNvPr>
                <p:cNvPicPr/>
                <p:nvPr/>
              </p:nvPicPr>
              <p:blipFill>
                <a:blip r:embed="rId86"/>
                <a:stretch>
                  <a:fillRect/>
                </a:stretch>
              </p:blipFill>
              <p:spPr>
                <a:xfrm>
                  <a:off x="9587433" y="5070988"/>
                  <a:ext cx="32400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4" name="Ink 53">
                  <a:extLst>
                    <a:ext uri="{FF2B5EF4-FFF2-40B4-BE49-F238E27FC236}">
                      <a16:creationId xmlns:a16="http://schemas.microsoft.com/office/drawing/2014/main" id="{C30D8A70-D62D-4E31-8230-01C5B9D55652}"/>
                    </a:ext>
                  </a:extLst>
                </p14:cNvPr>
                <p14:cNvContentPartPr/>
                <p14:nvPr/>
              </p14:nvContentPartPr>
              <p14:xfrm>
                <a:off x="8508153" y="5155228"/>
                <a:ext cx="413640" cy="268920"/>
              </p14:xfrm>
            </p:contentPart>
          </mc:Choice>
          <mc:Fallback>
            <p:pic>
              <p:nvPicPr>
                <p:cNvPr id="54" name="Ink 53">
                  <a:extLst>
                    <a:ext uri="{FF2B5EF4-FFF2-40B4-BE49-F238E27FC236}">
                      <a16:creationId xmlns:a16="http://schemas.microsoft.com/office/drawing/2014/main" id="{C30D8A70-D62D-4E31-8230-01C5B9D55652}"/>
                    </a:ext>
                  </a:extLst>
                </p:cNvPr>
                <p:cNvPicPr/>
                <p:nvPr/>
              </p:nvPicPr>
              <p:blipFill>
                <a:blip r:embed="rId88"/>
                <a:stretch>
                  <a:fillRect/>
                </a:stretch>
              </p:blipFill>
              <p:spPr>
                <a:xfrm>
                  <a:off x="8499513" y="5146588"/>
                  <a:ext cx="431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5" name="Ink 54">
                  <a:extLst>
                    <a:ext uri="{FF2B5EF4-FFF2-40B4-BE49-F238E27FC236}">
                      <a16:creationId xmlns:a16="http://schemas.microsoft.com/office/drawing/2014/main" id="{33EA05F7-CE43-477D-98C1-C89C33A5482B}"/>
                    </a:ext>
                  </a:extLst>
                </p14:cNvPr>
                <p14:cNvContentPartPr/>
                <p14:nvPr/>
              </p14:nvContentPartPr>
              <p14:xfrm>
                <a:off x="8144553" y="5181868"/>
                <a:ext cx="529200" cy="322200"/>
              </p14:xfrm>
            </p:contentPart>
          </mc:Choice>
          <mc:Fallback>
            <p:pic>
              <p:nvPicPr>
                <p:cNvPr id="55" name="Ink 54">
                  <a:extLst>
                    <a:ext uri="{FF2B5EF4-FFF2-40B4-BE49-F238E27FC236}">
                      <a16:creationId xmlns:a16="http://schemas.microsoft.com/office/drawing/2014/main" id="{33EA05F7-CE43-477D-98C1-C89C33A5482B}"/>
                    </a:ext>
                  </a:extLst>
                </p:cNvPr>
                <p:cNvPicPr/>
                <p:nvPr/>
              </p:nvPicPr>
              <p:blipFill>
                <a:blip r:embed="rId90"/>
                <a:stretch>
                  <a:fillRect/>
                </a:stretch>
              </p:blipFill>
              <p:spPr>
                <a:xfrm>
                  <a:off x="8135553" y="5172868"/>
                  <a:ext cx="54684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9" name="Ink 58">
                  <a:extLst>
                    <a:ext uri="{FF2B5EF4-FFF2-40B4-BE49-F238E27FC236}">
                      <a16:creationId xmlns:a16="http://schemas.microsoft.com/office/drawing/2014/main" id="{851E4BDD-2F24-47DB-BC75-823D84B9374F}"/>
                    </a:ext>
                  </a:extLst>
                </p14:cNvPr>
                <p14:cNvContentPartPr/>
                <p14:nvPr/>
              </p14:nvContentPartPr>
              <p14:xfrm>
                <a:off x="10324353" y="4678228"/>
                <a:ext cx="118440" cy="470880"/>
              </p14:xfrm>
            </p:contentPart>
          </mc:Choice>
          <mc:Fallback>
            <p:pic>
              <p:nvPicPr>
                <p:cNvPr id="59" name="Ink 58">
                  <a:extLst>
                    <a:ext uri="{FF2B5EF4-FFF2-40B4-BE49-F238E27FC236}">
                      <a16:creationId xmlns:a16="http://schemas.microsoft.com/office/drawing/2014/main" id="{851E4BDD-2F24-47DB-BC75-823D84B9374F}"/>
                    </a:ext>
                  </a:extLst>
                </p:cNvPr>
                <p:cNvPicPr/>
                <p:nvPr/>
              </p:nvPicPr>
              <p:blipFill>
                <a:blip r:embed="rId92"/>
                <a:stretch>
                  <a:fillRect/>
                </a:stretch>
              </p:blipFill>
              <p:spPr>
                <a:xfrm>
                  <a:off x="10315713" y="4669228"/>
                  <a:ext cx="13608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0" name="Ink 59">
                  <a:extLst>
                    <a:ext uri="{FF2B5EF4-FFF2-40B4-BE49-F238E27FC236}">
                      <a16:creationId xmlns:a16="http://schemas.microsoft.com/office/drawing/2014/main" id="{65294AC6-67AD-4608-9664-4C4933404BE9}"/>
                    </a:ext>
                  </a:extLst>
                </p14:cNvPr>
                <p14:cNvContentPartPr/>
                <p14:nvPr/>
              </p14:nvContentPartPr>
              <p14:xfrm>
                <a:off x="8775273" y="4456468"/>
                <a:ext cx="475560" cy="76680"/>
              </p14:xfrm>
            </p:contentPart>
          </mc:Choice>
          <mc:Fallback>
            <p:pic>
              <p:nvPicPr>
                <p:cNvPr id="60" name="Ink 59">
                  <a:extLst>
                    <a:ext uri="{FF2B5EF4-FFF2-40B4-BE49-F238E27FC236}">
                      <a16:creationId xmlns:a16="http://schemas.microsoft.com/office/drawing/2014/main" id="{65294AC6-67AD-4608-9664-4C4933404BE9}"/>
                    </a:ext>
                  </a:extLst>
                </p:cNvPr>
                <p:cNvPicPr/>
                <p:nvPr/>
              </p:nvPicPr>
              <p:blipFill>
                <a:blip r:embed="rId94"/>
                <a:stretch>
                  <a:fillRect/>
                </a:stretch>
              </p:blipFill>
              <p:spPr>
                <a:xfrm>
                  <a:off x="8766273" y="4447468"/>
                  <a:ext cx="4932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 name="Ink 60">
                  <a:extLst>
                    <a:ext uri="{FF2B5EF4-FFF2-40B4-BE49-F238E27FC236}">
                      <a16:creationId xmlns:a16="http://schemas.microsoft.com/office/drawing/2014/main" id="{DF7EFAC5-167D-43FE-A354-10E49EAFB0C0}"/>
                    </a:ext>
                  </a:extLst>
                </p14:cNvPr>
                <p14:cNvContentPartPr/>
                <p14:nvPr/>
              </p14:nvContentPartPr>
              <p14:xfrm>
                <a:off x="7953033" y="4740148"/>
                <a:ext cx="28080" cy="495000"/>
              </p14:xfrm>
            </p:contentPart>
          </mc:Choice>
          <mc:Fallback>
            <p:pic>
              <p:nvPicPr>
                <p:cNvPr id="61" name="Ink 60">
                  <a:extLst>
                    <a:ext uri="{FF2B5EF4-FFF2-40B4-BE49-F238E27FC236}">
                      <a16:creationId xmlns:a16="http://schemas.microsoft.com/office/drawing/2014/main" id="{DF7EFAC5-167D-43FE-A354-10E49EAFB0C0}"/>
                    </a:ext>
                  </a:extLst>
                </p:cNvPr>
                <p:cNvPicPr/>
                <p:nvPr/>
              </p:nvPicPr>
              <p:blipFill>
                <a:blip r:embed="rId96"/>
                <a:stretch>
                  <a:fillRect/>
                </a:stretch>
              </p:blipFill>
              <p:spPr>
                <a:xfrm>
                  <a:off x="7944033" y="4731508"/>
                  <a:ext cx="45720" cy="512640"/>
                </a:xfrm>
                <a:prstGeom prst="rect">
                  <a:avLst/>
                </a:prstGeom>
              </p:spPr>
            </p:pic>
          </mc:Fallback>
        </mc:AlternateContent>
      </p:grpSp>
    </p:spTree>
    <p:extLst>
      <p:ext uri="{BB962C8B-B14F-4D97-AF65-F5344CB8AC3E}">
        <p14:creationId xmlns:p14="http://schemas.microsoft.com/office/powerpoint/2010/main" val="280685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Diffuse Reflection..</a:t>
            </a:r>
          </a:p>
        </p:txBody>
      </p:sp>
      <p:pic>
        <p:nvPicPr>
          <p:cNvPr id="5" name="Picture 4">
            <a:extLst>
              <a:ext uri="{FF2B5EF4-FFF2-40B4-BE49-F238E27FC236}">
                <a16:creationId xmlns:a16="http://schemas.microsoft.com/office/drawing/2014/main" id="{33EA0749-A4CE-46D6-AF84-798A58B32CDD}"/>
              </a:ext>
            </a:extLst>
          </p:cNvPr>
          <p:cNvPicPr>
            <a:picLocks noChangeAspect="1"/>
          </p:cNvPicPr>
          <p:nvPr/>
        </p:nvPicPr>
        <p:blipFill>
          <a:blip r:embed="rId2"/>
          <a:stretch>
            <a:fillRect/>
          </a:stretch>
        </p:blipFill>
        <p:spPr>
          <a:xfrm>
            <a:off x="9108489" y="4625852"/>
            <a:ext cx="3083511" cy="2232147"/>
          </a:xfrm>
          <a:prstGeom prst="rect">
            <a:avLst/>
          </a:prstGeom>
        </p:spPr>
      </p:pic>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As shown in Figure 7.2, a beam of light having a cross-sectional area </a:t>
            </a:r>
            <a:r>
              <a:rPr lang="en-US" sz="2800" b="0" i="1" dirty="0">
                <a:solidFill>
                  <a:srgbClr val="242021"/>
                </a:solidFill>
                <a:effectLst/>
                <a:latin typeface="TimesNewRoman"/>
              </a:rPr>
              <a:t>A </a:t>
            </a:r>
            <a:r>
              <a:rPr lang="en-US" sz="2800" b="0" i="0" dirty="0">
                <a:solidFill>
                  <a:srgbClr val="242021"/>
                </a:solidFill>
                <a:effectLst/>
                <a:latin typeface="TimesNewRoman"/>
              </a:rPr>
              <a:t>illuminates the same area </a:t>
            </a:r>
            <a:r>
              <a:rPr lang="en-US" sz="2800" b="0" i="1" dirty="0">
                <a:solidFill>
                  <a:srgbClr val="242021"/>
                </a:solidFill>
                <a:effectLst/>
                <a:latin typeface="TimesNewRoman"/>
              </a:rPr>
              <a:t>A </a:t>
            </a:r>
            <a:r>
              <a:rPr lang="en-US" sz="2800" b="0" i="0" dirty="0">
                <a:solidFill>
                  <a:srgbClr val="242021"/>
                </a:solidFill>
                <a:effectLst/>
                <a:latin typeface="TimesNewRoman"/>
              </a:rPr>
              <a:t>on a surface only if the surface is </a:t>
            </a:r>
            <a:r>
              <a:rPr lang="en-US" sz="2800" b="0" i="1" dirty="0">
                <a:solidFill>
                  <a:srgbClr val="242021"/>
                </a:solidFill>
                <a:effectLst/>
                <a:latin typeface="TimesNewRoman"/>
              </a:rPr>
              <a:t>perpendicular</a:t>
            </a:r>
            <a:r>
              <a:rPr lang="en-US" sz="2800" b="0" i="0" dirty="0">
                <a:solidFill>
                  <a:srgbClr val="242021"/>
                </a:solidFill>
                <a:effectLst/>
                <a:latin typeface="TimesNewRoman"/>
              </a:rPr>
              <a:t> to the direction in which the light is traveling. As the angle between the normal vector and the light direction increases, so does the surface area illuminated by the beam of light.</a:t>
            </a:r>
          </a:p>
          <a:p>
            <a:pPr algn="just"/>
            <a:r>
              <a:rPr lang="en-US" sz="2800" b="0" i="0" dirty="0">
                <a:solidFill>
                  <a:srgbClr val="242021"/>
                </a:solidFill>
                <a:effectLst/>
                <a:latin typeface="TimesNewRoman"/>
              </a:rPr>
              <a:t> If the angle between the normal vector and light direction is </a:t>
            </a:r>
            <a:r>
              <a:rPr lang="en-US" sz="2800" b="0" i="1" dirty="0">
                <a:solidFill>
                  <a:srgbClr val="242021"/>
                </a:solidFill>
                <a:effectLst/>
                <a:latin typeface="TimesNewRoman"/>
              </a:rPr>
              <a:t>θ</a:t>
            </a:r>
            <a:r>
              <a:rPr lang="en-US" sz="2800" b="0" i="0" dirty="0">
                <a:solidFill>
                  <a:srgbClr val="242021"/>
                </a:solidFill>
                <a:effectLst/>
                <a:latin typeface="TimesNewRoman"/>
              </a:rPr>
              <a:t>, then the surface area illuminated by the beam of light is equal to </a:t>
            </a:r>
            <a:r>
              <a:rPr lang="en-US" sz="2800" b="0" i="1" dirty="0">
                <a:solidFill>
                  <a:srgbClr val="242021"/>
                </a:solidFill>
                <a:effectLst/>
                <a:latin typeface="TimesNewRoman"/>
              </a:rPr>
              <a:t>A/</a:t>
            </a:r>
            <a:r>
              <a:rPr lang="en-US" sz="2800" b="0" i="0" dirty="0" err="1">
                <a:solidFill>
                  <a:srgbClr val="242021"/>
                </a:solidFill>
                <a:effectLst/>
                <a:latin typeface="TimesNewRoman"/>
              </a:rPr>
              <a:t>cos</a:t>
            </a:r>
            <a:r>
              <a:rPr lang="en-US" sz="2800" b="0" i="1" dirty="0" err="1">
                <a:solidFill>
                  <a:srgbClr val="242021"/>
                </a:solidFill>
                <a:effectLst/>
                <a:latin typeface="TimesNewRoman"/>
              </a:rPr>
              <a:t>θ</a:t>
            </a:r>
            <a:r>
              <a:rPr lang="en-US" sz="2800" b="0" i="0" dirty="0">
                <a:solidFill>
                  <a:srgbClr val="242021"/>
                </a:solidFill>
                <a:effectLst/>
                <a:latin typeface="TimesNewRoman"/>
              </a:rPr>
              <a:t>. This results in a </a:t>
            </a:r>
            <a:r>
              <a:rPr lang="en-US" sz="2800" b="0" i="1" dirty="0">
                <a:solidFill>
                  <a:srgbClr val="242021"/>
                </a:solidFill>
                <a:effectLst/>
                <a:latin typeface="TimesNewRoman"/>
              </a:rPr>
              <a:t>decrease </a:t>
            </a:r>
            <a:r>
              <a:rPr lang="en-US" sz="2800" b="0" i="0" dirty="0">
                <a:solidFill>
                  <a:srgbClr val="242021"/>
                </a:solidFill>
                <a:effectLst/>
                <a:latin typeface="TimesNewRoman"/>
              </a:rPr>
              <a:t>in the intensity of the light per unit surface area by a factor of </a:t>
            </a:r>
            <a:r>
              <a:rPr lang="en-US" sz="2800" b="0" i="0" dirty="0" err="1">
                <a:solidFill>
                  <a:srgbClr val="242021"/>
                </a:solidFill>
                <a:effectLst/>
                <a:latin typeface="TimesNewRoman"/>
              </a:rPr>
              <a:t>cos</a:t>
            </a:r>
            <a:r>
              <a:rPr lang="en-US" sz="2800" b="0" i="1" dirty="0" err="1">
                <a:solidFill>
                  <a:srgbClr val="242021"/>
                </a:solidFill>
                <a:effectLst/>
                <a:latin typeface="TimesNewRoman"/>
              </a:rPr>
              <a:t>θ</a:t>
            </a:r>
            <a:r>
              <a:rPr lang="en-US" dirty="0"/>
              <a:t>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310C8A2-D426-4922-976A-39634854A22D}"/>
                  </a:ext>
                </a:extLst>
              </p14:cNvPr>
              <p14:cNvContentPartPr/>
              <p14:nvPr/>
            </p14:nvContentPartPr>
            <p14:xfrm>
              <a:off x="991353" y="2253628"/>
              <a:ext cx="431640" cy="276840"/>
            </p14:xfrm>
          </p:contentPart>
        </mc:Choice>
        <mc:Fallback>
          <p:pic>
            <p:nvPicPr>
              <p:cNvPr id="7" name="Ink 6">
                <a:extLst>
                  <a:ext uri="{FF2B5EF4-FFF2-40B4-BE49-F238E27FC236}">
                    <a16:creationId xmlns:a16="http://schemas.microsoft.com/office/drawing/2014/main" id="{8310C8A2-D426-4922-976A-39634854A22D}"/>
                  </a:ext>
                </a:extLst>
              </p:cNvPr>
              <p:cNvPicPr/>
              <p:nvPr/>
            </p:nvPicPr>
            <p:blipFill>
              <a:blip r:embed="rId4"/>
              <a:stretch>
                <a:fillRect/>
              </a:stretch>
            </p:blipFill>
            <p:spPr>
              <a:xfrm>
                <a:off x="982353" y="2244988"/>
                <a:ext cx="449280" cy="294480"/>
              </a:xfrm>
              <a:prstGeom prst="rect">
                <a:avLst/>
              </a:prstGeom>
            </p:spPr>
          </p:pic>
        </mc:Fallback>
      </mc:AlternateContent>
      <p:grpSp>
        <p:nvGrpSpPr>
          <p:cNvPr id="10" name="Group 9">
            <a:extLst>
              <a:ext uri="{FF2B5EF4-FFF2-40B4-BE49-F238E27FC236}">
                <a16:creationId xmlns:a16="http://schemas.microsoft.com/office/drawing/2014/main" id="{33C4F047-7A65-4D33-8BC9-E2F07719FFB5}"/>
              </a:ext>
            </a:extLst>
          </p:cNvPr>
          <p:cNvGrpSpPr/>
          <p:nvPr/>
        </p:nvGrpSpPr>
        <p:grpSpPr>
          <a:xfrm>
            <a:off x="5130993" y="2192068"/>
            <a:ext cx="5388120" cy="453600"/>
            <a:chOff x="5130993" y="2192068"/>
            <a:chExt cx="5388120" cy="45360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328A30F-A3A3-40FD-88D3-775C7E1FAE94}"/>
                    </a:ext>
                  </a:extLst>
                </p14:cNvPr>
                <p14:cNvContentPartPr/>
                <p14:nvPr/>
              </p14:nvContentPartPr>
              <p14:xfrm>
                <a:off x="5130993" y="2235628"/>
                <a:ext cx="1679400" cy="20880"/>
              </p14:xfrm>
            </p:contentPart>
          </mc:Choice>
          <mc:Fallback>
            <p:pic>
              <p:nvPicPr>
                <p:cNvPr id="4" name="Ink 3">
                  <a:extLst>
                    <a:ext uri="{FF2B5EF4-FFF2-40B4-BE49-F238E27FC236}">
                      <a16:creationId xmlns:a16="http://schemas.microsoft.com/office/drawing/2014/main" id="{5328A30F-A3A3-40FD-88D3-775C7E1FAE94}"/>
                    </a:ext>
                  </a:extLst>
                </p:cNvPr>
                <p:cNvPicPr/>
                <p:nvPr/>
              </p:nvPicPr>
              <p:blipFill>
                <a:blip r:embed="rId6"/>
                <a:stretch>
                  <a:fillRect/>
                </a:stretch>
              </p:blipFill>
              <p:spPr>
                <a:xfrm>
                  <a:off x="5121993" y="2226988"/>
                  <a:ext cx="16970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A68E5F12-8FEC-48D9-A392-68E68095877B}"/>
                    </a:ext>
                  </a:extLst>
                </p14:cNvPr>
                <p14:cNvContentPartPr/>
                <p14:nvPr/>
              </p14:nvContentPartPr>
              <p14:xfrm>
                <a:off x="8362353" y="2192068"/>
                <a:ext cx="2156760" cy="19080"/>
              </p14:xfrm>
            </p:contentPart>
          </mc:Choice>
          <mc:Fallback>
            <p:pic>
              <p:nvPicPr>
                <p:cNvPr id="6" name="Ink 5">
                  <a:extLst>
                    <a:ext uri="{FF2B5EF4-FFF2-40B4-BE49-F238E27FC236}">
                      <a16:creationId xmlns:a16="http://schemas.microsoft.com/office/drawing/2014/main" id="{A68E5F12-8FEC-48D9-A392-68E68095877B}"/>
                    </a:ext>
                  </a:extLst>
                </p:cNvPr>
                <p:cNvPicPr/>
                <p:nvPr/>
              </p:nvPicPr>
              <p:blipFill>
                <a:blip r:embed="rId8"/>
                <a:stretch>
                  <a:fillRect/>
                </a:stretch>
              </p:blipFill>
              <p:spPr>
                <a:xfrm>
                  <a:off x="8353713" y="2183428"/>
                  <a:ext cx="21744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03E2E7C5-C413-4C79-AD56-0DE4AC5E7760}"/>
                    </a:ext>
                  </a:extLst>
                </p14:cNvPr>
                <p14:cNvContentPartPr/>
                <p14:nvPr/>
              </p14:nvContentPartPr>
              <p14:xfrm>
                <a:off x="5492793" y="2233108"/>
                <a:ext cx="420480" cy="412560"/>
              </p14:xfrm>
            </p:contentPart>
          </mc:Choice>
          <mc:Fallback>
            <p:pic>
              <p:nvPicPr>
                <p:cNvPr id="8" name="Ink 7">
                  <a:extLst>
                    <a:ext uri="{FF2B5EF4-FFF2-40B4-BE49-F238E27FC236}">
                      <a16:creationId xmlns:a16="http://schemas.microsoft.com/office/drawing/2014/main" id="{03E2E7C5-C413-4C79-AD56-0DE4AC5E7760}"/>
                    </a:ext>
                  </a:extLst>
                </p:cNvPr>
                <p:cNvPicPr/>
                <p:nvPr/>
              </p:nvPicPr>
              <p:blipFill>
                <a:blip r:embed="rId10"/>
                <a:stretch>
                  <a:fillRect/>
                </a:stretch>
              </p:blipFill>
              <p:spPr>
                <a:xfrm>
                  <a:off x="5483793" y="2224468"/>
                  <a:ext cx="43812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1AD50F5-D718-464E-B929-8012F06A2EB3}"/>
                    </a:ext>
                  </a:extLst>
                </p14:cNvPr>
                <p14:cNvContentPartPr/>
                <p14:nvPr/>
              </p14:nvContentPartPr>
              <p14:xfrm>
                <a:off x="6702393" y="2645308"/>
                <a:ext cx="1136160" cy="360"/>
              </p14:xfrm>
            </p:contentPart>
          </mc:Choice>
          <mc:Fallback>
            <p:pic>
              <p:nvPicPr>
                <p:cNvPr id="9" name="Ink 8">
                  <a:extLst>
                    <a:ext uri="{FF2B5EF4-FFF2-40B4-BE49-F238E27FC236}">
                      <a16:creationId xmlns:a16="http://schemas.microsoft.com/office/drawing/2014/main" id="{11AD50F5-D718-464E-B929-8012F06A2EB3}"/>
                    </a:ext>
                  </a:extLst>
                </p:cNvPr>
                <p:cNvPicPr/>
                <p:nvPr/>
              </p:nvPicPr>
              <p:blipFill>
                <a:blip r:embed="rId12"/>
                <a:stretch>
                  <a:fillRect/>
                </a:stretch>
              </p:blipFill>
              <p:spPr>
                <a:xfrm>
                  <a:off x="6693393" y="2636308"/>
                  <a:ext cx="11538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295F5BE-D2DB-46E9-94F1-4205F8843BED}"/>
                  </a:ext>
                </a:extLst>
              </p14:cNvPr>
              <p14:cNvContentPartPr/>
              <p14:nvPr/>
            </p14:nvContentPartPr>
            <p14:xfrm>
              <a:off x="9800553" y="2583388"/>
              <a:ext cx="719280" cy="27360"/>
            </p14:xfrm>
          </p:contentPart>
        </mc:Choice>
        <mc:Fallback>
          <p:pic>
            <p:nvPicPr>
              <p:cNvPr id="11" name="Ink 10">
                <a:extLst>
                  <a:ext uri="{FF2B5EF4-FFF2-40B4-BE49-F238E27FC236}">
                    <a16:creationId xmlns:a16="http://schemas.microsoft.com/office/drawing/2014/main" id="{9295F5BE-D2DB-46E9-94F1-4205F8843BED}"/>
                  </a:ext>
                </a:extLst>
              </p:cNvPr>
              <p:cNvPicPr/>
              <p:nvPr/>
            </p:nvPicPr>
            <p:blipFill>
              <a:blip r:embed="rId14"/>
              <a:stretch>
                <a:fillRect/>
              </a:stretch>
            </p:blipFill>
            <p:spPr>
              <a:xfrm>
                <a:off x="9791913" y="2574388"/>
                <a:ext cx="7369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265F21F5-68CF-498A-AF74-692751DD2AAD}"/>
                  </a:ext>
                </a:extLst>
              </p14:cNvPr>
              <p14:cNvContentPartPr/>
              <p14:nvPr/>
            </p14:nvContentPartPr>
            <p14:xfrm>
              <a:off x="1118433" y="3009268"/>
              <a:ext cx="2264760" cy="360"/>
            </p14:xfrm>
          </p:contentPart>
        </mc:Choice>
        <mc:Fallback>
          <p:pic>
            <p:nvPicPr>
              <p:cNvPr id="12" name="Ink 11">
                <a:extLst>
                  <a:ext uri="{FF2B5EF4-FFF2-40B4-BE49-F238E27FC236}">
                    <a16:creationId xmlns:a16="http://schemas.microsoft.com/office/drawing/2014/main" id="{265F21F5-68CF-498A-AF74-692751DD2AAD}"/>
                  </a:ext>
                </a:extLst>
              </p:cNvPr>
              <p:cNvPicPr/>
              <p:nvPr/>
            </p:nvPicPr>
            <p:blipFill>
              <a:blip r:embed="rId16"/>
              <a:stretch>
                <a:fillRect/>
              </a:stretch>
            </p:blipFill>
            <p:spPr>
              <a:xfrm>
                <a:off x="1109433" y="3000628"/>
                <a:ext cx="2282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367328C4-E35B-4A9E-8506-995FC7EB9436}"/>
                  </a:ext>
                </a:extLst>
              </p14:cNvPr>
              <p14:cNvContentPartPr/>
              <p14:nvPr/>
            </p14:nvContentPartPr>
            <p14:xfrm>
              <a:off x="7635153" y="2982268"/>
              <a:ext cx="674280" cy="28440"/>
            </p14:xfrm>
          </p:contentPart>
        </mc:Choice>
        <mc:Fallback>
          <p:pic>
            <p:nvPicPr>
              <p:cNvPr id="13" name="Ink 12">
                <a:extLst>
                  <a:ext uri="{FF2B5EF4-FFF2-40B4-BE49-F238E27FC236}">
                    <a16:creationId xmlns:a16="http://schemas.microsoft.com/office/drawing/2014/main" id="{367328C4-E35B-4A9E-8506-995FC7EB9436}"/>
                  </a:ext>
                </a:extLst>
              </p:cNvPr>
              <p:cNvPicPr/>
              <p:nvPr/>
            </p:nvPicPr>
            <p:blipFill>
              <a:blip r:embed="rId18"/>
              <a:stretch>
                <a:fillRect/>
              </a:stretch>
            </p:blipFill>
            <p:spPr>
              <a:xfrm>
                <a:off x="7626513" y="2973628"/>
                <a:ext cx="6919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C095C451-6BCF-44FB-9F5B-20057FB5C703}"/>
                  </a:ext>
                </a:extLst>
              </p14:cNvPr>
              <p14:cNvContentPartPr/>
              <p14:nvPr/>
            </p14:nvContentPartPr>
            <p14:xfrm>
              <a:off x="9159033" y="5635468"/>
              <a:ext cx="277920" cy="385560"/>
            </p14:xfrm>
          </p:contentPart>
        </mc:Choice>
        <mc:Fallback>
          <p:pic>
            <p:nvPicPr>
              <p:cNvPr id="14" name="Ink 13">
                <a:extLst>
                  <a:ext uri="{FF2B5EF4-FFF2-40B4-BE49-F238E27FC236}">
                    <a16:creationId xmlns:a16="http://schemas.microsoft.com/office/drawing/2014/main" id="{C095C451-6BCF-44FB-9F5B-20057FB5C703}"/>
                  </a:ext>
                </a:extLst>
              </p:cNvPr>
              <p:cNvPicPr/>
              <p:nvPr/>
            </p:nvPicPr>
            <p:blipFill>
              <a:blip r:embed="rId20"/>
              <a:stretch>
                <a:fillRect/>
              </a:stretch>
            </p:blipFill>
            <p:spPr>
              <a:xfrm>
                <a:off x="9150033" y="5626468"/>
                <a:ext cx="295560" cy="403200"/>
              </a:xfrm>
              <a:prstGeom prst="rect">
                <a:avLst/>
              </a:prstGeom>
            </p:spPr>
          </p:pic>
        </mc:Fallback>
      </mc:AlternateContent>
      <p:grpSp>
        <p:nvGrpSpPr>
          <p:cNvPr id="17" name="Group 16">
            <a:extLst>
              <a:ext uri="{FF2B5EF4-FFF2-40B4-BE49-F238E27FC236}">
                <a16:creationId xmlns:a16="http://schemas.microsoft.com/office/drawing/2014/main" id="{CAE41407-B610-4AE1-BC69-335DA9408788}"/>
              </a:ext>
            </a:extLst>
          </p:cNvPr>
          <p:cNvGrpSpPr/>
          <p:nvPr/>
        </p:nvGrpSpPr>
        <p:grpSpPr>
          <a:xfrm>
            <a:off x="9054993" y="6054508"/>
            <a:ext cx="336600" cy="88560"/>
            <a:chOff x="9054993" y="6054508"/>
            <a:chExt cx="336600" cy="88560"/>
          </a:xfrm>
        </p:grpSpPr>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9407FFC3-C089-427C-A818-7EE619F86F0C}"/>
                    </a:ext>
                  </a:extLst>
                </p14:cNvPr>
                <p14:cNvContentPartPr/>
                <p14:nvPr/>
              </p14:nvContentPartPr>
              <p14:xfrm>
                <a:off x="9054993" y="6054508"/>
                <a:ext cx="336600" cy="9000"/>
              </p14:xfrm>
            </p:contentPart>
          </mc:Choice>
          <mc:Fallback>
            <p:pic>
              <p:nvPicPr>
                <p:cNvPr id="15" name="Ink 14">
                  <a:extLst>
                    <a:ext uri="{FF2B5EF4-FFF2-40B4-BE49-F238E27FC236}">
                      <a16:creationId xmlns:a16="http://schemas.microsoft.com/office/drawing/2014/main" id="{9407FFC3-C089-427C-A818-7EE619F86F0C}"/>
                    </a:ext>
                  </a:extLst>
                </p:cNvPr>
                <p:cNvPicPr/>
                <p:nvPr/>
              </p:nvPicPr>
              <p:blipFill>
                <a:blip r:embed="rId22"/>
                <a:stretch>
                  <a:fillRect/>
                </a:stretch>
              </p:blipFill>
              <p:spPr>
                <a:xfrm>
                  <a:off x="9045993" y="6045508"/>
                  <a:ext cx="3542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77A8C319-D0EA-4AD3-8CC3-3C4C9FAFE8EF}"/>
                    </a:ext>
                  </a:extLst>
                </p14:cNvPr>
                <p14:cNvContentPartPr/>
                <p14:nvPr/>
              </p14:nvContentPartPr>
              <p14:xfrm>
                <a:off x="9108273" y="6142708"/>
                <a:ext cx="231480" cy="360"/>
              </p14:xfrm>
            </p:contentPart>
          </mc:Choice>
          <mc:Fallback>
            <p:pic>
              <p:nvPicPr>
                <p:cNvPr id="16" name="Ink 15">
                  <a:extLst>
                    <a:ext uri="{FF2B5EF4-FFF2-40B4-BE49-F238E27FC236}">
                      <a16:creationId xmlns:a16="http://schemas.microsoft.com/office/drawing/2014/main" id="{77A8C319-D0EA-4AD3-8CC3-3C4C9FAFE8EF}"/>
                    </a:ext>
                  </a:extLst>
                </p:cNvPr>
                <p:cNvPicPr/>
                <p:nvPr/>
              </p:nvPicPr>
              <p:blipFill>
                <a:blip r:embed="rId24"/>
                <a:stretch>
                  <a:fillRect/>
                </a:stretch>
              </p:blipFill>
              <p:spPr>
                <a:xfrm>
                  <a:off x="9099273" y="6134068"/>
                  <a:ext cx="2491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100B2017-184F-42B3-A598-ECB97BE2E4F1}"/>
                  </a:ext>
                </a:extLst>
              </p14:cNvPr>
              <p14:cNvContentPartPr/>
              <p14:nvPr/>
            </p14:nvContentPartPr>
            <p14:xfrm>
              <a:off x="4900233" y="4251628"/>
              <a:ext cx="2041920" cy="54720"/>
            </p14:xfrm>
          </p:contentPart>
        </mc:Choice>
        <mc:Fallback>
          <p:pic>
            <p:nvPicPr>
              <p:cNvPr id="18" name="Ink 17">
                <a:extLst>
                  <a:ext uri="{FF2B5EF4-FFF2-40B4-BE49-F238E27FC236}">
                    <a16:creationId xmlns:a16="http://schemas.microsoft.com/office/drawing/2014/main" id="{100B2017-184F-42B3-A598-ECB97BE2E4F1}"/>
                  </a:ext>
                </a:extLst>
              </p:cNvPr>
              <p:cNvPicPr/>
              <p:nvPr/>
            </p:nvPicPr>
            <p:blipFill>
              <a:blip r:embed="rId26"/>
              <a:stretch>
                <a:fillRect/>
              </a:stretch>
            </p:blipFill>
            <p:spPr>
              <a:xfrm>
                <a:off x="4891233" y="4242988"/>
                <a:ext cx="20595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8540EB09-DDAB-453F-B012-402D02A18509}"/>
                  </a:ext>
                </a:extLst>
              </p14:cNvPr>
              <p14:cNvContentPartPr/>
              <p14:nvPr/>
            </p14:nvContentPartPr>
            <p14:xfrm>
              <a:off x="6542553" y="1126108"/>
              <a:ext cx="1295640" cy="10440"/>
            </p14:xfrm>
          </p:contentPart>
        </mc:Choice>
        <mc:Fallback>
          <p:pic>
            <p:nvPicPr>
              <p:cNvPr id="19" name="Ink 18">
                <a:extLst>
                  <a:ext uri="{FF2B5EF4-FFF2-40B4-BE49-F238E27FC236}">
                    <a16:creationId xmlns:a16="http://schemas.microsoft.com/office/drawing/2014/main" id="{8540EB09-DDAB-453F-B012-402D02A18509}"/>
                  </a:ext>
                </a:extLst>
              </p:cNvPr>
              <p:cNvPicPr/>
              <p:nvPr/>
            </p:nvPicPr>
            <p:blipFill>
              <a:blip r:embed="rId28"/>
              <a:stretch>
                <a:fillRect/>
              </a:stretch>
            </p:blipFill>
            <p:spPr>
              <a:xfrm>
                <a:off x="6533913" y="1117468"/>
                <a:ext cx="13132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AF529EEF-B199-4573-8424-270460CC4FB5}"/>
                  </a:ext>
                </a:extLst>
              </p14:cNvPr>
              <p14:cNvContentPartPr/>
              <p14:nvPr/>
            </p14:nvContentPartPr>
            <p14:xfrm>
              <a:off x="7106673" y="414748"/>
              <a:ext cx="199440" cy="712440"/>
            </p14:xfrm>
          </p:contentPart>
        </mc:Choice>
        <mc:Fallback>
          <p:pic>
            <p:nvPicPr>
              <p:cNvPr id="20" name="Ink 19">
                <a:extLst>
                  <a:ext uri="{FF2B5EF4-FFF2-40B4-BE49-F238E27FC236}">
                    <a16:creationId xmlns:a16="http://schemas.microsoft.com/office/drawing/2014/main" id="{AF529EEF-B199-4573-8424-270460CC4FB5}"/>
                  </a:ext>
                </a:extLst>
              </p:cNvPr>
              <p:cNvPicPr/>
              <p:nvPr/>
            </p:nvPicPr>
            <p:blipFill>
              <a:blip r:embed="rId30"/>
              <a:stretch>
                <a:fillRect/>
              </a:stretch>
            </p:blipFill>
            <p:spPr>
              <a:xfrm>
                <a:off x="7097673" y="406108"/>
                <a:ext cx="217080" cy="730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6A8EEE27-7D17-4BB7-A22B-41D088939392}"/>
                  </a:ext>
                </a:extLst>
              </p14:cNvPr>
              <p14:cNvContentPartPr/>
              <p14:nvPr/>
            </p14:nvContentPartPr>
            <p14:xfrm>
              <a:off x="8667633" y="470188"/>
              <a:ext cx="485280" cy="672480"/>
            </p14:xfrm>
          </p:contentPart>
        </mc:Choice>
        <mc:Fallback>
          <p:pic>
            <p:nvPicPr>
              <p:cNvPr id="21" name="Ink 20">
                <a:extLst>
                  <a:ext uri="{FF2B5EF4-FFF2-40B4-BE49-F238E27FC236}">
                    <a16:creationId xmlns:a16="http://schemas.microsoft.com/office/drawing/2014/main" id="{6A8EEE27-7D17-4BB7-A22B-41D088939392}"/>
                  </a:ext>
                </a:extLst>
              </p:cNvPr>
              <p:cNvPicPr/>
              <p:nvPr/>
            </p:nvPicPr>
            <p:blipFill>
              <a:blip r:embed="rId32"/>
              <a:stretch>
                <a:fillRect/>
              </a:stretch>
            </p:blipFill>
            <p:spPr>
              <a:xfrm>
                <a:off x="8658633" y="461548"/>
                <a:ext cx="502920" cy="690120"/>
              </a:xfrm>
              <a:prstGeom prst="rect">
                <a:avLst/>
              </a:prstGeom>
            </p:spPr>
          </p:pic>
        </mc:Fallback>
      </mc:AlternateContent>
      <p:grpSp>
        <p:nvGrpSpPr>
          <p:cNvPr id="28" name="Group 27">
            <a:extLst>
              <a:ext uri="{FF2B5EF4-FFF2-40B4-BE49-F238E27FC236}">
                <a16:creationId xmlns:a16="http://schemas.microsoft.com/office/drawing/2014/main" id="{944E8EA0-4097-4BB0-9730-355B54673D30}"/>
              </a:ext>
            </a:extLst>
          </p:cNvPr>
          <p:cNvGrpSpPr/>
          <p:nvPr/>
        </p:nvGrpSpPr>
        <p:grpSpPr>
          <a:xfrm>
            <a:off x="8297193" y="424108"/>
            <a:ext cx="2725200" cy="1194120"/>
            <a:chOff x="8297193" y="424108"/>
            <a:chExt cx="2725200" cy="1194120"/>
          </a:xfrm>
        </p:grpSpPr>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412907E1-D2AE-4032-9C6B-98A88D1C0035}"/>
                    </a:ext>
                  </a:extLst>
                </p14:cNvPr>
                <p14:cNvContentPartPr/>
                <p14:nvPr/>
              </p14:nvContentPartPr>
              <p14:xfrm>
                <a:off x="8297193" y="424108"/>
                <a:ext cx="624960" cy="330480"/>
              </p14:xfrm>
            </p:contentPart>
          </mc:Choice>
          <mc:Fallback>
            <p:pic>
              <p:nvPicPr>
                <p:cNvPr id="22" name="Ink 21">
                  <a:extLst>
                    <a:ext uri="{FF2B5EF4-FFF2-40B4-BE49-F238E27FC236}">
                      <a16:creationId xmlns:a16="http://schemas.microsoft.com/office/drawing/2014/main" id="{412907E1-D2AE-4032-9C6B-98A88D1C0035}"/>
                    </a:ext>
                  </a:extLst>
                </p:cNvPr>
                <p:cNvPicPr/>
                <p:nvPr/>
              </p:nvPicPr>
              <p:blipFill>
                <a:blip r:embed="rId34"/>
                <a:stretch>
                  <a:fillRect/>
                </a:stretch>
              </p:blipFill>
              <p:spPr>
                <a:xfrm>
                  <a:off x="8288193" y="415108"/>
                  <a:ext cx="6426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2DF675E6-72F9-4671-B387-06A2E0FEE94F}"/>
                    </a:ext>
                  </a:extLst>
                </p14:cNvPr>
                <p14:cNvContentPartPr/>
                <p14:nvPr/>
              </p14:nvContentPartPr>
              <p14:xfrm>
                <a:off x="10146513" y="470188"/>
                <a:ext cx="211680" cy="810000"/>
              </p14:xfrm>
            </p:contentPart>
          </mc:Choice>
          <mc:Fallback>
            <p:pic>
              <p:nvPicPr>
                <p:cNvPr id="23" name="Ink 22">
                  <a:extLst>
                    <a:ext uri="{FF2B5EF4-FFF2-40B4-BE49-F238E27FC236}">
                      <a16:creationId xmlns:a16="http://schemas.microsoft.com/office/drawing/2014/main" id="{2DF675E6-72F9-4671-B387-06A2E0FEE94F}"/>
                    </a:ext>
                  </a:extLst>
                </p:cNvPr>
                <p:cNvPicPr/>
                <p:nvPr/>
              </p:nvPicPr>
              <p:blipFill>
                <a:blip r:embed="rId36"/>
                <a:stretch>
                  <a:fillRect/>
                </a:stretch>
              </p:blipFill>
              <p:spPr>
                <a:xfrm>
                  <a:off x="10137873" y="461548"/>
                  <a:ext cx="229320" cy="827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45A8982F-E240-4403-A37F-99F54F705BA1}"/>
                    </a:ext>
                  </a:extLst>
                </p14:cNvPr>
                <p14:cNvContentPartPr/>
                <p14:nvPr/>
              </p14:nvContentPartPr>
              <p14:xfrm>
                <a:off x="10280073" y="726868"/>
                <a:ext cx="742320" cy="226080"/>
              </p14:xfrm>
            </p:contentPart>
          </mc:Choice>
          <mc:Fallback>
            <p:pic>
              <p:nvPicPr>
                <p:cNvPr id="24" name="Ink 23">
                  <a:extLst>
                    <a:ext uri="{FF2B5EF4-FFF2-40B4-BE49-F238E27FC236}">
                      <a16:creationId xmlns:a16="http://schemas.microsoft.com/office/drawing/2014/main" id="{45A8982F-E240-4403-A37F-99F54F705BA1}"/>
                    </a:ext>
                  </a:extLst>
                </p:cNvPr>
                <p:cNvPicPr/>
                <p:nvPr/>
              </p:nvPicPr>
              <p:blipFill>
                <a:blip r:embed="rId38"/>
                <a:stretch>
                  <a:fillRect/>
                </a:stretch>
              </p:blipFill>
              <p:spPr>
                <a:xfrm>
                  <a:off x="10271073" y="718228"/>
                  <a:ext cx="7599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9398F3AA-9F56-49F6-8DEF-6C53DE0FC813}"/>
                    </a:ext>
                  </a:extLst>
                </p14:cNvPr>
                <p14:cNvContentPartPr/>
                <p14:nvPr/>
              </p14:nvContentPartPr>
              <p14:xfrm>
                <a:off x="9033393" y="1099108"/>
                <a:ext cx="918720" cy="46440"/>
              </p14:xfrm>
            </p:contentPart>
          </mc:Choice>
          <mc:Fallback>
            <p:pic>
              <p:nvPicPr>
                <p:cNvPr id="25" name="Ink 24">
                  <a:extLst>
                    <a:ext uri="{FF2B5EF4-FFF2-40B4-BE49-F238E27FC236}">
                      <a16:creationId xmlns:a16="http://schemas.microsoft.com/office/drawing/2014/main" id="{9398F3AA-9F56-49F6-8DEF-6C53DE0FC813}"/>
                    </a:ext>
                  </a:extLst>
                </p:cNvPr>
                <p:cNvPicPr/>
                <p:nvPr/>
              </p:nvPicPr>
              <p:blipFill>
                <a:blip r:embed="rId40"/>
                <a:stretch>
                  <a:fillRect/>
                </a:stretch>
              </p:blipFill>
              <p:spPr>
                <a:xfrm>
                  <a:off x="9024393" y="1090468"/>
                  <a:ext cx="9363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35F00AA9-B06B-434B-A335-7971A82B77E4}"/>
                    </a:ext>
                  </a:extLst>
                </p14:cNvPr>
                <p14:cNvContentPartPr/>
                <p14:nvPr/>
              </p14:nvContentPartPr>
              <p14:xfrm>
                <a:off x="9552153" y="1100548"/>
                <a:ext cx="9000" cy="487800"/>
              </p14:xfrm>
            </p:contentPart>
          </mc:Choice>
          <mc:Fallback>
            <p:pic>
              <p:nvPicPr>
                <p:cNvPr id="26" name="Ink 25">
                  <a:extLst>
                    <a:ext uri="{FF2B5EF4-FFF2-40B4-BE49-F238E27FC236}">
                      <a16:creationId xmlns:a16="http://schemas.microsoft.com/office/drawing/2014/main" id="{35F00AA9-B06B-434B-A335-7971A82B77E4}"/>
                    </a:ext>
                  </a:extLst>
                </p:cNvPr>
                <p:cNvPicPr/>
                <p:nvPr/>
              </p:nvPicPr>
              <p:blipFill>
                <a:blip r:embed="rId42"/>
                <a:stretch>
                  <a:fillRect/>
                </a:stretch>
              </p:blipFill>
              <p:spPr>
                <a:xfrm>
                  <a:off x="9543153" y="1091908"/>
                  <a:ext cx="2664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A0E9D916-7668-4772-BAA9-A8E34E1694C4}"/>
                    </a:ext>
                  </a:extLst>
                </p14:cNvPr>
                <p14:cNvContentPartPr/>
                <p14:nvPr/>
              </p14:nvContentPartPr>
              <p14:xfrm>
                <a:off x="9385833" y="1473508"/>
                <a:ext cx="246600" cy="144720"/>
              </p14:xfrm>
            </p:contentPart>
          </mc:Choice>
          <mc:Fallback>
            <p:pic>
              <p:nvPicPr>
                <p:cNvPr id="27" name="Ink 26">
                  <a:extLst>
                    <a:ext uri="{FF2B5EF4-FFF2-40B4-BE49-F238E27FC236}">
                      <a16:creationId xmlns:a16="http://schemas.microsoft.com/office/drawing/2014/main" id="{A0E9D916-7668-4772-BAA9-A8E34E1694C4}"/>
                    </a:ext>
                  </a:extLst>
                </p:cNvPr>
                <p:cNvPicPr/>
                <p:nvPr/>
              </p:nvPicPr>
              <p:blipFill>
                <a:blip r:embed="rId44"/>
                <a:stretch>
                  <a:fillRect/>
                </a:stretch>
              </p:blipFill>
              <p:spPr>
                <a:xfrm>
                  <a:off x="9377193" y="1464508"/>
                  <a:ext cx="264240" cy="16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41830A57-AFCA-49BB-88EE-4AC60CA4143B}"/>
                  </a:ext>
                </a:extLst>
              </p14:cNvPr>
              <p14:cNvContentPartPr/>
              <p14:nvPr/>
            </p14:nvContentPartPr>
            <p14:xfrm>
              <a:off x="11229033" y="5423788"/>
              <a:ext cx="552600" cy="738360"/>
            </p14:xfrm>
          </p:contentPart>
        </mc:Choice>
        <mc:Fallback>
          <p:pic>
            <p:nvPicPr>
              <p:cNvPr id="29" name="Ink 28">
                <a:extLst>
                  <a:ext uri="{FF2B5EF4-FFF2-40B4-BE49-F238E27FC236}">
                    <a16:creationId xmlns:a16="http://schemas.microsoft.com/office/drawing/2014/main" id="{41830A57-AFCA-49BB-88EE-4AC60CA4143B}"/>
                  </a:ext>
                </a:extLst>
              </p:cNvPr>
              <p:cNvPicPr/>
              <p:nvPr/>
            </p:nvPicPr>
            <p:blipFill>
              <a:blip r:embed="rId46"/>
              <a:stretch>
                <a:fillRect/>
              </a:stretch>
            </p:blipFill>
            <p:spPr>
              <a:xfrm>
                <a:off x="11220393" y="5415148"/>
                <a:ext cx="570240" cy="756000"/>
              </a:xfrm>
              <a:prstGeom prst="rect">
                <a:avLst/>
              </a:prstGeom>
            </p:spPr>
          </p:pic>
        </mc:Fallback>
      </mc:AlternateContent>
      <p:grpSp>
        <p:nvGrpSpPr>
          <p:cNvPr id="32" name="Group 31">
            <a:extLst>
              <a:ext uri="{FF2B5EF4-FFF2-40B4-BE49-F238E27FC236}">
                <a16:creationId xmlns:a16="http://schemas.microsoft.com/office/drawing/2014/main" id="{A5F93285-241F-4F13-B7D5-749B8E0D7CE1}"/>
              </a:ext>
            </a:extLst>
          </p:cNvPr>
          <p:cNvGrpSpPr/>
          <p:nvPr/>
        </p:nvGrpSpPr>
        <p:grpSpPr>
          <a:xfrm>
            <a:off x="9700473" y="5268628"/>
            <a:ext cx="730800" cy="697320"/>
            <a:chOff x="9700473" y="5268628"/>
            <a:chExt cx="730800" cy="697320"/>
          </a:xfrm>
        </p:grpSpPr>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EC1C9806-AE29-4547-B197-1F77AD688FA6}"/>
                    </a:ext>
                  </a:extLst>
                </p14:cNvPr>
                <p14:cNvContentPartPr/>
                <p14:nvPr/>
              </p14:nvContentPartPr>
              <p14:xfrm>
                <a:off x="10188993" y="5268628"/>
                <a:ext cx="242280" cy="307800"/>
              </p14:xfrm>
            </p:contentPart>
          </mc:Choice>
          <mc:Fallback>
            <p:pic>
              <p:nvPicPr>
                <p:cNvPr id="30" name="Ink 29">
                  <a:extLst>
                    <a:ext uri="{FF2B5EF4-FFF2-40B4-BE49-F238E27FC236}">
                      <a16:creationId xmlns:a16="http://schemas.microsoft.com/office/drawing/2014/main" id="{EC1C9806-AE29-4547-B197-1F77AD688FA6}"/>
                    </a:ext>
                  </a:extLst>
                </p:cNvPr>
                <p:cNvPicPr/>
                <p:nvPr/>
              </p:nvPicPr>
              <p:blipFill>
                <a:blip r:embed="rId48"/>
                <a:stretch>
                  <a:fillRect/>
                </a:stretch>
              </p:blipFill>
              <p:spPr>
                <a:xfrm>
                  <a:off x="10180353" y="5259628"/>
                  <a:ext cx="2599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494890EA-88CA-4D31-8973-17F6000867C1}"/>
                    </a:ext>
                  </a:extLst>
                </p14:cNvPr>
                <p14:cNvContentPartPr/>
                <p14:nvPr/>
              </p14:nvContentPartPr>
              <p14:xfrm>
                <a:off x="9700473" y="5661028"/>
                <a:ext cx="287640" cy="304920"/>
              </p14:xfrm>
            </p:contentPart>
          </mc:Choice>
          <mc:Fallback>
            <p:pic>
              <p:nvPicPr>
                <p:cNvPr id="31" name="Ink 30">
                  <a:extLst>
                    <a:ext uri="{FF2B5EF4-FFF2-40B4-BE49-F238E27FC236}">
                      <a16:creationId xmlns:a16="http://schemas.microsoft.com/office/drawing/2014/main" id="{494890EA-88CA-4D31-8973-17F6000867C1}"/>
                    </a:ext>
                  </a:extLst>
                </p:cNvPr>
                <p:cNvPicPr/>
                <p:nvPr/>
              </p:nvPicPr>
              <p:blipFill>
                <a:blip r:embed="rId50"/>
                <a:stretch>
                  <a:fillRect/>
                </a:stretch>
              </p:blipFill>
              <p:spPr>
                <a:xfrm>
                  <a:off x="9691833" y="5652028"/>
                  <a:ext cx="305280" cy="32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56A114F2-67BC-47B9-82BD-5A9803CA481E}"/>
                  </a:ext>
                </a:extLst>
              </p14:cNvPr>
              <p14:cNvContentPartPr/>
              <p14:nvPr/>
            </p14:nvContentPartPr>
            <p14:xfrm>
              <a:off x="10803513" y="5645908"/>
              <a:ext cx="18360" cy="122040"/>
            </p14:xfrm>
          </p:contentPart>
        </mc:Choice>
        <mc:Fallback>
          <p:pic>
            <p:nvPicPr>
              <p:cNvPr id="33" name="Ink 32">
                <a:extLst>
                  <a:ext uri="{FF2B5EF4-FFF2-40B4-BE49-F238E27FC236}">
                    <a16:creationId xmlns:a16="http://schemas.microsoft.com/office/drawing/2014/main" id="{56A114F2-67BC-47B9-82BD-5A9803CA481E}"/>
                  </a:ext>
                </a:extLst>
              </p:cNvPr>
              <p:cNvPicPr/>
              <p:nvPr/>
            </p:nvPicPr>
            <p:blipFill>
              <a:blip r:embed="rId52"/>
              <a:stretch>
                <a:fillRect/>
              </a:stretch>
            </p:blipFill>
            <p:spPr>
              <a:xfrm>
                <a:off x="10794873" y="5636908"/>
                <a:ext cx="360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4" name="Ink 33">
                <a:extLst>
                  <a:ext uri="{FF2B5EF4-FFF2-40B4-BE49-F238E27FC236}">
                    <a16:creationId xmlns:a16="http://schemas.microsoft.com/office/drawing/2014/main" id="{B735EF83-1CD3-4A70-9615-9B1A05C94526}"/>
                  </a:ext>
                </a:extLst>
              </p14:cNvPr>
              <p14:cNvContentPartPr/>
              <p14:nvPr/>
            </p14:nvContentPartPr>
            <p14:xfrm>
              <a:off x="10785873" y="5725828"/>
              <a:ext cx="360" cy="360"/>
            </p14:xfrm>
          </p:contentPart>
        </mc:Choice>
        <mc:Fallback>
          <p:pic>
            <p:nvPicPr>
              <p:cNvPr id="34" name="Ink 33">
                <a:extLst>
                  <a:ext uri="{FF2B5EF4-FFF2-40B4-BE49-F238E27FC236}">
                    <a16:creationId xmlns:a16="http://schemas.microsoft.com/office/drawing/2014/main" id="{B735EF83-1CD3-4A70-9615-9B1A05C94526}"/>
                  </a:ext>
                </a:extLst>
              </p:cNvPr>
              <p:cNvPicPr/>
              <p:nvPr/>
            </p:nvPicPr>
            <p:blipFill>
              <a:blip r:embed="rId54"/>
              <a:stretch>
                <a:fillRect/>
              </a:stretch>
            </p:blipFill>
            <p:spPr>
              <a:xfrm>
                <a:off x="10776873" y="5717188"/>
                <a:ext cx="18000" cy="18000"/>
              </a:xfrm>
              <a:prstGeom prst="rect">
                <a:avLst/>
              </a:prstGeom>
            </p:spPr>
          </p:pic>
        </mc:Fallback>
      </mc:AlternateContent>
    </p:spTree>
    <p:extLst>
      <p:ext uri="{BB962C8B-B14F-4D97-AF65-F5344CB8AC3E}">
        <p14:creationId xmlns:p14="http://schemas.microsoft.com/office/powerpoint/2010/main" val="5626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F4A8-3A22-4F1F-AECD-75D6024EF75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79117BA-F3A8-4347-8E9D-658B9AD9ED9F}"/>
              </a:ext>
            </a:extLst>
          </p:cNvPr>
          <p:cNvPicPr>
            <a:picLocks noGrp="1" noChangeAspect="1"/>
          </p:cNvPicPr>
          <p:nvPr>
            <p:ph idx="1"/>
          </p:nvPr>
        </p:nvPicPr>
        <p:blipFill>
          <a:blip r:embed="rId2"/>
          <a:stretch>
            <a:fillRect/>
          </a:stretch>
        </p:blipFill>
        <p:spPr>
          <a:xfrm>
            <a:off x="1695450" y="2048669"/>
            <a:ext cx="8801100" cy="3905250"/>
          </a:xfrm>
        </p:spPr>
      </p:pic>
    </p:spTree>
    <p:extLst>
      <p:ext uri="{BB962C8B-B14F-4D97-AF65-F5344CB8AC3E}">
        <p14:creationId xmlns:p14="http://schemas.microsoft.com/office/powerpoint/2010/main" val="306350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Lighting and shading</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b="0" i="0" dirty="0">
                <a:solidFill>
                  <a:srgbClr val="242021"/>
                </a:solidFill>
                <a:effectLst/>
                <a:latin typeface="Times New Roman" panose="02020603050405020304" pitchFamily="18" charset="0"/>
                <a:cs typeface="Times New Roman" panose="02020603050405020304" pitchFamily="18" charset="0"/>
              </a:rPr>
              <a:t>The term </a:t>
            </a:r>
            <a:r>
              <a:rPr lang="en-US" b="0" i="1" dirty="0">
                <a:solidFill>
                  <a:srgbClr val="242021"/>
                </a:solidFill>
                <a:effectLst/>
                <a:latin typeface="Times New Roman" panose="02020603050405020304" pitchFamily="18" charset="0"/>
                <a:cs typeface="Times New Roman" panose="02020603050405020304" pitchFamily="18" charset="0"/>
              </a:rPr>
              <a:t>lighting </a:t>
            </a:r>
            <a:r>
              <a:rPr lang="en-US" b="0" i="0" dirty="0">
                <a:solidFill>
                  <a:srgbClr val="242021"/>
                </a:solidFill>
                <a:effectLst/>
                <a:latin typeface="Times New Roman" panose="02020603050405020304" pitchFamily="18" charset="0"/>
                <a:cs typeface="Times New Roman" panose="02020603050405020304" pitchFamily="18" charset="0"/>
              </a:rPr>
              <a:t>or </a:t>
            </a:r>
            <a:r>
              <a:rPr lang="en-US" b="0" i="1" dirty="0">
                <a:solidFill>
                  <a:srgbClr val="242021"/>
                </a:solidFill>
                <a:effectLst/>
                <a:latin typeface="Times New Roman" panose="02020603050405020304" pitchFamily="18" charset="0"/>
                <a:cs typeface="Times New Roman" panose="02020603050405020304" pitchFamily="18" charset="0"/>
              </a:rPr>
              <a:t>illumination </a:t>
            </a:r>
            <a:r>
              <a:rPr lang="en-US" b="0" i="0" dirty="0">
                <a:solidFill>
                  <a:srgbClr val="242021"/>
                </a:solidFill>
                <a:effectLst/>
                <a:latin typeface="Times New Roman" panose="02020603050405020304" pitchFamily="18" charset="0"/>
                <a:cs typeface="Times New Roman" panose="02020603050405020304" pitchFamily="18" charset="0"/>
              </a:rPr>
              <a:t>is often used to describe the process by which the color and intensity of light reaching a surface is determined.</a:t>
            </a:r>
          </a:p>
          <a:p>
            <a:pPr algn="just"/>
            <a:r>
              <a:rPr lang="en-US" b="0" i="0" dirty="0">
                <a:solidFill>
                  <a:srgbClr val="242021"/>
                </a:solidFill>
                <a:effectLst/>
                <a:latin typeface="Times New Roman" panose="02020603050405020304" pitchFamily="18" charset="0"/>
                <a:cs typeface="Times New Roman" panose="02020603050405020304" pitchFamily="18" charset="0"/>
              </a:rPr>
              <a:t> The term </a:t>
            </a:r>
            <a:r>
              <a:rPr lang="en-US" b="0" i="1" dirty="0">
                <a:solidFill>
                  <a:srgbClr val="242021"/>
                </a:solidFill>
                <a:effectLst/>
                <a:latin typeface="Times New Roman" panose="02020603050405020304" pitchFamily="18" charset="0"/>
                <a:cs typeface="Times New Roman" panose="02020603050405020304" pitchFamily="18" charset="0"/>
              </a:rPr>
              <a:t>shading </a:t>
            </a:r>
            <a:r>
              <a:rPr lang="en-US" b="0" i="0" dirty="0">
                <a:solidFill>
                  <a:srgbClr val="242021"/>
                </a:solidFill>
                <a:effectLst/>
                <a:latin typeface="Times New Roman" panose="02020603050405020304" pitchFamily="18" charset="0"/>
                <a:cs typeface="Times New Roman" panose="02020603050405020304" pitchFamily="18" charset="0"/>
              </a:rPr>
              <a:t>normally describes the methods used to determine the color and intensity of light reflected toward the viewer for each point on a surface. </a:t>
            </a:r>
          </a:p>
          <a:p>
            <a:pPr algn="just"/>
            <a:r>
              <a:rPr lang="en-US" b="0" i="0" dirty="0">
                <a:solidFill>
                  <a:srgbClr val="242021"/>
                </a:solidFill>
                <a:effectLst/>
                <a:latin typeface="Times New Roman" panose="02020603050405020304" pitchFamily="18" charset="0"/>
                <a:cs typeface="Times New Roman" panose="02020603050405020304" pitchFamily="18" charset="0"/>
              </a:rPr>
              <a:t>This color depends on the </a:t>
            </a:r>
            <a:r>
              <a:rPr lang="en-US" b="0" i="1" dirty="0">
                <a:solidFill>
                  <a:srgbClr val="242021"/>
                </a:solidFill>
                <a:effectLst/>
                <a:latin typeface="Times New Roman" panose="02020603050405020304" pitchFamily="18" charset="0"/>
                <a:cs typeface="Times New Roman" panose="02020603050405020304" pitchFamily="18" charset="0"/>
              </a:rPr>
              <a:t>properties of the light </a:t>
            </a:r>
            <a:r>
              <a:rPr lang="en-US" b="0" i="0" dirty="0">
                <a:solidFill>
                  <a:srgbClr val="242021"/>
                </a:solidFill>
                <a:effectLst/>
                <a:latin typeface="Times New Roman" panose="02020603050405020304" pitchFamily="18" charset="0"/>
                <a:cs typeface="Times New Roman" panose="02020603050405020304" pitchFamily="18" charset="0"/>
              </a:rPr>
              <a:t>sources illuminating the surface as well as </a:t>
            </a:r>
            <a:r>
              <a:rPr lang="en-US" b="0" i="1" dirty="0">
                <a:solidFill>
                  <a:srgbClr val="242021"/>
                </a:solidFill>
                <a:effectLst/>
                <a:latin typeface="Times New Roman" panose="02020603050405020304" pitchFamily="18" charset="0"/>
                <a:cs typeface="Times New Roman" panose="02020603050405020304" pitchFamily="18" charset="0"/>
              </a:rPr>
              <a:t>the reflective characteristics of the surface </a:t>
            </a:r>
            <a:r>
              <a:rPr lang="en-US" b="0" i="0" dirty="0">
                <a:solidFill>
                  <a:srgbClr val="242021"/>
                </a:solidFill>
                <a:effectLst/>
                <a:latin typeface="Times New Roman" panose="02020603050405020304" pitchFamily="18" charset="0"/>
                <a:cs typeface="Times New Roman" panose="02020603050405020304" pitchFamily="18" charset="0"/>
              </a:rPr>
              <a:t>itself.</a:t>
            </a:r>
          </a:p>
          <a:p>
            <a:pPr algn="just"/>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488F00-A5D9-49E1-8880-A3234F7D3654}"/>
                  </a:ext>
                </a:extLst>
              </p14:cNvPr>
              <p14:cNvContentPartPr/>
              <p14:nvPr/>
            </p14:nvContentPartPr>
            <p14:xfrm>
              <a:off x="7447953" y="4749148"/>
              <a:ext cx="835200" cy="36720"/>
            </p14:xfrm>
          </p:contentPart>
        </mc:Choice>
        <mc:Fallback xmlns="">
          <p:pic>
            <p:nvPicPr>
              <p:cNvPr id="4" name="Ink 3">
                <a:extLst>
                  <a:ext uri="{FF2B5EF4-FFF2-40B4-BE49-F238E27FC236}">
                    <a16:creationId xmlns:a16="http://schemas.microsoft.com/office/drawing/2014/main" id="{2D488F00-A5D9-49E1-8880-A3234F7D3654}"/>
                  </a:ext>
                </a:extLst>
              </p:cNvPr>
              <p:cNvPicPr/>
              <p:nvPr/>
            </p:nvPicPr>
            <p:blipFill>
              <a:blip r:embed="rId3"/>
              <a:stretch>
                <a:fillRect/>
              </a:stretch>
            </p:blipFill>
            <p:spPr>
              <a:xfrm>
                <a:off x="7439313" y="4740148"/>
                <a:ext cx="8528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8F60D1-4A3F-455B-B023-292FA991C8AB}"/>
                  </a:ext>
                </a:extLst>
              </p14:cNvPr>
              <p14:cNvContentPartPr/>
              <p14:nvPr/>
            </p14:nvContentPartPr>
            <p14:xfrm>
              <a:off x="4837953" y="5238748"/>
              <a:ext cx="3405240" cy="44640"/>
            </p14:xfrm>
          </p:contentPart>
        </mc:Choice>
        <mc:Fallback xmlns="">
          <p:pic>
            <p:nvPicPr>
              <p:cNvPr id="5" name="Ink 4">
                <a:extLst>
                  <a:ext uri="{FF2B5EF4-FFF2-40B4-BE49-F238E27FC236}">
                    <a16:creationId xmlns:a16="http://schemas.microsoft.com/office/drawing/2014/main" id="{E48F60D1-4A3F-455B-B023-292FA991C8AB}"/>
                  </a:ext>
                </a:extLst>
              </p:cNvPr>
              <p:cNvPicPr/>
              <p:nvPr/>
            </p:nvPicPr>
            <p:blipFill>
              <a:blip r:embed="rId5"/>
              <a:stretch>
                <a:fillRect/>
              </a:stretch>
            </p:blipFill>
            <p:spPr>
              <a:xfrm>
                <a:off x="4829313" y="5230108"/>
                <a:ext cx="3422880" cy="62280"/>
              </a:xfrm>
              <a:prstGeom prst="rect">
                <a:avLst/>
              </a:prstGeom>
            </p:spPr>
          </p:pic>
        </mc:Fallback>
      </mc:AlternateContent>
    </p:spTree>
    <p:extLst>
      <p:ext uri="{BB962C8B-B14F-4D97-AF65-F5344CB8AC3E}">
        <p14:creationId xmlns:p14="http://schemas.microsoft.com/office/powerpoint/2010/main" val="256326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Diffuse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lnSpcReduction="10000"/>
          </a:bodyPr>
          <a:lstStyle/>
          <a:p>
            <a:pPr algn="just"/>
            <a:r>
              <a:rPr lang="en-US" sz="2800" b="0" i="0" dirty="0">
                <a:solidFill>
                  <a:srgbClr val="242021"/>
                </a:solidFill>
                <a:effectLst/>
                <a:latin typeface="TimesNewRoman"/>
              </a:rPr>
              <a:t>The value of </a:t>
            </a:r>
            <a:r>
              <a:rPr lang="en-US" sz="2800" b="0" i="0" dirty="0" err="1">
                <a:solidFill>
                  <a:srgbClr val="242021"/>
                </a:solidFill>
                <a:effectLst/>
                <a:latin typeface="TimesNewRoman"/>
              </a:rPr>
              <a:t>cos</a:t>
            </a:r>
            <a:r>
              <a:rPr lang="en-US" sz="2800" b="0" i="1" dirty="0" err="1">
                <a:solidFill>
                  <a:srgbClr val="242021"/>
                </a:solidFill>
                <a:effectLst/>
                <a:latin typeface="TimesNewRoman"/>
              </a:rPr>
              <a:t>θ</a:t>
            </a:r>
            <a:r>
              <a:rPr lang="en-US" sz="2800" b="0" i="1" dirty="0">
                <a:solidFill>
                  <a:srgbClr val="242021"/>
                </a:solidFill>
                <a:effectLst/>
                <a:latin typeface="TimesNewRoman"/>
              </a:rPr>
              <a:t> </a:t>
            </a:r>
            <a:r>
              <a:rPr lang="en-US" sz="2800" b="0" i="0" dirty="0">
                <a:solidFill>
                  <a:srgbClr val="242021"/>
                </a:solidFill>
                <a:effectLst/>
                <a:latin typeface="TimesNewRoman"/>
              </a:rPr>
              <a:t>is given by the dot product between the normal vector </a:t>
            </a:r>
            <a:r>
              <a:rPr lang="en-US" sz="2800" b="1" i="0" dirty="0">
                <a:solidFill>
                  <a:srgbClr val="242021"/>
                </a:solidFill>
                <a:effectLst/>
                <a:latin typeface="TimesNewRoman"/>
              </a:rPr>
              <a:t>N </a:t>
            </a:r>
            <a:r>
              <a:rPr lang="en-US" sz="2800" b="0" i="0" dirty="0">
                <a:solidFill>
                  <a:srgbClr val="242021"/>
                </a:solidFill>
                <a:effectLst/>
                <a:latin typeface="TimesNewRoman"/>
              </a:rPr>
              <a:t>and the unit direction to the light source </a:t>
            </a:r>
            <a:r>
              <a:rPr lang="en-US" sz="2800" b="1" i="0" dirty="0">
                <a:solidFill>
                  <a:srgbClr val="242021"/>
                </a:solidFill>
                <a:effectLst/>
                <a:latin typeface="TimesNewRoman"/>
              </a:rPr>
              <a:t>L</a:t>
            </a:r>
            <a:r>
              <a:rPr lang="en-US" sz="2800" b="0" i="0" dirty="0">
                <a:solidFill>
                  <a:srgbClr val="242021"/>
                </a:solidFill>
                <a:effectLst/>
                <a:latin typeface="TimesNewRoman"/>
              </a:rPr>
              <a:t>. A </a:t>
            </a:r>
            <a:r>
              <a:rPr lang="en-US" sz="2800" b="0" i="1" dirty="0">
                <a:solidFill>
                  <a:srgbClr val="242021"/>
                </a:solidFill>
                <a:effectLst/>
                <a:latin typeface="TimesNewRoman"/>
              </a:rPr>
              <a:t>negative</a:t>
            </a:r>
            <a:r>
              <a:rPr lang="en-US" sz="2800" b="0" i="0" dirty="0">
                <a:solidFill>
                  <a:srgbClr val="242021"/>
                </a:solidFill>
                <a:effectLst/>
                <a:latin typeface="TimesNewRoman"/>
              </a:rPr>
              <a:t> dot product means that the surface is facing away from the light source and should not be illuminated at all. Thus, we clamp the dot product to zero in our illumination calculations.</a:t>
            </a:r>
          </a:p>
          <a:p>
            <a:pPr algn="just"/>
            <a:r>
              <a:rPr lang="en-US" sz="2800" b="0" i="0" dirty="0">
                <a:solidFill>
                  <a:srgbClr val="242021"/>
                </a:solidFill>
                <a:effectLst/>
                <a:latin typeface="TimesNewRoman"/>
              </a:rPr>
              <a:t>We can now begin to construct a formula that calculates the color of light </a:t>
            </a:r>
            <a:r>
              <a:rPr lang="en-US" sz="2800" b="0" i="0" dirty="0">
                <a:solidFill>
                  <a:srgbClr val="242021"/>
                </a:solidFill>
                <a:effectLst/>
                <a:latin typeface="EuclidMathOne"/>
              </a:rPr>
              <a:t>K </a:t>
            </a:r>
            <a:r>
              <a:rPr lang="en-US" sz="2800" b="0" i="0" dirty="0">
                <a:solidFill>
                  <a:srgbClr val="242021"/>
                </a:solidFill>
                <a:effectLst/>
                <a:latin typeface="TimesNewRoman"/>
              </a:rPr>
              <a:t>that is reflected toward the viewer from a given point </a:t>
            </a:r>
            <a:r>
              <a:rPr lang="en-US" sz="2800" b="1" i="0" dirty="0">
                <a:solidFill>
                  <a:srgbClr val="242021"/>
                </a:solidFill>
                <a:effectLst/>
                <a:latin typeface="TimesNewRoman"/>
              </a:rPr>
              <a:t>Q </a:t>
            </a:r>
            <a:r>
              <a:rPr lang="en-US" sz="2800" b="0" i="0" dirty="0">
                <a:solidFill>
                  <a:srgbClr val="242021"/>
                </a:solidFill>
                <a:effectLst/>
                <a:latin typeface="TimesNewRoman"/>
              </a:rPr>
              <a:t>on a surface. This formula is written in terms of the intensity </a:t>
            </a:r>
            <a:r>
              <a:rPr lang="en-US" sz="3200" b="0" i="0" dirty="0">
                <a:solidFill>
                  <a:srgbClr val="242021"/>
                </a:solidFill>
                <a:effectLst/>
                <a:latin typeface="EuclidMathOne"/>
              </a:rPr>
              <a:t>C</a:t>
            </a:r>
            <a:r>
              <a:rPr lang="en-US" sz="3200" b="0" i="0" baseline="-25000" dirty="0">
                <a:solidFill>
                  <a:srgbClr val="242021"/>
                </a:solidFill>
                <a:effectLst/>
                <a:latin typeface="EuclidMathOne"/>
              </a:rPr>
              <a:t>i</a:t>
            </a:r>
            <a:r>
              <a:rPr lang="en-US" sz="800" b="0" i="1" dirty="0">
                <a:solidFill>
                  <a:srgbClr val="242021"/>
                </a:solidFill>
                <a:effectLst/>
                <a:latin typeface="TimesNewRoman"/>
              </a:rPr>
              <a:t> </a:t>
            </a:r>
            <a:r>
              <a:rPr lang="en-US" sz="2800" b="0" i="0" dirty="0">
                <a:solidFill>
                  <a:srgbClr val="242021"/>
                </a:solidFill>
                <a:effectLst/>
                <a:latin typeface="TimesNewRoman"/>
              </a:rPr>
              <a:t>of each of </a:t>
            </a:r>
            <a:r>
              <a:rPr lang="en-US" sz="2800" b="0" i="1" dirty="0">
                <a:solidFill>
                  <a:srgbClr val="242021"/>
                </a:solidFill>
                <a:effectLst/>
                <a:latin typeface="TimesNewRoman"/>
              </a:rPr>
              <a:t>n </a:t>
            </a:r>
            <a:r>
              <a:rPr lang="en-US" sz="2800" b="0" i="0" dirty="0">
                <a:solidFill>
                  <a:srgbClr val="242021"/>
                </a:solidFill>
                <a:effectLst/>
                <a:latin typeface="TimesNewRoman"/>
              </a:rPr>
              <a:t>lights illuminating the point </a:t>
            </a:r>
            <a:r>
              <a:rPr lang="en-US" sz="2800" b="1" i="0" dirty="0">
                <a:solidFill>
                  <a:srgbClr val="242021"/>
                </a:solidFill>
                <a:effectLst/>
                <a:latin typeface="TimesNewRoman"/>
              </a:rPr>
              <a:t>Q</a:t>
            </a:r>
            <a:r>
              <a:rPr lang="en-US" sz="2800" b="0" i="0" dirty="0">
                <a:solidFill>
                  <a:srgbClr val="242021"/>
                </a:solidFill>
                <a:effectLst/>
                <a:latin typeface="TimesNewRoman"/>
              </a:rPr>
              <a:t>, which is constant for directional light sources and is given by Equations (7.3) and (7.4) for point and spot light sources. </a:t>
            </a:r>
            <a:r>
              <a:rPr lang="en-US" dirty="0"/>
              <a:t> </a:t>
            </a:r>
          </a:p>
          <a:p>
            <a:pPr algn="just"/>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7BB1206-C413-4597-80FF-80D76CA7C2B4}"/>
                  </a:ext>
                </a:extLst>
              </p14:cNvPr>
              <p14:cNvContentPartPr/>
              <p14:nvPr/>
            </p14:nvContentPartPr>
            <p14:xfrm>
              <a:off x="9045993" y="2466028"/>
              <a:ext cx="2031840" cy="37440"/>
            </p14:xfrm>
          </p:contentPart>
        </mc:Choice>
        <mc:Fallback>
          <p:pic>
            <p:nvPicPr>
              <p:cNvPr id="4" name="Ink 3">
                <a:extLst>
                  <a:ext uri="{FF2B5EF4-FFF2-40B4-BE49-F238E27FC236}">
                    <a16:creationId xmlns:a16="http://schemas.microsoft.com/office/drawing/2014/main" id="{B7BB1206-C413-4597-80FF-80D76CA7C2B4}"/>
                  </a:ext>
                </a:extLst>
              </p:cNvPr>
              <p:cNvPicPr/>
              <p:nvPr/>
            </p:nvPicPr>
            <p:blipFill>
              <a:blip r:embed="rId3"/>
              <a:stretch>
                <a:fillRect/>
              </a:stretch>
            </p:blipFill>
            <p:spPr>
              <a:xfrm>
                <a:off x="9037353" y="2457388"/>
                <a:ext cx="20494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3D59B5E-8DED-4FB9-91AF-3E98E434BC16}"/>
                  </a:ext>
                </a:extLst>
              </p14:cNvPr>
              <p14:cNvContentPartPr/>
              <p14:nvPr/>
            </p14:nvContentPartPr>
            <p14:xfrm>
              <a:off x="4633833" y="2884348"/>
              <a:ext cx="6489720" cy="99000"/>
            </p14:xfrm>
          </p:contentPart>
        </mc:Choice>
        <mc:Fallback>
          <p:pic>
            <p:nvPicPr>
              <p:cNvPr id="5" name="Ink 4">
                <a:extLst>
                  <a:ext uri="{FF2B5EF4-FFF2-40B4-BE49-F238E27FC236}">
                    <a16:creationId xmlns:a16="http://schemas.microsoft.com/office/drawing/2014/main" id="{13D59B5E-8DED-4FB9-91AF-3E98E434BC16}"/>
                  </a:ext>
                </a:extLst>
              </p:cNvPr>
              <p:cNvPicPr/>
              <p:nvPr/>
            </p:nvPicPr>
            <p:blipFill>
              <a:blip r:embed="rId5"/>
              <a:stretch>
                <a:fillRect/>
              </a:stretch>
            </p:blipFill>
            <p:spPr>
              <a:xfrm>
                <a:off x="4624833" y="2875348"/>
                <a:ext cx="6507360" cy="116640"/>
              </a:xfrm>
              <a:prstGeom prst="rect">
                <a:avLst/>
              </a:prstGeom>
            </p:spPr>
          </p:pic>
        </mc:Fallback>
      </mc:AlternateContent>
    </p:spTree>
    <p:extLst>
      <p:ext uri="{BB962C8B-B14F-4D97-AF65-F5344CB8AC3E}">
        <p14:creationId xmlns:p14="http://schemas.microsoft.com/office/powerpoint/2010/main" val="860950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Diffuse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The reflected light is modulated by the</a:t>
            </a:r>
            <a:r>
              <a:rPr lang="en-US" dirty="0"/>
              <a:t> </a:t>
            </a:r>
            <a:r>
              <a:rPr lang="en-US" sz="2800" b="0" i="0" dirty="0">
                <a:solidFill>
                  <a:srgbClr val="242021"/>
                </a:solidFill>
                <a:effectLst/>
                <a:latin typeface="TimesNewRoman"/>
              </a:rPr>
              <a:t>surface’s diffuse reflection color </a:t>
            </a:r>
            <a:r>
              <a:rPr lang="en-US" sz="2800" b="0" i="0" dirty="0">
                <a:solidFill>
                  <a:srgbClr val="242021"/>
                </a:solidFill>
                <a:effectLst/>
                <a:latin typeface="EuclidMathOne"/>
              </a:rPr>
              <a:t>D</a:t>
            </a:r>
            <a:r>
              <a:rPr lang="en-US" sz="2800" b="0" i="0" dirty="0">
                <a:solidFill>
                  <a:srgbClr val="242021"/>
                </a:solidFill>
                <a:effectLst/>
                <a:latin typeface="TimesNewRoman"/>
              </a:rPr>
              <a:t>. Adding the contributions from </a:t>
            </a:r>
            <a:r>
              <a:rPr lang="en-US" sz="2800" b="0" i="1" dirty="0">
                <a:solidFill>
                  <a:srgbClr val="242021"/>
                </a:solidFill>
                <a:effectLst/>
                <a:latin typeface="TimesNewRoman"/>
              </a:rPr>
              <a:t>n </a:t>
            </a:r>
            <a:r>
              <a:rPr lang="en-US" sz="2800" b="0" i="0" dirty="0">
                <a:solidFill>
                  <a:srgbClr val="242021"/>
                </a:solidFill>
                <a:effectLst/>
                <a:latin typeface="TimesNewRoman"/>
              </a:rPr>
              <a:t>light sources and considering the ambient intensity </a:t>
            </a:r>
            <a:r>
              <a:rPr lang="en-US" sz="2800" b="0" i="0" dirty="0">
                <a:solidFill>
                  <a:srgbClr val="242021"/>
                </a:solidFill>
                <a:effectLst/>
                <a:latin typeface="EuclidMathOne"/>
              </a:rPr>
              <a:t>A</a:t>
            </a:r>
            <a:r>
              <a:rPr lang="en-US" sz="2800" b="0" i="0" dirty="0">
                <a:solidFill>
                  <a:srgbClr val="242021"/>
                </a:solidFill>
                <a:effectLst/>
                <a:latin typeface="TimesNewRoman"/>
              </a:rPr>
              <a:t>, we can express the diffuse component of our lighting formula as</a:t>
            </a:r>
            <a:r>
              <a:rPr lang="en-US" dirty="0"/>
              <a:t>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686F76-2B67-4340-B249-50BDD1A936F6}"/>
              </a:ext>
            </a:extLst>
          </p:cNvPr>
          <p:cNvPicPr>
            <a:picLocks noChangeAspect="1"/>
          </p:cNvPicPr>
          <p:nvPr/>
        </p:nvPicPr>
        <p:blipFill>
          <a:blip r:embed="rId2"/>
          <a:stretch>
            <a:fillRect/>
          </a:stretch>
        </p:blipFill>
        <p:spPr>
          <a:xfrm>
            <a:off x="1976067" y="3887125"/>
            <a:ext cx="8772525" cy="14097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6BD9F18-F2F8-4C07-849A-6D77168EEC69}"/>
                  </a:ext>
                </a:extLst>
              </p14:cNvPr>
              <p14:cNvContentPartPr/>
              <p14:nvPr/>
            </p14:nvContentPartPr>
            <p14:xfrm>
              <a:off x="6737673" y="4308868"/>
              <a:ext cx="1711440" cy="165600"/>
            </p14:xfrm>
          </p:contentPart>
        </mc:Choice>
        <mc:Fallback>
          <p:pic>
            <p:nvPicPr>
              <p:cNvPr id="4" name="Ink 3">
                <a:extLst>
                  <a:ext uri="{FF2B5EF4-FFF2-40B4-BE49-F238E27FC236}">
                    <a16:creationId xmlns:a16="http://schemas.microsoft.com/office/drawing/2014/main" id="{F6BD9F18-F2F8-4C07-849A-6D77168EEC69}"/>
                  </a:ext>
                </a:extLst>
              </p:cNvPr>
              <p:cNvPicPr/>
              <p:nvPr/>
            </p:nvPicPr>
            <p:blipFill>
              <a:blip r:embed="rId4"/>
              <a:stretch>
                <a:fillRect/>
              </a:stretch>
            </p:blipFill>
            <p:spPr>
              <a:xfrm>
                <a:off x="6728673" y="4299868"/>
                <a:ext cx="1729080" cy="183240"/>
              </a:xfrm>
              <a:prstGeom prst="rect">
                <a:avLst/>
              </a:prstGeom>
            </p:spPr>
          </p:pic>
        </mc:Fallback>
      </mc:AlternateContent>
      <p:grpSp>
        <p:nvGrpSpPr>
          <p:cNvPr id="8" name="Group 7">
            <a:extLst>
              <a:ext uri="{FF2B5EF4-FFF2-40B4-BE49-F238E27FC236}">
                <a16:creationId xmlns:a16="http://schemas.microsoft.com/office/drawing/2014/main" id="{1DC125D2-4F15-4692-A60D-06FF6D29A98D}"/>
              </a:ext>
            </a:extLst>
          </p:cNvPr>
          <p:cNvGrpSpPr/>
          <p:nvPr/>
        </p:nvGrpSpPr>
        <p:grpSpPr>
          <a:xfrm>
            <a:off x="1863993" y="2582308"/>
            <a:ext cx="380160" cy="57240"/>
            <a:chOff x="1863993" y="2582308"/>
            <a:chExt cx="380160" cy="5724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44D1B2E-64F7-4E20-A673-5228067DB77B}"/>
                    </a:ext>
                  </a:extLst>
                </p14:cNvPr>
                <p14:cNvContentPartPr/>
                <p14:nvPr/>
              </p14:nvContentPartPr>
              <p14:xfrm>
                <a:off x="1925913" y="2582308"/>
                <a:ext cx="276120" cy="10080"/>
              </p14:xfrm>
            </p:contentPart>
          </mc:Choice>
          <mc:Fallback>
            <p:pic>
              <p:nvPicPr>
                <p:cNvPr id="6" name="Ink 5">
                  <a:extLst>
                    <a:ext uri="{FF2B5EF4-FFF2-40B4-BE49-F238E27FC236}">
                      <a16:creationId xmlns:a16="http://schemas.microsoft.com/office/drawing/2014/main" id="{444D1B2E-64F7-4E20-A673-5228067DB77B}"/>
                    </a:ext>
                  </a:extLst>
                </p:cNvPr>
                <p:cNvPicPr/>
                <p:nvPr/>
              </p:nvPicPr>
              <p:blipFill>
                <a:blip r:embed="rId6"/>
                <a:stretch>
                  <a:fillRect/>
                </a:stretch>
              </p:blipFill>
              <p:spPr>
                <a:xfrm>
                  <a:off x="1917273" y="2573668"/>
                  <a:ext cx="293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E3B17EEA-4AAD-49BD-AC2E-886D0F834E83}"/>
                    </a:ext>
                  </a:extLst>
                </p14:cNvPr>
                <p14:cNvContentPartPr/>
                <p14:nvPr/>
              </p14:nvContentPartPr>
              <p14:xfrm>
                <a:off x="1863993" y="2609668"/>
                <a:ext cx="380160" cy="29880"/>
              </p14:xfrm>
            </p:contentPart>
          </mc:Choice>
          <mc:Fallback>
            <p:pic>
              <p:nvPicPr>
                <p:cNvPr id="7" name="Ink 6">
                  <a:extLst>
                    <a:ext uri="{FF2B5EF4-FFF2-40B4-BE49-F238E27FC236}">
                      <a16:creationId xmlns:a16="http://schemas.microsoft.com/office/drawing/2014/main" id="{E3B17EEA-4AAD-49BD-AC2E-886D0F834E83}"/>
                    </a:ext>
                  </a:extLst>
                </p:cNvPr>
                <p:cNvPicPr/>
                <p:nvPr/>
              </p:nvPicPr>
              <p:blipFill>
                <a:blip r:embed="rId8"/>
                <a:stretch>
                  <a:fillRect/>
                </a:stretch>
              </p:blipFill>
              <p:spPr>
                <a:xfrm>
                  <a:off x="1854993" y="2600668"/>
                  <a:ext cx="39780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60F7A9E6-5CFF-4AB7-B9AC-2FD30E886547}"/>
                  </a:ext>
                </a:extLst>
              </p14:cNvPr>
              <p14:cNvContentPartPr/>
              <p14:nvPr/>
            </p14:nvContentPartPr>
            <p14:xfrm>
              <a:off x="5521593" y="4420828"/>
              <a:ext cx="434520" cy="36000"/>
            </p14:xfrm>
          </p:contentPart>
        </mc:Choice>
        <mc:Fallback>
          <p:pic>
            <p:nvPicPr>
              <p:cNvPr id="9" name="Ink 8">
                <a:extLst>
                  <a:ext uri="{FF2B5EF4-FFF2-40B4-BE49-F238E27FC236}">
                    <a16:creationId xmlns:a16="http://schemas.microsoft.com/office/drawing/2014/main" id="{60F7A9E6-5CFF-4AB7-B9AC-2FD30E886547}"/>
                  </a:ext>
                </a:extLst>
              </p:cNvPr>
              <p:cNvPicPr/>
              <p:nvPr/>
            </p:nvPicPr>
            <p:blipFill>
              <a:blip r:embed="rId10"/>
              <a:stretch>
                <a:fillRect/>
              </a:stretch>
            </p:blipFill>
            <p:spPr>
              <a:xfrm>
                <a:off x="5512953" y="4411828"/>
                <a:ext cx="452160" cy="53640"/>
              </a:xfrm>
              <a:prstGeom prst="rect">
                <a:avLst/>
              </a:prstGeom>
            </p:spPr>
          </p:pic>
        </mc:Fallback>
      </mc:AlternateContent>
      <p:grpSp>
        <p:nvGrpSpPr>
          <p:cNvPr id="12" name="Group 11">
            <a:extLst>
              <a:ext uri="{FF2B5EF4-FFF2-40B4-BE49-F238E27FC236}">
                <a16:creationId xmlns:a16="http://schemas.microsoft.com/office/drawing/2014/main" id="{3B694672-688A-4CF2-AE68-73113262A525}"/>
              </a:ext>
            </a:extLst>
          </p:cNvPr>
          <p:cNvGrpSpPr/>
          <p:nvPr/>
        </p:nvGrpSpPr>
        <p:grpSpPr>
          <a:xfrm>
            <a:off x="6021273" y="4411828"/>
            <a:ext cx="175320" cy="63000"/>
            <a:chOff x="6021273" y="4411828"/>
            <a:chExt cx="175320" cy="63000"/>
          </a:xfrm>
        </p:grpSpPr>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408BCB5F-B8D9-4607-934A-26903ED38B8D}"/>
                    </a:ext>
                  </a:extLst>
                </p14:cNvPr>
                <p14:cNvContentPartPr/>
                <p14:nvPr/>
              </p14:nvContentPartPr>
              <p14:xfrm>
                <a:off x="6028113" y="4411828"/>
                <a:ext cx="168480" cy="360"/>
              </p14:xfrm>
            </p:contentPart>
          </mc:Choice>
          <mc:Fallback>
            <p:pic>
              <p:nvPicPr>
                <p:cNvPr id="10" name="Ink 9">
                  <a:extLst>
                    <a:ext uri="{FF2B5EF4-FFF2-40B4-BE49-F238E27FC236}">
                      <a16:creationId xmlns:a16="http://schemas.microsoft.com/office/drawing/2014/main" id="{408BCB5F-B8D9-4607-934A-26903ED38B8D}"/>
                    </a:ext>
                  </a:extLst>
                </p:cNvPr>
                <p:cNvPicPr/>
                <p:nvPr/>
              </p:nvPicPr>
              <p:blipFill>
                <a:blip r:embed="rId12"/>
                <a:stretch>
                  <a:fillRect/>
                </a:stretch>
              </p:blipFill>
              <p:spPr>
                <a:xfrm>
                  <a:off x="6019113" y="4403188"/>
                  <a:ext cx="186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66F45EF-B914-42E7-ABEF-34CCF5C92912}"/>
                    </a:ext>
                  </a:extLst>
                </p14:cNvPr>
                <p14:cNvContentPartPr/>
                <p14:nvPr/>
              </p14:nvContentPartPr>
              <p14:xfrm>
                <a:off x="6021273" y="4465108"/>
                <a:ext cx="139680" cy="9720"/>
              </p14:xfrm>
            </p:contentPart>
          </mc:Choice>
          <mc:Fallback>
            <p:pic>
              <p:nvPicPr>
                <p:cNvPr id="11" name="Ink 10">
                  <a:extLst>
                    <a:ext uri="{FF2B5EF4-FFF2-40B4-BE49-F238E27FC236}">
                      <a16:creationId xmlns:a16="http://schemas.microsoft.com/office/drawing/2014/main" id="{966F45EF-B914-42E7-ABEF-34CCF5C92912}"/>
                    </a:ext>
                  </a:extLst>
                </p:cNvPr>
                <p:cNvPicPr/>
                <p:nvPr/>
              </p:nvPicPr>
              <p:blipFill>
                <a:blip r:embed="rId14"/>
                <a:stretch>
                  <a:fillRect/>
                </a:stretch>
              </p:blipFill>
              <p:spPr>
                <a:xfrm>
                  <a:off x="6012633" y="4456468"/>
                  <a:ext cx="157320" cy="2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77C84E6D-8860-4005-9B5A-69A906406AC5}"/>
                  </a:ext>
                </a:extLst>
              </p14:cNvPr>
              <p14:cNvContentPartPr/>
              <p14:nvPr/>
            </p14:nvContentPartPr>
            <p14:xfrm>
              <a:off x="6187953" y="3870028"/>
              <a:ext cx="337320" cy="338400"/>
            </p14:xfrm>
          </p:contentPart>
        </mc:Choice>
        <mc:Fallback>
          <p:pic>
            <p:nvPicPr>
              <p:cNvPr id="13" name="Ink 12">
                <a:extLst>
                  <a:ext uri="{FF2B5EF4-FFF2-40B4-BE49-F238E27FC236}">
                    <a16:creationId xmlns:a16="http://schemas.microsoft.com/office/drawing/2014/main" id="{77C84E6D-8860-4005-9B5A-69A906406AC5}"/>
                  </a:ext>
                </a:extLst>
              </p:cNvPr>
              <p:cNvPicPr/>
              <p:nvPr/>
            </p:nvPicPr>
            <p:blipFill>
              <a:blip r:embed="rId16"/>
              <a:stretch>
                <a:fillRect/>
              </a:stretch>
            </p:blipFill>
            <p:spPr>
              <a:xfrm>
                <a:off x="6179313" y="3861028"/>
                <a:ext cx="354960" cy="356040"/>
              </a:xfrm>
              <a:prstGeom prst="rect">
                <a:avLst/>
              </a:prstGeom>
            </p:spPr>
          </p:pic>
        </mc:Fallback>
      </mc:AlternateContent>
    </p:spTree>
    <p:extLst>
      <p:ext uri="{BB962C8B-B14F-4D97-AF65-F5344CB8AC3E}">
        <p14:creationId xmlns:p14="http://schemas.microsoft.com/office/powerpoint/2010/main" val="3693080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In addition to the uniform diffuse reflection, surfaces tend to reflect light strongly along the path given by the reflection of the incident direction across the surface normal. </a:t>
            </a:r>
          </a:p>
          <a:p>
            <a:pPr algn="just"/>
            <a:r>
              <a:rPr lang="en-US" sz="2800" b="0" i="0" dirty="0">
                <a:solidFill>
                  <a:srgbClr val="242021"/>
                </a:solidFill>
                <a:effectLst/>
                <a:latin typeface="TimesNewRoman"/>
              </a:rPr>
              <a:t>This results in the appearance of a shiny highlight on a surface called a </a:t>
            </a:r>
            <a:r>
              <a:rPr lang="en-US" sz="2800" b="0" i="1" dirty="0">
                <a:solidFill>
                  <a:srgbClr val="242021"/>
                </a:solidFill>
                <a:effectLst/>
                <a:latin typeface="TimesNewRoman"/>
              </a:rPr>
              <a:t>specularity</a:t>
            </a:r>
            <a:r>
              <a:rPr lang="en-US" sz="2800" b="0" i="0" dirty="0">
                <a:solidFill>
                  <a:srgbClr val="242021"/>
                </a:solidFill>
                <a:effectLst/>
                <a:latin typeface="TimesNewRoman"/>
              </a:rPr>
              <a:t>. </a:t>
            </a:r>
          </a:p>
          <a:p>
            <a:pPr algn="just"/>
            <a:r>
              <a:rPr lang="en-US" sz="2800" b="0" i="0" dirty="0">
                <a:solidFill>
                  <a:srgbClr val="242021"/>
                </a:solidFill>
                <a:effectLst/>
                <a:latin typeface="TimesNewRoman"/>
              </a:rPr>
              <a:t>Unlike the diffuse reflection, the specular reflection visible on a surface </a:t>
            </a:r>
            <a:r>
              <a:rPr lang="en-US" sz="2800" b="0" i="1" dirty="0">
                <a:solidFill>
                  <a:srgbClr val="242021"/>
                </a:solidFill>
                <a:effectLst/>
                <a:latin typeface="TimesNewRoman"/>
              </a:rPr>
              <a:t>depends on the position </a:t>
            </a:r>
            <a:r>
              <a:rPr lang="en-US" sz="2800" b="0" i="0" dirty="0">
                <a:solidFill>
                  <a:srgbClr val="242021"/>
                </a:solidFill>
                <a:effectLst/>
                <a:latin typeface="TimesNewRoman"/>
              </a:rPr>
              <a:t>of the viewer.</a:t>
            </a:r>
            <a:r>
              <a:rPr lang="en-US" dirty="0"/>
              <a:t> </a:t>
            </a:r>
          </a:p>
          <a:p>
            <a:pPr algn="just"/>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D10FAFE-83D1-44EE-8F34-47149525F2DE}"/>
                  </a:ext>
                </a:extLst>
              </p14:cNvPr>
              <p14:cNvContentPartPr/>
              <p14:nvPr/>
            </p14:nvContentPartPr>
            <p14:xfrm>
              <a:off x="2609553" y="5947588"/>
              <a:ext cx="2450520" cy="9360"/>
            </p14:xfrm>
          </p:contentPart>
        </mc:Choice>
        <mc:Fallback>
          <p:pic>
            <p:nvPicPr>
              <p:cNvPr id="4" name="Ink 3">
                <a:extLst>
                  <a:ext uri="{FF2B5EF4-FFF2-40B4-BE49-F238E27FC236}">
                    <a16:creationId xmlns:a16="http://schemas.microsoft.com/office/drawing/2014/main" id="{6D10FAFE-83D1-44EE-8F34-47149525F2DE}"/>
                  </a:ext>
                </a:extLst>
              </p:cNvPr>
              <p:cNvPicPr/>
              <p:nvPr/>
            </p:nvPicPr>
            <p:blipFill>
              <a:blip r:embed="rId3"/>
              <a:stretch>
                <a:fillRect/>
              </a:stretch>
            </p:blipFill>
            <p:spPr>
              <a:xfrm>
                <a:off x="2600913" y="5938588"/>
                <a:ext cx="2468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A1F2076-F96A-4747-A31D-7E9375C96B8A}"/>
                  </a:ext>
                </a:extLst>
              </p14:cNvPr>
              <p14:cNvContentPartPr/>
              <p14:nvPr/>
            </p14:nvContentPartPr>
            <p14:xfrm>
              <a:off x="2920593" y="5166388"/>
              <a:ext cx="702360" cy="772920"/>
            </p14:xfrm>
          </p:contentPart>
        </mc:Choice>
        <mc:Fallback>
          <p:pic>
            <p:nvPicPr>
              <p:cNvPr id="5" name="Ink 4">
                <a:extLst>
                  <a:ext uri="{FF2B5EF4-FFF2-40B4-BE49-F238E27FC236}">
                    <a16:creationId xmlns:a16="http://schemas.microsoft.com/office/drawing/2014/main" id="{CA1F2076-F96A-4747-A31D-7E9375C96B8A}"/>
                  </a:ext>
                </a:extLst>
              </p:cNvPr>
              <p:cNvPicPr/>
              <p:nvPr/>
            </p:nvPicPr>
            <p:blipFill>
              <a:blip r:embed="rId5"/>
              <a:stretch>
                <a:fillRect/>
              </a:stretch>
            </p:blipFill>
            <p:spPr>
              <a:xfrm>
                <a:off x="2911593" y="5157748"/>
                <a:ext cx="720000" cy="790560"/>
              </a:xfrm>
              <a:prstGeom prst="rect">
                <a:avLst/>
              </a:prstGeom>
            </p:spPr>
          </p:pic>
        </mc:Fallback>
      </mc:AlternateContent>
      <p:grpSp>
        <p:nvGrpSpPr>
          <p:cNvPr id="15" name="Group 14">
            <a:extLst>
              <a:ext uri="{FF2B5EF4-FFF2-40B4-BE49-F238E27FC236}">
                <a16:creationId xmlns:a16="http://schemas.microsoft.com/office/drawing/2014/main" id="{A06AF9CF-0998-402E-9291-0336BF609B27}"/>
              </a:ext>
            </a:extLst>
          </p:cNvPr>
          <p:cNvGrpSpPr/>
          <p:nvPr/>
        </p:nvGrpSpPr>
        <p:grpSpPr>
          <a:xfrm>
            <a:off x="2909433" y="5147308"/>
            <a:ext cx="1280880" cy="766080"/>
            <a:chOff x="2909433" y="5147308"/>
            <a:chExt cx="1280880" cy="76608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0AB9F60-5F43-4531-A9BF-75E08786D7D0}"/>
                    </a:ext>
                  </a:extLst>
                </p14:cNvPr>
                <p14:cNvContentPartPr/>
                <p14:nvPr/>
              </p14:nvContentPartPr>
              <p14:xfrm>
                <a:off x="3639153" y="5147308"/>
                <a:ext cx="500760" cy="765000"/>
              </p14:xfrm>
            </p:contentPart>
          </mc:Choice>
          <mc:Fallback>
            <p:pic>
              <p:nvPicPr>
                <p:cNvPr id="6" name="Ink 5">
                  <a:extLst>
                    <a:ext uri="{FF2B5EF4-FFF2-40B4-BE49-F238E27FC236}">
                      <a16:creationId xmlns:a16="http://schemas.microsoft.com/office/drawing/2014/main" id="{C0AB9F60-5F43-4531-A9BF-75E08786D7D0}"/>
                    </a:ext>
                  </a:extLst>
                </p:cNvPr>
                <p:cNvPicPr/>
                <p:nvPr/>
              </p:nvPicPr>
              <p:blipFill>
                <a:blip r:embed="rId7"/>
                <a:stretch>
                  <a:fillRect/>
                </a:stretch>
              </p:blipFill>
              <p:spPr>
                <a:xfrm>
                  <a:off x="3630513" y="5138668"/>
                  <a:ext cx="518400" cy="782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6911721-7407-4365-A07A-1BA92417607D}"/>
                    </a:ext>
                  </a:extLst>
                </p14:cNvPr>
                <p14:cNvContentPartPr/>
                <p14:nvPr/>
              </p14:nvContentPartPr>
              <p14:xfrm>
                <a:off x="3327753" y="5725828"/>
                <a:ext cx="90000" cy="185400"/>
              </p14:xfrm>
            </p:contentPart>
          </mc:Choice>
          <mc:Fallback>
            <p:pic>
              <p:nvPicPr>
                <p:cNvPr id="7" name="Ink 6">
                  <a:extLst>
                    <a:ext uri="{FF2B5EF4-FFF2-40B4-BE49-F238E27FC236}">
                      <a16:creationId xmlns:a16="http://schemas.microsoft.com/office/drawing/2014/main" id="{06911721-7407-4365-A07A-1BA92417607D}"/>
                    </a:ext>
                  </a:extLst>
                </p:cNvPr>
                <p:cNvPicPr/>
                <p:nvPr/>
              </p:nvPicPr>
              <p:blipFill>
                <a:blip r:embed="rId9"/>
                <a:stretch>
                  <a:fillRect/>
                </a:stretch>
              </p:blipFill>
              <p:spPr>
                <a:xfrm>
                  <a:off x="3319113" y="5717188"/>
                  <a:ext cx="1076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6D6BE79-433C-4B69-951A-62E2018835E6}"/>
                    </a:ext>
                  </a:extLst>
                </p14:cNvPr>
                <p14:cNvContentPartPr/>
                <p14:nvPr/>
              </p14:nvContentPartPr>
              <p14:xfrm>
                <a:off x="3256833" y="5681548"/>
                <a:ext cx="98640" cy="212400"/>
              </p14:xfrm>
            </p:contentPart>
          </mc:Choice>
          <mc:Fallback>
            <p:pic>
              <p:nvPicPr>
                <p:cNvPr id="8" name="Ink 7">
                  <a:extLst>
                    <a:ext uri="{FF2B5EF4-FFF2-40B4-BE49-F238E27FC236}">
                      <a16:creationId xmlns:a16="http://schemas.microsoft.com/office/drawing/2014/main" id="{56D6BE79-433C-4B69-951A-62E2018835E6}"/>
                    </a:ext>
                  </a:extLst>
                </p:cNvPr>
                <p:cNvPicPr/>
                <p:nvPr/>
              </p:nvPicPr>
              <p:blipFill>
                <a:blip r:embed="rId11"/>
                <a:stretch>
                  <a:fillRect/>
                </a:stretch>
              </p:blipFill>
              <p:spPr>
                <a:xfrm>
                  <a:off x="3248193" y="5672548"/>
                  <a:ext cx="1162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E911145-182C-45CD-87D5-A57FA3333D95}"/>
                    </a:ext>
                  </a:extLst>
                </p14:cNvPr>
                <p14:cNvContentPartPr/>
                <p14:nvPr/>
              </p14:nvContentPartPr>
              <p14:xfrm>
                <a:off x="2909433" y="5670748"/>
                <a:ext cx="188640" cy="111240"/>
              </p14:xfrm>
            </p:contentPart>
          </mc:Choice>
          <mc:Fallback>
            <p:pic>
              <p:nvPicPr>
                <p:cNvPr id="10" name="Ink 9">
                  <a:extLst>
                    <a:ext uri="{FF2B5EF4-FFF2-40B4-BE49-F238E27FC236}">
                      <a16:creationId xmlns:a16="http://schemas.microsoft.com/office/drawing/2014/main" id="{EE911145-182C-45CD-87D5-A57FA3333D95}"/>
                    </a:ext>
                  </a:extLst>
                </p:cNvPr>
                <p:cNvPicPr/>
                <p:nvPr/>
              </p:nvPicPr>
              <p:blipFill>
                <a:blip r:embed="rId13"/>
                <a:stretch>
                  <a:fillRect/>
                </a:stretch>
              </p:blipFill>
              <p:spPr>
                <a:xfrm>
                  <a:off x="2900793" y="5661748"/>
                  <a:ext cx="2062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FD0C0638-1528-4EB2-BA8D-53A23F90817B}"/>
                    </a:ext>
                  </a:extLst>
                </p14:cNvPr>
                <p14:cNvContentPartPr/>
                <p14:nvPr/>
              </p14:nvContentPartPr>
              <p14:xfrm>
                <a:off x="3692793" y="5709988"/>
                <a:ext cx="116280" cy="203400"/>
              </p14:xfrm>
            </p:contentPart>
          </mc:Choice>
          <mc:Fallback>
            <p:pic>
              <p:nvPicPr>
                <p:cNvPr id="11" name="Ink 10">
                  <a:extLst>
                    <a:ext uri="{FF2B5EF4-FFF2-40B4-BE49-F238E27FC236}">
                      <a16:creationId xmlns:a16="http://schemas.microsoft.com/office/drawing/2014/main" id="{FD0C0638-1528-4EB2-BA8D-53A23F90817B}"/>
                    </a:ext>
                  </a:extLst>
                </p:cNvPr>
                <p:cNvPicPr/>
                <p:nvPr/>
              </p:nvPicPr>
              <p:blipFill>
                <a:blip r:embed="rId15"/>
                <a:stretch>
                  <a:fillRect/>
                </a:stretch>
              </p:blipFill>
              <p:spPr>
                <a:xfrm>
                  <a:off x="3683793" y="5700988"/>
                  <a:ext cx="1339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6759FC62-0F8A-4280-B301-AD52007D3D30}"/>
                    </a:ext>
                  </a:extLst>
                </p14:cNvPr>
                <p14:cNvContentPartPr/>
                <p14:nvPr/>
              </p14:nvContentPartPr>
              <p14:xfrm>
                <a:off x="3790353" y="5556988"/>
                <a:ext cx="98280" cy="318600"/>
              </p14:xfrm>
            </p:contentPart>
          </mc:Choice>
          <mc:Fallback>
            <p:pic>
              <p:nvPicPr>
                <p:cNvPr id="12" name="Ink 11">
                  <a:extLst>
                    <a:ext uri="{FF2B5EF4-FFF2-40B4-BE49-F238E27FC236}">
                      <a16:creationId xmlns:a16="http://schemas.microsoft.com/office/drawing/2014/main" id="{6759FC62-0F8A-4280-B301-AD52007D3D30}"/>
                    </a:ext>
                  </a:extLst>
                </p:cNvPr>
                <p:cNvPicPr/>
                <p:nvPr/>
              </p:nvPicPr>
              <p:blipFill>
                <a:blip r:embed="rId17"/>
                <a:stretch>
                  <a:fillRect/>
                </a:stretch>
              </p:blipFill>
              <p:spPr>
                <a:xfrm>
                  <a:off x="3781713" y="5547988"/>
                  <a:ext cx="1159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4B8AE32D-8FC8-44F0-BFAA-9FD6398B6C8F}"/>
                    </a:ext>
                  </a:extLst>
                </p14:cNvPr>
                <p14:cNvContentPartPr/>
                <p14:nvPr/>
              </p14:nvContentPartPr>
              <p14:xfrm>
                <a:off x="4002033" y="5628628"/>
                <a:ext cx="188280" cy="162000"/>
              </p14:xfrm>
            </p:contentPart>
          </mc:Choice>
          <mc:Fallback>
            <p:pic>
              <p:nvPicPr>
                <p:cNvPr id="14" name="Ink 13">
                  <a:extLst>
                    <a:ext uri="{FF2B5EF4-FFF2-40B4-BE49-F238E27FC236}">
                      <a16:creationId xmlns:a16="http://schemas.microsoft.com/office/drawing/2014/main" id="{4B8AE32D-8FC8-44F0-BFAA-9FD6398B6C8F}"/>
                    </a:ext>
                  </a:extLst>
                </p:cNvPr>
                <p:cNvPicPr/>
                <p:nvPr/>
              </p:nvPicPr>
              <p:blipFill>
                <a:blip r:embed="rId19"/>
                <a:stretch>
                  <a:fillRect/>
                </a:stretch>
              </p:blipFill>
              <p:spPr>
                <a:xfrm>
                  <a:off x="3993393" y="5619628"/>
                  <a:ext cx="205920" cy="17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7A512290-273F-4C88-A13F-888CDCA359B8}"/>
                  </a:ext>
                </a:extLst>
              </p14:cNvPr>
              <p14:cNvContentPartPr/>
              <p14:nvPr/>
            </p14:nvContentPartPr>
            <p14:xfrm>
              <a:off x="4429713" y="4774708"/>
              <a:ext cx="3116520" cy="45720"/>
            </p14:xfrm>
          </p:contentPart>
        </mc:Choice>
        <mc:Fallback>
          <p:pic>
            <p:nvPicPr>
              <p:cNvPr id="16" name="Ink 15">
                <a:extLst>
                  <a:ext uri="{FF2B5EF4-FFF2-40B4-BE49-F238E27FC236}">
                    <a16:creationId xmlns:a16="http://schemas.microsoft.com/office/drawing/2014/main" id="{7A512290-273F-4C88-A13F-888CDCA359B8}"/>
                  </a:ext>
                </a:extLst>
              </p:cNvPr>
              <p:cNvPicPr/>
              <p:nvPr/>
            </p:nvPicPr>
            <p:blipFill>
              <a:blip r:embed="rId21"/>
              <a:stretch>
                <a:fillRect/>
              </a:stretch>
            </p:blipFill>
            <p:spPr>
              <a:xfrm>
                <a:off x="4420713" y="4765708"/>
                <a:ext cx="31341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CDE2349C-C8C9-4F81-AA79-86FA880B8875}"/>
                  </a:ext>
                </a:extLst>
              </p14:cNvPr>
              <p14:cNvContentPartPr/>
              <p14:nvPr/>
            </p14:nvContentPartPr>
            <p14:xfrm>
              <a:off x="4205073" y="4791628"/>
              <a:ext cx="320760" cy="333360"/>
            </p14:xfrm>
          </p:contentPart>
        </mc:Choice>
        <mc:Fallback>
          <p:pic>
            <p:nvPicPr>
              <p:cNvPr id="17" name="Ink 16">
                <a:extLst>
                  <a:ext uri="{FF2B5EF4-FFF2-40B4-BE49-F238E27FC236}">
                    <a16:creationId xmlns:a16="http://schemas.microsoft.com/office/drawing/2014/main" id="{CDE2349C-C8C9-4F81-AA79-86FA880B8875}"/>
                  </a:ext>
                </a:extLst>
              </p:cNvPr>
              <p:cNvPicPr/>
              <p:nvPr/>
            </p:nvPicPr>
            <p:blipFill>
              <a:blip r:embed="rId23"/>
              <a:stretch>
                <a:fillRect/>
              </a:stretch>
            </p:blipFill>
            <p:spPr>
              <a:xfrm>
                <a:off x="4196073" y="4782988"/>
                <a:ext cx="338400" cy="351000"/>
              </a:xfrm>
              <a:prstGeom prst="rect">
                <a:avLst/>
              </a:prstGeom>
            </p:spPr>
          </p:pic>
        </mc:Fallback>
      </mc:AlternateContent>
    </p:spTree>
    <p:extLst>
      <p:ext uri="{BB962C8B-B14F-4D97-AF65-F5344CB8AC3E}">
        <p14:creationId xmlns:p14="http://schemas.microsoft.com/office/powerpoint/2010/main" val="590035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Figure 7.3 shows the normal vector </a:t>
            </a:r>
            <a:r>
              <a:rPr lang="en-US" sz="2800" b="1" i="0" dirty="0">
                <a:solidFill>
                  <a:srgbClr val="242021"/>
                </a:solidFill>
                <a:effectLst/>
                <a:latin typeface="TimesNewRoman"/>
              </a:rPr>
              <a:t>N </a:t>
            </a:r>
            <a:r>
              <a:rPr lang="en-US" sz="2800" b="0" i="0" dirty="0">
                <a:solidFill>
                  <a:srgbClr val="242021"/>
                </a:solidFill>
                <a:effectLst/>
                <a:latin typeface="TimesNewRoman"/>
              </a:rPr>
              <a:t>at a point </a:t>
            </a:r>
            <a:r>
              <a:rPr lang="en-US" sz="2800" b="1" i="0" dirty="0">
                <a:solidFill>
                  <a:srgbClr val="242021"/>
                </a:solidFill>
                <a:effectLst/>
                <a:latin typeface="TimesNewRoman"/>
              </a:rPr>
              <a:t>Q </a:t>
            </a:r>
            <a:r>
              <a:rPr lang="en-US" sz="2800" b="0" i="0" dirty="0">
                <a:solidFill>
                  <a:srgbClr val="242021"/>
                </a:solidFill>
                <a:effectLst/>
                <a:latin typeface="TimesNewRoman"/>
              </a:rPr>
              <a:t>on a surface, the unit direction to viewer vector </a:t>
            </a:r>
            <a:r>
              <a:rPr lang="en-US" sz="2800" b="1" i="0" dirty="0">
                <a:solidFill>
                  <a:srgbClr val="242021"/>
                </a:solidFill>
                <a:effectLst/>
                <a:latin typeface="TimesNewRoman"/>
              </a:rPr>
              <a:t>V</a:t>
            </a:r>
            <a:r>
              <a:rPr lang="en-US" sz="2800" b="0" i="0" dirty="0">
                <a:solidFill>
                  <a:srgbClr val="242021"/>
                </a:solidFill>
                <a:effectLst/>
                <a:latin typeface="TimesNewRoman"/>
              </a:rPr>
              <a:t>, the unit direction to light vector </a:t>
            </a:r>
            <a:r>
              <a:rPr lang="en-US" sz="2800" b="1" i="0" dirty="0">
                <a:solidFill>
                  <a:srgbClr val="242021"/>
                </a:solidFill>
                <a:effectLst/>
                <a:latin typeface="TimesNewRoman"/>
              </a:rPr>
              <a:t>L</a:t>
            </a:r>
            <a:r>
              <a:rPr lang="en-US" sz="2800" b="0" i="0" dirty="0">
                <a:solidFill>
                  <a:srgbClr val="242021"/>
                </a:solidFill>
                <a:effectLst/>
                <a:latin typeface="TimesNewRoman"/>
              </a:rPr>
              <a:t>, and the direct reflection vector </a:t>
            </a:r>
            <a:r>
              <a:rPr lang="en-US" sz="2800" b="1" i="0" dirty="0">
                <a:solidFill>
                  <a:srgbClr val="242021"/>
                </a:solidFill>
                <a:effectLst/>
                <a:latin typeface="TimesNewRoman"/>
              </a:rPr>
              <a:t>R. </a:t>
            </a:r>
            <a:r>
              <a:rPr lang="en-US" sz="2800" b="0" i="0" dirty="0">
                <a:solidFill>
                  <a:srgbClr val="242021"/>
                </a:solidFill>
                <a:effectLst/>
                <a:latin typeface="TimesNewRoman"/>
              </a:rPr>
              <a:t>Specular highlights are the most intense when the reflection direction </a:t>
            </a:r>
            <a:r>
              <a:rPr lang="en-US" sz="2800" b="1" i="0" dirty="0">
                <a:solidFill>
                  <a:srgbClr val="242021"/>
                </a:solidFill>
                <a:effectLst/>
                <a:latin typeface="TimesNewRoman"/>
              </a:rPr>
              <a:t>R </a:t>
            </a:r>
            <a:r>
              <a:rPr lang="en-US" sz="2800" b="0" i="0" dirty="0">
                <a:solidFill>
                  <a:srgbClr val="242021"/>
                </a:solidFill>
                <a:effectLst/>
                <a:latin typeface="TimesNewRoman"/>
              </a:rPr>
              <a:t>points toward the viewer and decrease in intensity as the angle between </a:t>
            </a:r>
            <a:r>
              <a:rPr lang="en-US" sz="2800" b="1" i="0" dirty="0">
                <a:solidFill>
                  <a:srgbClr val="242021"/>
                </a:solidFill>
                <a:effectLst/>
                <a:latin typeface="TimesNewRoman"/>
              </a:rPr>
              <a:t>R </a:t>
            </a:r>
            <a:r>
              <a:rPr lang="en-US" sz="2800" b="0" i="0" dirty="0">
                <a:solidFill>
                  <a:srgbClr val="242021"/>
                </a:solidFill>
                <a:effectLst/>
                <a:latin typeface="TimesNewRoman"/>
              </a:rPr>
              <a:t>and the direction to the viewer </a:t>
            </a:r>
            <a:r>
              <a:rPr lang="en-US" sz="2800" b="1" i="0" dirty="0">
                <a:solidFill>
                  <a:srgbClr val="242021"/>
                </a:solidFill>
                <a:effectLst/>
                <a:latin typeface="TimesNewRoman"/>
              </a:rPr>
              <a:t>V </a:t>
            </a:r>
            <a:r>
              <a:rPr lang="en-US" sz="2800" b="0" i="0" dirty="0">
                <a:solidFill>
                  <a:srgbClr val="242021"/>
                </a:solidFill>
                <a:effectLst/>
                <a:latin typeface="TimesNewRoman"/>
              </a:rPr>
              <a:t>increases.</a:t>
            </a:r>
            <a:r>
              <a:rPr lang="en-US" dirty="0"/>
              <a:t> </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6511DA-F03B-40B3-A5E2-8EA381C51244}"/>
              </a:ext>
            </a:extLst>
          </p:cNvPr>
          <p:cNvPicPr>
            <a:picLocks noChangeAspect="1"/>
          </p:cNvPicPr>
          <p:nvPr/>
        </p:nvPicPr>
        <p:blipFill>
          <a:blip r:embed="rId2"/>
          <a:stretch>
            <a:fillRect/>
          </a:stretch>
        </p:blipFill>
        <p:spPr>
          <a:xfrm>
            <a:off x="1545224" y="4296329"/>
            <a:ext cx="9689987" cy="148303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749A0F3-BC5A-4504-9AD0-B18842005A52}"/>
                  </a:ext>
                </a:extLst>
              </p14:cNvPr>
              <p14:cNvContentPartPr/>
              <p14:nvPr/>
            </p14:nvContentPartPr>
            <p14:xfrm>
              <a:off x="6648393" y="5262508"/>
              <a:ext cx="214920" cy="206640"/>
            </p14:xfrm>
          </p:contentPart>
        </mc:Choice>
        <mc:Fallback>
          <p:pic>
            <p:nvPicPr>
              <p:cNvPr id="4" name="Ink 3">
                <a:extLst>
                  <a:ext uri="{FF2B5EF4-FFF2-40B4-BE49-F238E27FC236}">
                    <a16:creationId xmlns:a16="http://schemas.microsoft.com/office/drawing/2014/main" id="{A749A0F3-BC5A-4504-9AD0-B18842005A52}"/>
                  </a:ext>
                </a:extLst>
              </p:cNvPr>
              <p:cNvPicPr/>
              <p:nvPr/>
            </p:nvPicPr>
            <p:blipFill>
              <a:blip r:embed="rId4"/>
              <a:stretch>
                <a:fillRect/>
              </a:stretch>
            </p:blipFill>
            <p:spPr>
              <a:xfrm>
                <a:off x="6639393" y="5253508"/>
                <a:ext cx="2325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2188A3AF-F537-4377-AD7D-9939D3009982}"/>
                  </a:ext>
                </a:extLst>
              </p14:cNvPr>
              <p14:cNvContentPartPr/>
              <p14:nvPr/>
            </p14:nvContentPartPr>
            <p14:xfrm>
              <a:off x="6826593" y="5433868"/>
              <a:ext cx="1359360" cy="345960"/>
            </p14:xfrm>
          </p:contentPart>
        </mc:Choice>
        <mc:Fallback>
          <p:pic>
            <p:nvPicPr>
              <p:cNvPr id="6" name="Ink 5">
                <a:extLst>
                  <a:ext uri="{FF2B5EF4-FFF2-40B4-BE49-F238E27FC236}">
                    <a16:creationId xmlns:a16="http://schemas.microsoft.com/office/drawing/2014/main" id="{2188A3AF-F537-4377-AD7D-9939D3009982}"/>
                  </a:ext>
                </a:extLst>
              </p:cNvPr>
              <p:cNvPicPr/>
              <p:nvPr/>
            </p:nvPicPr>
            <p:blipFill>
              <a:blip r:embed="rId6"/>
              <a:stretch>
                <a:fillRect/>
              </a:stretch>
            </p:blipFill>
            <p:spPr>
              <a:xfrm>
                <a:off x="6817593" y="5425228"/>
                <a:ext cx="137700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56FD4C6A-AB83-4F22-947C-7A1DF80E7B65}"/>
                  </a:ext>
                </a:extLst>
              </p14:cNvPr>
              <p14:cNvContentPartPr/>
              <p14:nvPr/>
            </p14:nvContentPartPr>
            <p14:xfrm>
              <a:off x="7089033" y="5850028"/>
              <a:ext cx="439200" cy="319320"/>
            </p14:xfrm>
          </p:contentPart>
        </mc:Choice>
        <mc:Fallback>
          <p:pic>
            <p:nvPicPr>
              <p:cNvPr id="7" name="Ink 6">
                <a:extLst>
                  <a:ext uri="{FF2B5EF4-FFF2-40B4-BE49-F238E27FC236}">
                    <a16:creationId xmlns:a16="http://schemas.microsoft.com/office/drawing/2014/main" id="{56FD4C6A-AB83-4F22-947C-7A1DF80E7B65}"/>
                  </a:ext>
                </a:extLst>
              </p:cNvPr>
              <p:cNvPicPr/>
              <p:nvPr/>
            </p:nvPicPr>
            <p:blipFill>
              <a:blip r:embed="rId8"/>
              <a:stretch>
                <a:fillRect/>
              </a:stretch>
            </p:blipFill>
            <p:spPr>
              <a:xfrm>
                <a:off x="7080033" y="5841388"/>
                <a:ext cx="4568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A05DE909-44DA-45B5-A6D1-E0F143643135}"/>
                  </a:ext>
                </a:extLst>
              </p14:cNvPr>
              <p14:cNvContentPartPr/>
              <p14:nvPr/>
            </p14:nvContentPartPr>
            <p14:xfrm>
              <a:off x="6751713" y="6178348"/>
              <a:ext cx="193680" cy="189000"/>
            </p14:xfrm>
          </p:contentPart>
        </mc:Choice>
        <mc:Fallback>
          <p:pic>
            <p:nvPicPr>
              <p:cNvPr id="8" name="Ink 7">
                <a:extLst>
                  <a:ext uri="{FF2B5EF4-FFF2-40B4-BE49-F238E27FC236}">
                    <a16:creationId xmlns:a16="http://schemas.microsoft.com/office/drawing/2014/main" id="{A05DE909-44DA-45B5-A6D1-E0F143643135}"/>
                  </a:ext>
                </a:extLst>
              </p:cNvPr>
              <p:cNvPicPr/>
              <p:nvPr/>
            </p:nvPicPr>
            <p:blipFill>
              <a:blip r:embed="rId10"/>
              <a:stretch>
                <a:fillRect/>
              </a:stretch>
            </p:blipFill>
            <p:spPr>
              <a:xfrm>
                <a:off x="6743073" y="6169708"/>
                <a:ext cx="211320" cy="206640"/>
              </a:xfrm>
              <a:prstGeom prst="rect">
                <a:avLst/>
              </a:prstGeom>
            </p:spPr>
          </p:pic>
        </mc:Fallback>
      </mc:AlternateContent>
      <p:grpSp>
        <p:nvGrpSpPr>
          <p:cNvPr id="15" name="Group 14">
            <a:extLst>
              <a:ext uri="{FF2B5EF4-FFF2-40B4-BE49-F238E27FC236}">
                <a16:creationId xmlns:a16="http://schemas.microsoft.com/office/drawing/2014/main" id="{6836CA8A-8505-4BD8-9ADB-FF7F544CF5ED}"/>
              </a:ext>
            </a:extLst>
          </p:cNvPr>
          <p:cNvGrpSpPr/>
          <p:nvPr/>
        </p:nvGrpSpPr>
        <p:grpSpPr>
          <a:xfrm>
            <a:off x="6577833" y="6497308"/>
            <a:ext cx="360720" cy="63360"/>
            <a:chOff x="6577833" y="6497308"/>
            <a:chExt cx="360720" cy="63360"/>
          </a:xfrm>
        </p:grpSpPr>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0F90A136-3A69-4BFC-AED2-FB78BDB40E8D}"/>
                    </a:ext>
                  </a:extLst>
                </p14:cNvPr>
                <p14:cNvContentPartPr/>
                <p14:nvPr/>
              </p14:nvContentPartPr>
              <p14:xfrm>
                <a:off x="6577833" y="6497308"/>
                <a:ext cx="360720" cy="18720"/>
              </p14:xfrm>
            </p:contentPart>
          </mc:Choice>
          <mc:Fallback>
            <p:pic>
              <p:nvPicPr>
                <p:cNvPr id="13" name="Ink 12">
                  <a:extLst>
                    <a:ext uri="{FF2B5EF4-FFF2-40B4-BE49-F238E27FC236}">
                      <a16:creationId xmlns:a16="http://schemas.microsoft.com/office/drawing/2014/main" id="{0F90A136-3A69-4BFC-AED2-FB78BDB40E8D}"/>
                    </a:ext>
                  </a:extLst>
                </p:cNvPr>
                <p:cNvPicPr/>
                <p:nvPr/>
              </p:nvPicPr>
              <p:blipFill>
                <a:blip r:embed="rId12"/>
                <a:stretch>
                  <a:fillRect/>
                </a:stretch>
              </p:blipFill>
              <p:spPr>
                <a:xfrm>
                  <a:off x="6568833" y="6488668"/>
                  <a:ext cx="3783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BFA31F3E-0379-4A5E-BF25-5EE61FC656BB}"/>
                    </a:ext>
                  </a:extLst>
                </p14:cNvPr>
                <p14:cNvContentPartPr/>
                <p14:nvPr/>
              </p14:nvContentPartPr>
              <p14:xfrm>
                <a:off x="6640473" y="6560308"/>
                <a:ext cx="232560" cy="360"/>
              </p14:xfrm>
            </p:contentPart>
          </mc:Choice>
          <mc:Fallback>
            <p:pic>
              <p:nvPicPr>
                <p:cNvPr id="14" name="Ink 13">
                  <a:extLst>
                    <a:ext uri="{FF2B5EF4-FFF2-40B4-BE49-F238E27FC236}">
                      <a16:creationId xmlns:a16="http://schemas.microsoft.com/office/drawing/2014/main" id="{BFA31F3E-0379-4A5E-BF25-5EE61FC656BB}"/>
                    </a:ext>
                  </a:extLst>
                </p:cNvPr>
                <p:cNvPicPr/>
                <p:nvPr/>
              </p:nvPicPr>
              <p:blipFill>
                <a:blip r:embed="rId14"/>
                <a:stretch>
                  <a:fillRect/>
                </a:stretch>
              </p:blipFill>
              <p:spPr>
                <a:xfrm>
                  <a:off x="6631473" y="6551308"/>
                  <a:ext cx="2502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29A6A28E-1C92-4E3A-985F-41FB4D2674C2}"/>
                  </a:ext>
                </a:extLst>
              </p14:cNvPr>
              <p14:cNvContentPartPr/>
              <p14:nvPr/>
            </p14:nvContentPartPr>
            <p14:xfrm>
              <a:off x="4650753" y="5068108"/>
              <a:ext cx="3525480" cy="288000"/>
            </p14:xfrm>
          </p:contentPart>
        </mc:Choice>
        <mc:Fallback>
          <p:pic>
            <p:nvPicPr>
              <p:cNvPr id="16" name="Ink 15">
                <a:extLst>
                  <a:ext uri="{FF2B5EF4-FFF2-40B4-BE49-F238E27FC236}">
                    <a16:creationId xmlns:a16="http://schemas.microsoft.com/office/drawing/2014/main" id="{29A6A28E-1C92-4E3A-985F-41FB4D2674C2}"/>
                  </a:ext>
                </a:extLst>
              </p:cNvPr>
              <p:cNvPicPr/>
              <p:nvPr/>
            </p:nvPicPr>
            <p:blipFill>
              <a:blip r:embed="rId16"/>
              <a:stretch>
                <a:fillRect/>
              </a:stretch>
            </p:blipFill>
            <p:spPr>
              <a:xfrm>
                <a:off x="4642113" y="5059108"/>
                <a:ext cx="3543120" cy="305640"/>
              </a:xfrm>
              <a:prstGeom prst="rect">
                <a:avLst/>
              </a:prstGeom>
            </p:spPr>
          </p:pic>
        </mc:Fallback>
      </mc:AlternateContent>
      <p:grpSp>
        <p:nvGrpSpPr>
          <p:cNvPr id="21" name="Group 20">
            <a:extLst>
              <a:ext uri="{FF2B5EF4-FFF2-40B4-BE49-F238E27FC236}">
                <a16:creationId xmlns:a16="http://schemas.microsoft.com/office/drawing/2014/main" id="{E332522C-9633-4111-B353-CF1B631E2224}"/>
              </a:ext>
            </a:extLst>
          </p:cNvPr>
          <p:cNvGrpSpPr/>
          <p:nvPr/>
        </p:nvGrpSpPr>
        <p:grpSpPr>
          <a:xfrm>
            <a:off x="9045993" y="4871908"/>
            <a:ext cx="742680" cy="990000"/>
            <a:chOff x="9045993" y="4871908"/>
            <a:chExt cx="742680" cy="990000"/>
          </a:xfrm>
        </p:grpSpPr>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A828E94F-8941-48DE-B147-67738B43E5A4}"/>
                    </a:ext>
                  </a:extLst>
                </p14:cNvPr>
                <p14:cNvContentPartPr/>
                <p14:nvPr/>
              </p14:nvContentPartPr>
              <p14:xfrm>
                <a:off x="9045993" y="5325868"/>
                <a:ext cx="742680" cy="63000"/>
              </p14:xfrm>
            </p:contentPart>
          </mc:Choice>
          <mc:Fallback>
            <p:pic>
              <p:nvPicPr>
                <p:cNvPr id="17" name="Ink 16">
                  <a:extLst>
                    <a:ext uri="{FF2B5EF4-FFF2-40B4-BE49-F238E27FC236}">
                      <a16:creationId xmlns:a16="http://schemas.microsoft.com/office/drawing/2014/main" id="{A828E94F-8941-48DE-B147-67738B43E5A4}"/>
                    </a:ext>
                  </a:extLst>
                </p:cNvPr>
                <p:cNvPicPr/>
                <p:nvPr/>
              </p:nvPicPr>
              <p:blipFill>
                <a:blip r:embed="rId18"/>
                <a:stretch>
                  <a:fillRect/>
                </a:stretch>
              </p:blipFill>
              <p:spPr>
                <a:xfrm>
                  <a:off x="9037353" y="5316868"/>
                  <a:ext cx="7603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ADC3DB71-538B-4881-B247-9FB1DA9A4DC9}"/>
                    </a:ext>
                  </a:extLst>
                </p14:cNvPr>
                <p14:cNvContentPartPr/>
                <p14:nvPr/>
              </p14:nvContentPartPr>
              <p14:xfrm>
                <a:off x="9458193" y="4871908"/>
                <a:ext cx="163440" cy="445680"/>
              </p14:xfrm>
            </p:contentPart>
          </mc:Choice>
          <mc:Fallback>
            <p:pic>
              <p:nvPicPr>
                <p:cNvPr id="18" name="Ink 17">
                  <a:extLst>
                    <a:ext uri="{FF2B5EF4-FFF2-40B4-BE49-F238E27FC236}">
                      <a16:creationId xmlns:a16="http://schemas.microsoft.com/office/drawing/2014/main" id="{ADC3DB71-538B-4881-B247-9FB1DA9A4DC9}"/>
                    </a:ext>
                  </a:extLst>
                </p:cNvPr>
                <p:cNvPicPr/>
                <p:nvPr/>
              </p:nvPicPr>
              <p:blipFill>
                <a:blip r:embed="rId20"/>
                <a:stretch>
                  <a:fillRect/>
                </a:stretch>
              </p:blipFill>
              <p:spPr>
                <a:xfrm>
                  <a:off x="9449193" y="4863268"/>
                  <a:ext cx="18108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ADE71BEA-EC07-4AFD-9A5F-CE16A5E26D28}"/>
                    </a:ext>
                  </a:extLst>
                </p14:cNvPr>
                <p14:cNvContentPartPr/>
                <p14:nvPr/>
              </p14:nvContentPartPr>
              <p14:xfrm>
                <a:off x="9267393" y="5388148"/>
                <a:ext cx="151920" cy="473760"/>
              </p14:xfrm>
            </p:contentPart>
          </mc:Choice>
          <mc:Fallback>
            <p:pic>
              <p:nvPicPr>
                <p:cNvPr id="20" name="Ink 19">
                  <a:extLst>
                    <a:ext uri="{FF2B5EF4-FFF2-40B4-BE49-F238E27FC236}">
                      <a16:creationId xmlns:a16="http://schemas.microsoft.com/office/drawing/2014/main" id="{ADE71BEA-EC07-4AFD-9A5F-CE16A5E26D28}"/>
                    </a:ext>
                  </a:extLst>
                </p:cNvPr>
                <p:cNvPicPr/>
                <p:nvPr/>
              </p:nvPicPr>
              <p:blipFill>
                <a:blip r:embed="rId22"/>
                <a:stretch>
                  <a:fillRect/>
                </a:stretch>
              </p:blipFill>
              <p:spPr>
                <a:xfrm>
                  <a:off x="9258393" y="5379508"/>
                  <a:ext cx="169560" cy="491400"/>
                </a:xfrm>
                <a:prstGeom prst="rect">
                  <a:avLst/>
                </a:prstGeom>
              </p:spPr>
            </p:pic>
          </mc:Fallback>
        </mc:AlternateContent>
      </p:grpSp>
      <p:grpSp>
        <p:nvGrpSpPr>
          <p:cNvPr id="23" name="Group 22">
            <a:extLst>
              <a:ext uri="{FF2B5EF4-FFF2-40B4-BE49-F238E27FC236}">
                <a16:creationId xmlns:a16="http://schemas.microsoft.com/office/drawing/2014/main" id="{6DE3A828-4829-4081-BED9-002983936C82}"/>
              </a:ext>
            </a:extLst>
          </p:cNvPr>
          <p:cNvGrpSpPr/>
          <p:nvPr/>
        </p:nvGrpSpPr>
        <p:grpSpPr>
          <a:xfrm>
            <a:off x="7634433" y="5867668"/>
            <a:ext cx="977040" cy="633960"/>
            <a:chOff x="7634433" y="5867668"/>
            <a:chExt cx="977040" cy="633960"/>
          </a:xfrm>
        </p:grpSpPr>
        <mc:AlternateContent xmlns:mc="http://schemas.openxmlformats.org/markup-compatibility/2006">
          <mc:Choice xmlns:p14="http://schemas.microsoft.com/office/powerpoint/2010/main" Requires="p14">
            <p:contentPart p14:bwMode="auto" r:id="rId23">
              <p14:nvContentPartPr>
                <p14:cNvPr id="9" name="Ink 8">
                  <a:extLst>
                    <a:ext uri="{FF2B5EF4-FFF2-40B4-BE49-F238E27FC236}">
                      <a16:creationId xmlns:a16="http://schemas.microsoft.com/office/drawing/2014/main" id="{5E1F0F2E-0996-41E7-9815-81FC0A32AFFE}"/>
                    </a:ext>
                  </a:extLst>
                </p14:cNvPr>
                <p14:cNvContentPartPr/>
                <p14:nvPr/>
              </p14:nvContentPartPr>
              <p14:xfrm>
                <a:off x="7634433" y="5867668"/>
                <a:ext cx="493920" cy="269640"/>
              </p14:xfrm>
            </p:contentPart>
          </mc:Choice>
          <mc:Fallback>
            <p:pic>
              <p:nvPicPr>
                <p:cNvPr id="9" name="Ink 8">
                  <a:extLst>
                    <a:ext uri="{FF2B5EF4-FFF2-40B4-BE49-F238E27FC236}">
                      <a16:creationId xmlns:a16="http://schemas.microsoft.com/office/drawing/2014/main" id="{5E1F0F2E-0996-41E7-9815-81FC0A32AFFE}"/>
                    </a:ext>
                  </a:extLst>
                </p:cNvPr>
                <p:cNvPicPr/>
                <p:nvPr/>
              </p:nvPicPr>
              <p:blipFill>
                <a:blip r:embed="rId24"/>
                <a:stretch>
                  <a:fillRect/>
                </a:stretch>
              </p:blipFill>
              <p:spPr>
                <a:xfrm>
                  <a:off x="7625433" y="5859028"/>
                  <a:ext cx="5115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 name="Ink 10">
                  <a:extLst>
                    <a:ext uri="{FF2B5EF4-FFF2-40B4-BE49-F238E27FC236}">
                      <a16:creationId xmlns:a16="http://schemas.microsoft.com/office/drawing/2014/main" id="{27E42478-1F76-41EB-ACBF-78CF4B14E9E0}"/>
                    </a:ext>
                  </a:extLst>
                </p14:cNvPr>
                <p14:cNvContentPartPr/>
                <p14:nvPr/>
              </p14:nvContentPartPr>
              <p14:xfrm>
                <a:off x="8300073" y="6134068"/>
                <a:ext cx="61920" cy="205560"/>
              </p14:xfrm>
            </p:contentPart>
          </mc:Choice>
          <mc:Fallback>
            <p:pic>
              <p:nvPicPr>
                <p:cNvPr id="11" name="Ink 10">
                  <a:extLst>
                    <a:ext uri="{FF2B5EF4-FFF2-40B4-BE49-F238E27FC236}">
                      <a16:creationId xmlns:a16="http://schemas.microsoft.com/office/drawing/2014/main" id="{27E42478-1F76-41EB-ACBF-78CF4B14E9E0}"/>
                    </a:ext>
                  </a:extLst>
                </p:cNvPr>
                <p:cNvPicPr/>
                <p:nvPr/>
              </p:nvPicPr>
              <p:blipFill>
                <a:blip r:embed="rId26"/>
                <a:stretch>
                  <a:fillRect/>
                </a:stretch>
              </p:blipFill>
              <p:spPr>
                <a:xfrm>
                  <a:off x="8291433" y="6125068"/>
                  <a:ext cx="795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2FF65A72-4344-4438-8D2C-F2402DF3E4D7}"/>
                    </a:ext>
                  </a:extLst>
                </p14:cNvPr>
                <p14:cNvContentPartPr/>
                <p14:nvPr/>
              </p14:nvContentPartPr>
              <p14:xfrm>
                <a:off x="8137353" y="6132988"/>
                <a:ext cx="474120" cy="368640"/>
              </p14:xfrm>
            </p:contentPart>
          </mc:Choice>
          <mc:Fallback>
            <p:pic>
              <p:nvPicPr>
                <p:cNvPr id="22" name="Ink 21">
                  <a:extLst>
                    <a:ext uri="{FF2B5EF4-FFF2-40B4-BE49-F238E27FC236}">
                      <a16:creationId xmlns:a16="http://schemas.microsoft.com/office/drawing/2014/main" id="{2FF65A72-4344-4438-8D2C-F2402DF3E4D7}"/>
                    </a:ext>
                  </a:extLst>
                </p:cNvPr>
                <p:cNvPicPr/>
                <p:nvPr/>
              </p:nvPicPr>
              <p:blipFill>
                <a:blip r:embed="rId28"/>
                <a:stretch>
                  <a:fillRect/>
                </a:stretch>
              </p:blipFill>
              <p:spPr>
                <a:xfrm>
                  <a:off x="8128713" y="6123988"/>
                  <a:ext cx="491760" cy="38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4" name="Ink 23">
                <a:extLst>
                  <a:ext uri="{FF2B5EF4-FFF2-40B4-BE49-F238E27FC236}">
                    <a16:creationId xmlns:a16="http://schemas.microsoft.com/office/drawing/2014/main" id="{A2974371-6340-4D02-9A70-0E8DD8350780}"/>
                  </a:ext>
                </a:extLst>
              </p14:cNvPr>
              <p14:cNvContentPartPr/>
              <p14:nvPr/>
            </p14:nvContentPartPr>
            <p14:xfrm>
              <a:off x="5683233" y="5539348"/>
              <a:ext cx="585360" cy="126720"/>
            </p14:xfrm>
          </p:contentPart>
        </mc:Choice>
        <mc:Fallback>
          <p:pic>
            <p:nvPicPr>
              <p:cNvPr id="24" name="Ink 23">
                <a:extLst>
                  <a:ext uri="{FF2B5EF4-FFF2-40B4-BE49-F238E27FC236}">
                    <a16:creationId xmlns:a16="http://schemas.microsoft.com/office/drawing/2014/main" id="{A2974371-6340-4D02-9A70-0E8DD8350780}"/>
                  </a:ext>
                </a:extLst>
              </p:cNvPr>
              <p:cNvPicPr/>
              <p:nvPr/>
            </p:nvPicPr>
            <p:blipFill>
              <a:blip r:embed="rId30"/>
              <a:stretch>
                <a:fillRect/>
              </a:stretch>
            </p:blipFill>
            <p:spPr>
              <a:xfrm>
                <a:off x="5674233" y="5530348"/>
                <a:ext cx="603000" cy="144360"/>
              </a:xfrm>
              <a:prstGeom prst="rect">
                <a:avLst/>
              </a:prstGeom>
            </p:spPr>
          </p:pic>
        </mc:Fallback>
      </mc:AlternateContent>
      <p:grpSp>
        <p:nvGrpSpPr>
          <p:cNvPr id="32" name="Group 31">
            <a:extLst>
              <a:ext uri="{FF2B5EF4-FFF2-40B4-BE49-F238E27FC236}">
                <a16:creationId xmlns:a16="http://schemas.microsoft.com/office/drawing/2014/main" id="{B417C08C-A051-48BB-AB94-38591EC9486A}"/>
              </a:ext>
            </a:extLst>
          </p:cNvPr>
          <p:cNvGrpSpPr/>
          <p:nvPr/>
        </p:nvGrpSpPr>
        <p:grpSpPr>
          <a:xfrm>
            <a:off x="4499193" y="5159908"/>
            <a:ext cx="543240" cy="565920"/>
            <a:chOff x="4499193" y="5159908"/>
            <a:chExt cx="543240" cy="565920"/>
          </a:xfrm>
        </p:grpSpPr>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F623AC17-B533-4A01-8C68-8E2F86313957}"/>
                    </a:ext>
                  </a:extLst>
                </p14:cNvPr>
                <p14:cNvContentPartPr/>
                <p14:nvPr/>
              </p14:nvContentPartPr>
              <p14:xfrm>
                <a:off x="4668753" y="5645908"/>
                <a:ext cx="160920" cy="360"/>
              </p14:xfrm>
            </p:contentPart>
          </mc:Choice>
          <mc:Fallback>
            <p:pic>
              <p:nvPicPr>
                <p:cNvPr id="25" name="Ink 24">
                  <a:extLst>
                    <a:ext uri="{FF2B5EF4-FFF2-40B4-BE49-F238E27FC236}">
                      <a16:creationId xmlns:a16="http://schemas.microsoft.com/office/drawing/2014/main" id="{F623AC17-B533-4A01-8C68-8E2F86313957}"/>
                    </a:ext>
                  </a:extLst>
                </p:cNvPr>
                <p:cNvPicPr/>
                <p:nvPr/>
              </p:nvPicPr>
              <p:blipFill>
                <a:blip r:embed="rId32"/>
                <a:stretch>
                  <a:fillRect/>
                </a:stretch>
              </p:blipFill>
              <p:spPr>
                <a:xfrm>
                  <a:off x="4660113" y="5636908"/>
                  <a:ext cx="178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E2979F19-DC6A-40A9-91AA-447FE7FB7C5E}"/>
                    </a:ext>
                  </a:extLst>
                </p14:cNvPr>
                <p14:cNvContentPartPr/>
                <p14:nvPr/>
              </p14:nvContentPartPr>
              <p14:xfrm>
                <a:off x="4696113" y="5707828"/>
                <a:ext cx="168480" cy="360"/>
              </p14:xfrm>
            </p:contentPart>
          </mc:Choice>
          <mc:Fallback>
            <p:pic>
              <p:nvPicPr>
                <p:cNvPr id="26" name="Ink 25">
                  <a:extLst>
                    <a:ext uri="{FF2B5EF4-FFF2-40B4-BE49-F238E27FC236}">
                      <a16:creationId xmlns:a16="http://schemas.microsoft.com/office/drawing/2014/main" id="{E2979F19-DC6A-40A9-91AA-447FE7FB7C5E}"/>
                    </a:ext>
                  </a:extLst>
                </p:cNvPr>
                <p:cNvPicPr/>
                <p:nvPr/>
              </p:nvPicPr>
              <p:blipFill>
                <a:blip r:embed="rId34"/>
                <a:stretch>
                  <a:fillRect/>
                </a:stretch>
              </p:blipFill>
              <p:spPr>
                <a:xfrm>
                  <a:off x="4687473" y="5699188"/>
                  <a:ext cx="186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1730026C-7DED-4538-BF82-2A26EF502256}"/>
                    </a:ext>
                  </a:extLst>
                </p14:cNvPr>
                <p14:cNvContentPartPr/>
                <p14:nvPr/>
              </p14:nvContentPartPr>
              <p14:xfrm>
                <a:off x="4499193" y="5159908"/>
                <a:ext cx="455400" cy="565920"/>
              </p14:xfrm>
            </p:contentPart>
          </mc:Choice>
          <mc:Fallback>
            <p:pic>
              <p:nvPicPr>
                <p:cNvPr id="28" name="Ink 27">
                  <a:extLst>
                    <a:ext uri="{FF2B5EF4-FFF2-40B4-BE49-F238E27FC236}">
                      <a16:creationId xmlns:a16="http://schemas.microsoft.com/office/drawing/2014/main" id="{1730026C-7DED-4538-BF82-2A26EF502256}"/>
                    </a:ext>
                  </a:extLst>
                </p:cNvPr>
                <p:cNvPicPr/>
                <p:nvPr/>
              </p:nvPicPr>
              <p:blipFill>
                <a:blip r:embed="rId36"/>
                <a:stretch>
                  <a:fillRect/>
                </a:stretch>
              </p:blipFill>
              <p:spPr>
                <a:xfrm>
                  <a:off x="4490193" y="5151268"/>
                  <a:ext cx="47304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Ink 29">
                  <a:extLst>
                    <a:ext uri="{FF2B5EF4-FFF2-40B4-BE49-F238E27FC236}">
                      <a16:creationId xmlns:a16="http://schemas.microsoft.com/office/drawing/2014/main" id="{51F78A7F-01BA-461F-824F-59F5B6993DB4}"/>
                    </a:ext>
                  </a:extLst>
                </p14:cNvPr>
                <p14:cNvContentPartPr/>
                <p14:nvPr/>
              </p14:nvContentPartPr>
              <p14:xfrm>
                <a:off x="4902393" y="5636908"/>
                <a:ext cx="140040" cy="360"/>
              </p14:xfrm>
            </p:contentPart>
          </mc:Choice>
          <mc:Fallback>
            <p:pic>
              <p:nvPicPr>
                <p:cNvPr id="30" name="Ink 29">
                  <a:extLst>
                    <a:ext uri="{FF2B5EF4-FFF2-40B4-BE49-F238E27FC236}">
                      <a16:creationId xmlns:a16="http://schemas.microsoft.com/office/drawing/2014/main" id="{51F78A7F-01BA-461F-824F-59F5B6993DB4}"/>
                    </a:ext>
                  </a:extLst>
                </p:cNvPr>
                <p:cNvPicPr/>
                <p:nvPr/>
              </p:nvPicPr>
              <p:blipFill>
                <a:blip r:embed="rId38"/>
                <a:stretch>
                  <a:fillRect/>
                </a:stretch>
              </p:blipFill>
              <p:spPr>
                <a:xfrm>
                  <a:off x="4893753" y="5628268"/>
                  <a:ext cx="157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D85BC35E-8A15-4040-B478-D1EEF43AE911}"/>
                    </a:ext>
                  </a:extLst>
                </p14:cNvPr>
                <p14:cNvContentPartPr/>
                <p14:nvPr/>
              </p14:nvContentPartPr>
              <p14:xfrm>
                <a:off x="4854873" y="5690188"/>
                <a:ext cx="178560" cy="360"/>
              </p14:xfrm>
            </p:contentPart>
          </mc:Choice>
          <mc:Fallback>
            <p:pic>
              <p:nvPicPr>
                <p:cNvPr id="31" name="Ink 30">
                  <a:extLst>
                    <a:ext uri="{FF2B5EF4-FFF2-40B4-BE49-F238E27FC236}">
                      <a16:creationId xmlns:a16="http://schemas.microsoft.com/office/drawing/2014/main" id="{D85BC35E-8A15-4040-B478-D1EEF43AE911}"/>
                    </a:ext>
                  </a:extLst>
                </p:cNvPr>
                <p:cNvPicPr/>
                <p:nvPr/>
              </p:nvPicPr>
              <p:blipFill>
                <a:blip r:embed="rId40"/>
                <a:stretch>
                  <a:fillRect/>
                </a:stretch>
              </p:blipFill>
              <p:spPr>
                <a:xfrm>
                  <a:off x="4845873" y="5681548"/>
                  <a:ext cx="1962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33" name="Ink 32">
                <a:extLst>
                  <a:ext uri="{FF2B5EF4-FFF2-40B4-BE49-F238E27FC236}">
                    <a16:creationId xmlns:a16="http://schemas.microsoft.com/office/drawing/2014/main" id="{3E22C45B-42BB-4E9A-8876-B2BBFB039734}"/>
                  </a:ext>
                </a:extLst>
              </p14:cNvPr>
              <p14:cNvContentPartPr/>
              <p14:nvPr/>
            </p14:nvContentPartPr>
            <p14:xfrm>
              <a:off x="3707193" y="5386708"/>
              <a:ext cx="200880" cy="145440"/>
            </p14:xfrm>
          </p:contentPart>
        </mc:Choice>
        <mc:Fallback>
          <p:pic>
            <p:nvPicPr>
              <p:cNvPr id="33" name="Ink 32">
                <a:extLst>
                  <a:ext uri="{FF2B5EF4-FFF2-40B4-BE49-F238E27FC236}">
                    <a16:creationId xmlns:a16="http://schemas.microsoft.com/office/drawing/2014/main" id="{3E22C45B-42BB-4E9A-8876-B2BBFB039734}"/>
                  </a:ext>
                </a:extLst>
              </p:cNvPr>
              <p:cNvPicPr/>
              <p:nvPr/>
            </p:nvPicPr>
            <p:blipFill>
              <a:blip r:embed="rId42"/>
              <a:stretch>
                <a:fillRect/>
              </a:stretch>
            </p:blipFill>
            <p:spPr>
              <a:xfrm>
                <a:off x="3698553" y="5377708"/>
                <a:ext cx="2185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4" name="Ink 33">
                <a:extLst>
                  <a:ext uri="{FF2B5EF4-FFF2-40B4-BE49-F238E27FC236}">
                    <a16:creationId xmlns:a16="http://schemas.microsoft.com/office/drawing/2014/main" id="{4BAE1D02-AD91-41E7-BCF1-79C50377440F}"/>
                  </a:ext>
                </a:extLst>
              </p14:cNvPr>
              <p14:cNvContentPartPr/>
              <p14:nvPr/>
            </p14:nvContentPartPr>
            <p14:xfrm>
              <a:off x="1777593" y="5474188"/>
              <a:ext cx="1625760" cy="199440"/>
            </p14:xfrm>
          </p:contentPart>
        </mc:Choice>
        <mc:Fallback>
          <p:pic>
            <p:nvPicPr>
              <p:cNvPr id="34" name="Ink 33">
                <a:extLst>
                  <a:ext uri="{FF2B5EF4-FFF2-40B4-BE49-F238E27FC236}">
                    <a16:creationId xmlns:a16="http://schemas.microsoft.com/office/drawing/2014/main" id="{4BAE1D02-AD91-41E7-BCF1-79C50377440F}"/>
                  </a:ext>
                </a:extLst>
              </p:cNvPr>
              <p:cNvPicPr/>
              <p:nvPr/>
            </p:nvPicPr>
            <p:blipFill>
              <a:blip r:embed="rId44"/>
              <a:stretch>
                <a:fillRect/>
              </a:stretch>
            </p:blipFill>
            <p:spPr>
              <a:xfrm>
                <a:off x="1768953" y="5465188"/>
                <a:ext cx="1643400" cy="217080"/>
              </a:xfrm>
              <a:prstGeom prst="rect">
                <a:avLst/>
              </a:prstGeom>
            </p:spPr>
          </p:pic>
        </mc:Fallback>
      </mc:AlternateContent>
    </p:spTree>
    <p:extLst>
      <p:ext uri="{BB962C8B-B14F-4D97-AF65-F5344CB8AC3E}">
        <p14:creationId xmlns:p14="http://schemas.microsoft.com/office/powerpoint/2010/main" val="59561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pic>
        <p:nvPicPr>
          <p:cNvPr id="5" name="Content Placeholder 4">
            <a:extLst>
              <a:ext uri="{FF2B5EF4-FFF2-40B4-BE49-F238E27FC236}">
                <a16:creationId xmlns:a16="http://schemas.microsoft.com/office/drawing/2014/main" id="{2AC0A9E9-12FD-48F2-B827-0603885A7C57}"/>
              </a:ext>
            </a:extLst>
          </p:cNvPr>
          <p:cNvPicPr>
            <a:picLocks noGrp="1" noChangeAspect="1"/>
          </p:cNvPicPr>
          <p:nvPr>
            <p:ph idx="1"/>
          </p:nvPr>
        </p:nvPicPr>
        <p:blipFill>
          <a:blip r:embed="rId2"/>
          <a:stretch>
            <a:fillRect/>
          </a:stretch>
        </p:blipFill>
        <p:spPr>
          <a:xfrm>
            <a:off x="2445711" y="1825625"/>
            <a:ext cx="7300578" cy="4351338"/>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B92BCD1-CBC3-4144-8CAD-D6F211B513B6}"/>
                  </a:ext>
                </a:extLst>
              </p14:cNvPr>
              <p14:cNvContentPartPr/>
              <p14:nvPr/>
            </p14:nvContentPartPr>
            <p14:xfrm>
              <a:off x="7233033" y="2199268"/>
              <a:ext cx="403200" cy="376920"/>
            </p14:xfrm>
          </p:contentPart>
        </mc:Choice>
        <mc:Fallback>
          <p:pic>
            <p:nvPicPr>
              <p:cNvPr id="3" name="Ink 2">
                <a:extLst>
                  <a:ext uri="{FF2B5EF4-FFF2-40B4-BE49-F238E27FC236}">
                    <a16:creationId xmlns:a16="http://schemas.microsoft.com/office/drawing/2014/main" id="{7B92BCD1-CBC3-4144-8CAD-D6F211B513B6}"/>
                  </a:ext>
                </a:extLst>
              </p:cNvPr>
              <p:cNvPicPr/>
              <p:nvPr/>
            </p:nvPicPr>
            <p:blipFill>
              <a:blip r:embed="rId4"/>
              <a:stretch>
                <a:fillRect/>
              </a:stretch>
            </p:blipFill>
            <p:spPr>
              <a:xfrm>
                <a:off x="7224393" y="2190628"/>
                <a:ext cx="42084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7DC0D67-41BB-46DB-BCFC-AB59BC5F8603}"/>
                  </a:ext>
                </a:extLst>
              </p14:cNvPr>
              <p14:cNvContentPartPr/>
              <p14:nvPr/>
            </p14:nvContentPartPr>
            <p14:xfrm>
              <a:off x="4739673" y="2093428"/>
              <a:ext cx="304200" cy="420840"/>
            </p14:xfrm>
          </p:contentPart>
        </mc:Choice>
        <mc:Fallback>
          <p:pic>
            <p:nvPicPr>
              <p:cNvPr id="4" name="Ink 3">
                <a:extLst>
                  <a:ext uri="{FF2B5EF4-FFF2-40B4-BE49-F238E27FC236}">
                    <a16:creationId xmlns:a16="http://schemas.microsoft.com/office/drawing/2014/main" id="{67DC0D67-41BB-46DB-BCFC-AB59BC5F8603}"/>
                  </a:ext>
                </a:extLst>
              </p:cNvPr>
              <p:cNvPicPr/>
              <p:nvPr/>
            </p:nvPicPr>
            <p:blipFill>
              <a:blip r:embed="rId6"/>
              <a:stretch>
                <a:fillRect/>
              </a:stretch>
            </p:blipFill>
            <p:spPr>
              <a:xfrm>
                <a:off x="4730673" y="2084428"/>
                <a:ext cx="32184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33973320-65C6-4FD0-BC9E-4D48DFBCA1A3}"/>
                  </a:ext>
                </a:extLst>
              </p14:cNvPr>
              <p14:cNvContentPartPr/>
              <p14:nvPr/>
            </p14:nvContentPartPr>
            <p14:xfrm>
              <a:off x="5856393" y="1739188"/>
              <a:ext cx="564840" cy="374760"/>
            </p14:xfrm>
          </p:contentPart>
        </mc:Choice>
        <mc:Fallback>
          <p:pic>
            <p:nvPicPr>
              <p:cNvPr id="6" name="Ink 5">
                <a:extLst>
                  <a:ext uri="{FF2B5EF4-FFF2-40B4-BE49-F238E27FC236}">
                    <a16:creationId xmlns:a16="http://schemas.microsoft.com/office/drawing/2014/main" id="{33973320-65C6-4FD0-BC9E-4D48DFBCA1A3}"/>
                  </a:ext>
                </a:extLst>
              </p:cNvPr>
              <p:cNvPicPr/>
              <p:nvPr/>
            </p:nvPicPr>
            <p:blipFill>
              <a:blip r:embed="rId8"/>
              <a:stretch>
                <a:fillRect/>
              </a:stretch>
            </p:blipFill>
            <p:spPr>
              <a:xfrm>
                <a:off x="5847753" y="1730188"/>
                <a:ext cx="5824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2B34D449-49E7-46BC-88F6-31211C206B16}"/>
                  </a:ext>
                </a:extLst>
              </p14:cNvPr>
              <p14:cNvContentPartPr/>
              <p14:nvPr/>
            </p14:nvContentPartPr>
            <p14:xfrm>
              <a:off x="3869913" y="3149668"/>
              <a:ext cx="329760" cy="366480"/>
            </p14:xfrm>
          </p:contentPart>
        </mc:Choice>
        <mc:Fallback>
          <p:pic>
            <p:nvPicPr>
              <p:cNvPr id="7" name="Ink 6">
                <a:extLst>
                  <a:ext uri="{FF2B5EF4-FFF2-40B4-BE49-F238E27FC236}">
                    <a16:creationId xmlns:a16="http://schemas.microsoft.com/office/drawing/2014/main" id="{2B34D449-49E7-46BC-88F6-31211C206B16}"/>
                  </a:ext>
                </a:extLst>
              </p:cNvPr>
              <p:cNvPicPr/>
              <p:nvPr/>
            </p:nvPicPr>
            <p:blipFill>
              <a:blip r:embed="rId10"/>
              <a:stretch>
                <a:fillRect/>
              </a:stretch>
            </p:blipFill>
            <p:spPr>
              <a:xfrm>
                <a:off x="3861273" y="3140668"/>
                <a:ext cx="347400" cy="384120"/>
              </a:xfrm>
              <a:prstGeom prst="rect">
                <a:avLst/>
              </a:prstGeom>
            </p:spPr>
          </p:pic>
        </mc:Fallback>
      </mc:AlternateContent>
      <p:grpSp>
        <p:nvGrpSpPr>
          <p:cNvPr id="10" name="Group 9">
            <a:extLst>
              <a:ext uri="{FF2B5EF4-FFF2-40B4-BE49-F238E27FC236}">
                <a16:creationId xmlns:a16="http://schemas.microsoft.com/office/drawing/2014/main" id="{E45BB695-A22D-498E-839C-C0044DEC5C2C}"/>
              </a:ext>
            </a:extLst>
          </p:cNvPr>
          <p:cNvGrpSpPr/>
          <p:nvPr/>
        </p:nvGrpSpPr>
        <p:grpSpPr>
          <a:xfrm>
            <a:off x="3657873" y="2937988"/>
            <a:ext cx="194760" cy="225360"/>
            <a:chOff x="3657873" y="2937988"/>
            <a:chExt cx="194760" cy="225360"/>
          </a:xfrm>
        </p:grpSpPr>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D505F09-E0C2-487E-96E2-B0F6CFA1A15D}"/>
                    </a:ext>
                  </a:extLst>
                </p14:cNvPr>
                <p14:cNvContentPartPr/>
                <p14:nvPr/>
              </p14:nvContentPartPr>
              <p14:xfrm>
                <a:off x="3663633" y="2986948"/>
                <a:ext cx="179280" cy="137160"/>
              </p14:xfrm>
            </p:contentPart>
          </mc:Choice>
          <mc:Fallback>
            <p:pic>
              <p:nvPicPr>
                <p:cNvPr id="8" name="Ink 7">
                  <a:extLst>
                    <a:ext uri="{FF2B5EF4-FFF2-40B4-BE49-F238E27FC236}">
                      <a16:creationId xmlns:a16="http://schemas.microsoft.com/office/drawing/2014/main" id="{7D505F09-E0C2-487E-96E2-B0F6CFA1A15D}"/>
                    </a:ext>
                  </a:extLst>
                </p:cNvPr>
                <p:cNvPicPr/>
                <p:nvPr/>
              </p:nvPicPr>
              <p:blipFill>
                <a:blip r:embed="rId12"/>
                <a:stretch>
                  <a:fillRect/>
                </a:stretch>
              </p:blipFill>
              <p:spPr>
                <a:xfrm>
                  <a:off x="3654993" y="2977948"/>
                  <a:ext cx="1969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2B4CE7CC-46BE-4622-814E-B88B1C61461F}"/>
                    </a:ext>
                  </a:extLst>
                </p14:cNvPr>
                <p14:cNvContentPartPr/>
                <p14:nvPr/>
              </p14:nvContentPartPr>
              <p14:xfrm>
                <a:off x="3657873" y="2937988"/>
                <a:ext cx="194760" cy="225360"/>
              </p14:xfrm>
            </p:contentPart>
          </mc:Choice>
          <mc:Fallback>
            <p:pic>
              <p:nvPicPr>
                <p:cNvPr id="9" name="Ink 8">
                  <a:extLst>
                    <a:ext uri="{FF2B5EF4-FFF2-40B4-BE49-F238E27FC236}">
                      <a16:creationId xmlns:a16="http://schemas.microsoft.com/office/drawing/2014/main" id="{2B4CE7CC-46BE-4622-814E-B88B1C61461F}"/>
                    </a:ext>
                  </a:extLst>
                </p:cNvPr>
                <p:cNvPicPr/>
                <p:nvPr/>
              </p:nvPicPr>
              <p:blipFill>
                <a:blip r:embed="rId14"/>
                <a:stretch>
                  <a:fillRect/>
                </a:stretch>
              </p:blipFill>
              <p:spPr>
                <a:xfrm>
                  <a:off x="3649233" y="2929348"/>
                  <a:ext cx="212400" cy="243000"/>
                </a:xfrm>
                <a:prstGeom prst="rect">
                  <a:avLst/>
                </a:prstGeom>
              </p:spPr>
            </p:pic>
          </mc:Fallback>
        </mc:AlternateContent>
      </p:grpSp>
      <p:grpSp>
        <p:nvGrpSpPr>
          <p:cNvPr id="13" name="Group 12">
            <a:extLst>
              <a:ext uri="{FF2B5EF4-FFF2-40B4-BE49-F238E27FC236}">
                <a16:creationId xmlns:a16="http://schemas.microsoft.com/office/drawing/2014/main" id="{D7172094-1FC6-4763-A9DD-B57E09A927CE}"/>
              </a:ext>
            </a:extLst>
          </p:cNvPr>
          <p:cNvGrpSpPr/>
          <p:nvPr/>
        </p:nvGrpSpPr>
        <p:grpSpPr>
          <a:xfrm>
            <a:off x="4233873" y="2530108"/>
            <a:ext cx="545400" cy="703800"/>
            <a:chOff x="4233873" y="2530108"/>
            <a:chExt cx="545400" cy="703800"/>
          </a:xfrm>
        </p:grpSpPr>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03997C51-7FE7-44D5-9527-04B708D8A9D1}"/>
                    </a:ext>
                  </a:extLst>
                </p14:cNvPr>
                <p14:cNvContentPartPr/>
                <p14:nvPr/>
              </p14:nvContentPartPr>
              <p14:xfrm>
                <a:off x="4252233" y="2530108"/>
                <a:ext cx="527040" cy="701640"/>
              </p14:xfrm>
            </p:contentPart>
          </mc:Choice>
          <mc:Fallback>
            <p:pic>
              <p:nvPicPr>
                <p:cNvPr id="11" name="Ink 10">
                  <a:extLst>
                    <a:ext uri="{FF2B5EF4-FFF2-40B4-BE49-F238E27FC236}">
                      <a16:creationId xmlns:a16="http://schemas.microsoft.com/office/drawing/2014/main" id="{03997C51-7FE7-44D5-9527-04B708D8A9D1}"/>
                    </a:ext>
                  </a:extLst>
                </p:cNvPr>
                <p:cNvPicPr/>
                <p:nvPr/>
              </p:nvPicPr>
              <p:blipFill>
                <a:blip r:embed="rId16"/>
                <a:stretch>
                  <a:fillRect/>
                </a:stretch>
              </p:blipFill>
              <p:spPr>
                <a:xfrm>
                  <a:off x="4243233" y="2521108"/>
                  <a:ext cx="544680" cy="719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46DA1772-79E4-4BEB-9878-0331A66BBAA0}"/>
                    </a:ext>
                  </a:extLst>
                </p14:cNvPr>
                <p14:cNvContentPartPr/>
                <p14:nvPr/>
              </p14:nvContentPartPr>
              <p14:xfrm>
                <a:off x="4233873" y="2955988"/>
                <a:ext cx="273960" cy="277920"/>
              </p14:xfrm>
            </p:contentPart>
          </mc:Choice>
          <mc:Fallback>
            <p:pic>
              <p:nvPicPr>
                <p:cNvPr id="12" name="Ink 11">
                  <a:extLst>
                    <a:ext uri="{FF2B5EF4-FFF2-40B4-BE49-F238E27FC236}">
                      <a16:creationId xmlns:a16="http://schemas.microsoft.com/office/drawing/2014/main" id="{46DA1772-79E4-4BEB-9878-0331A66BBAA0}"/>
                    </a:ext>
                  </a:extLst>
                </p:cNvPr>
                <p:cNvPicPr/>
                <p:nvPr/>
              </p:nvPicPr>
              <p:blipFill>
                <a:blip r:embed="rId18"/>
                <a:stretch>
                  <a:fillRect/>
                </a:stretch>
              </p:blipFill>
              <p:spPr>
                <a:xfrm>
                  <a:off x="4224873" y="2947348"/>
                  <a:ext cx="291600" cy="295560"/>
                </a:xfrm>
                <a:prstGeom prst="rect">
                  <a:avLst/>
                </a:prstGeom>
              </p:spPr>
            </p:pic>
          </mc:Fallback>
        </mc:AlternateContent>
      </p:grpSp>
    </p:spTree>
    <p:extLst>
      <p:ext uri="{BB962C8B-B14F-4D97-AF65-F5344CB8AC3E}">
        <p14:creationId xmlns:p14="http://schemas.microsoft.com/office/powerpoint/2010/main" val="120354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to calculate the specular contribution from a single light source, where </a:t>
            </a:r>
            <a:r>
              <a:rPr lang="en-US" sz="2800" b="0" i="1" dirty="0">
                <a:solidFill>
                  <a:srgbClr val="242021"/>
                </a:solidFill>
                <a:effectLst/>
                <a:latin typeface="EuclidMathOne"/>
              </a:rPr>
              <a:t>S</a:t>
            </a:r>
            <a:r>
              <a:rPr lang="en-US" sz="2800" b="0" i="0" dirty="0">
                <a:solidFill>
                  <a:srgbClr val="242021"/>
                </a:solidFill>
                <a:effectLst/>
                <a:latin typeface="EuclidMathOne"/>
              </a:rPr>
              <a:t> </a:t>
            </a:r>
            <a:r>
              <a:rPr lang="en-US" sz="2800" b="0" i="0" dirty="0">
                <a:solidFill>
                  <a:srgbClr val="242021"/>
                </a:solidFill>
                <a:effectLst/>
                <a:latin typeface="TimesNewRoman"/>
              </a:rPr>
              <a:t>is the surface’s specular reflection color, </a:t>
            </a:r>
            <a:r>
              <a:rPr lang="en-US" i="1" dirty="0">
                <a:solidFill>
                  <a:srgbClr val="242021"/>
                </a:solidFill>
                <a:latin typeface="EuclidMathOne"/>
              </a:rPr>
              <a:t>C</a:t>
            </a:r>
            <a:r>
              <a:rPr lang="en-US" sz="2800" b="0" i="0" dirty="0">
                <a:solidFill>
                  <a:srgbClr val="242021"/>
                </a:solidFill>
                <a:effectLst/>
                <a:latin typeface="EuclidMathOne"/>
              </a:rPr>
              <a:t> </a:t>
            </a:r>
            <a:r>
              <a:rPr lang="en-US" sz="2800" b="0" i="0" dirty="0">
                <a:solidFill>
                  <a:srgbClr val="242021"/>
                </a:solidFill>
                <a:effectLst/>
                <a:latin typeface="TimesNewRoman"/>
              </a:rPr>
              <a:t>is the intensity of the incident light, and </a:t>
            </a:r>
            <a:r>
              <a:rPr lang="en-US" sz="2800" b="0" i="1" dirty="0">
                <a:solidFill>
                  <a:srgbClr val="242021"/>
                </a:solidFill>
                <a:effectLst/>
                <a:latin typeface="TimesNewRoman"/>
              </a:rPr>
              <a:t>m </a:t>
            </a:r>
            <a:r>
              <a:rPr lang="en-US" sz="2800" b="0" i="0" dirty="0">
                <a:solidFill>
                  <a:srgbClr val="242021"/>
                </a:solidFill>
                <a:effectLst/>
                <a:latin typeface="TimesNewRoman"/>
              </a:rPr>
              <a:t>is called the </a:t>
            </a:r>
            <a:r>
              <a:rPr lang="en-US" sz="2800" b="0" i="1" dirty="0">
                <a:solidFill>
                  <a:srgbClr val="242021"/>
                </a:solidFill>
                <a:effectLst/>
                <a:latin typeface="TimesNewRoman"/>
              </a:rPr>
              <a:t>specular exponent</a:t>
            </a:r>
            <a:r>
              <a:rPr lang="en-US" sz="2800" b="0" i="0" dirty="0">
                <a:solidFill>
                  <a:srgbClr val="242021"/>
                </a:solidFill>
                <a:effectLst/>
                <a:latin typeface="TimesNewRoman"/>
              </a:rPr>
              <a:t>. The expression </a:t>
            </a:r>
            <a:r>
              <a:rPr lang="en-US" sz="3600" dirty="0">
                <a:solidFill>
                  <a:srgbClr val="242021"/>
                </a:solidFill>
                <a:latin typeface="Symbol" panose="05050102010706020507" pitchFamily="18" charset="2"/>
              </a:rPr>
              <a:t>(</a:t>
            </a:r>
            <a:r>
              <a:rPr lang="en-US" sz="2800" b="1" i="0" dirty="0">
                <a:solidFill>
                  <a:srgbClr val="242021"/>
                </a:solidFill>
                <a:effectLst/>
                <a:latin typeface="TimesNewRoman"/>
              </a:rPr>
              <a:t>N . L </a:t>
            </a:r>
            <a:r>
              <a:rPr lang="en-US" sz="2800" b="0" i="0" dirty="0">
                <a:solidFill>
                  <a:srgbClr val="242021"/>
                </a:solidFill>
                <a:effectLst/>
                <a:latin typeface="Symbol" panose="05050102010706020507" pitchFamily="18" charset="2"/>
              </a:rPr>
              <a:t> &gt; </a:t>
            </a:r>
            <a:r>
              <a:rPr lang="en-US" sz="2800" b="0" i="0" dirty="0">
                <a:solidFill>
                  <a:srgbClr val="242021"/>
                </a:solidFill>
                <a:effectLst/>
                <a:latin typeface="TimesNewRoman"/>
              </a:rPr>
              <a:t>0) is a Boolean expression that evaluates to 1 if true and 0 otherwise. This prevents specular highlights from showing up at points on a surface that face away from the light source.</a:t>
            </a:r>
            <a:r>
              <a:rPr lang="en-US" dirty="0"/>
              <a:t>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49F183A-3AF7-465F-872E-7B0B40564BB2}"/>
                  </a:ext>
                </a:extLst>
              </p14:cNvPr>
              <p14:cNvContentPartPr/>
              <p14:nvPr/>
            </p14:nvContentPartPr>
            <p14:xfrm>
              <a:off x="3870273" y="2705788"/>
              <a:ext cx="356040" cy="286560"/>
            </p14:xfrm>
          </p:contentPart>
        </mc:Choice>
        <mc:Fallback>
          <p:pic>
            <p:nvPicPr>
              <p:cNvPr id="4" name="Ink 3">
                <a:extLst>
                  <a:ext uri="{FF2B5EF4-FFF2-40B4-BE49-F238E27FC236}">
                    <a16:creationId xmlns:a16="http://schemas.microsoft.com/office/drawing/2014/main" id="{F49F183A-3AF7-465F-872E-7B0B40564BB2}"/>
                  </a:ext>
                </a:extLst>
              </p:cNvPr>
              <p:cNvPicPr/>
              <p:nvPr/>
            </p:nvPicPr>
            <p:blipFill>
              <a:blip r:embed="rId3"/>
              <a:stretch>
                <a:fillRect/>
              </a:stretch>
            </p:blipFill>
            <p:spPr>
              <a:xfrm>
                <a:off x="3861273" y="2696788"/>
                <a:ext cx="373680" cy="304200"/>
              </a:xfrm>
              <a:prstGeom prst="rect">
                <a:avLst/>
              </a:prstGeom>
            </p:spPr>
          </p:pic>
        </mc:Fallback>
      </mc:AlternateContent>
    </p:spTree>
    <p:extLst>
      <p:ext uri="{BB962C8B-B14F-4D97-AF65-F5344CB8AC3E}">
        <p14:creationId xmlns:p14="http://schemas.microsoft.com/office/powerpoint/2010/main" val="422710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The specular exponent </a:t>
            </a:r>
            <a:r>
              <a:rPr lang="en-US" sz="2800" b="0" i="1" dirty="0">
                <a:solidFill>
                  <a:srgbClr val="242021"/>
                </a:solidFill>
                <a:effectLst/>
                <a:latin typeface="TimesNewRoman"/>
              </a:rPr>
              <a:t>m </a:t>
            </a:r>
            <a:r>
              <a:rPr lang="en-US" sz="2800" b="0" i="0" dirty="0">
                <a:solidFill>
                  <a:srgbClr val="242021"/>
                </a:solidFill>
                <a:effectLst/>
                <a:latin typeface="TimesNewRoman"/>
              </a:rPr>
              <a:t>controls the sharpness of the specular highlight. As shown in Figure 7.4, a small value of </a:t>
            </a:r>
            <a:r>
              <a:rPr lang="en-US" sz="2800" b="0" i="1" dirty="0">
                <a:solidFill>
                  <a:srgbClr val="242021"/>
                </a:solidFill>
                <a:effectLst/>
                <a:latin typeface="TimesNewRoman"/>
              </a:rPr>
              <a:t>m </a:t>
            </a:r>
            <a:r>
              <a:rPr lang="en-US" sz="2800" b="0" i="0" dirty="0">
                <a:solidFill>
                  <a:srgbClr val="242021"/>
                </a:solidFill>
                <a:effectLst/>
                <a:latin typeface="TimesNewRoman"/>
              </a:rPr>
              <a:t>produces a dull highlight that fades out over a relatively large distance, and a large value of </a:t>
            </a:r>
            <a:r>
              <a:rPr lang="en-US" sz="2800" b="0" i="1" dirty="0">
                <a:solidFill>
                  <a:srgbClr val="242021"/>
                </a:solidFill>
                <a:effectLst/>
                <a:latin typeface="TimesNewRoman"/>
              </a:rPr>
              <a:t>m </a:t>
            </a:r>
            <a:r>
              <a:rPr lang="en-US" sz="2800" b="0" i="0" dirty="0">
                <a:solidFill>
                  <a:srgbClr val="242021"/>
                </a:solidFill>
                <a:effectLst/>
                <a:latin typeface="TimesNewRoman"/>
              </a:rPr>
              <a:t>produces a sharp highlight that fades out quickly as the vectors </a:t>
            </a:r>
            <a:r>
              <a:rPr lang="en-US" sz="2800" b="1" i="0" dirty="0">
                <a:solidFill>
                  <a:srgbClr val="242021"/>
                </a:solidFill>
                <a:effectLst/>
                <a:latin typeface="TimesNewRoman"/>
              </a:rPr>
              <a:t>V </a:t>
            </a:r>
            <a:r>
              <a:rPr lang="en-US" sz="2800" b="0" i="0" dirty="0">
                <a:solidFill>
                  <a:srgbClr val="242021"/>
                </a:solidFill>
                <a:effectLst/>
                <a:latin typeface="TimesNewRoman"/>
              </a:rPr>
              <a:t>and </a:t>
            </a:r>
            <a:r>
              <a:rPr lang="en-US" sz="2800" b="1" i="0" dirty="0">
                <a:solidFill>
                  <a:srgbClr val="242021"/>
                </a:solidFill>
                <a:effectLst/>
                <a:latin typeface="TimesNewRoman"/>
              </a:rPr>
              <a:t>R </a:t>
            </a:r>
            <a:r>
              <a:rPr lang="en-US" sz="2800" b="0" i="0" dirty="0">
                <a:solidFill>
                  <a:srgbClr val="242021"/>
                </a:solidFill>
                <a:effectLst/>
                <a:latin typeface="TimesNewRoman"/>
              </a:rPr>
              <a:t>diverge.</a:t>
            </a:r>
            <a:r>
              <a:rPr lang="en-US" dirty="0"/>
              <a:t> </a:t>
            </a:r>
          </a:p>
          <a:p>
            <a:pPr algn="just"/>
            <a:br>
              <a:rPr lang="en-US" dirty="0"/>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96B9ED-8CF6-41A5-A81D-07A47B159D6D}"/>
              </a:ext>
            </a:extLst>
          </p:cNvPr>
          <p:cNvPicPr>
            <a:picLocks noChangeAspect="1"/>
          </p:cNvPicPr>
          <p:nvPr/>
        </p:nvPicPr>
        <p:blipFill>
          <a:blip r:embed="rId2"/>
          <a:stretch>
            <a:fillRect/>
          </a:stretch>
        </p:blipFill>
        <p:spPr>
          <a:xfrm>
            <a:off x="2209106" y="3793821"/>
            <a:ext cx="8501015" cy="285555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4AD6901-856A-40DE-B2BE-C15A23D1CB56}"/>
                  </a:ext>
                </a:extLst>
              </p14:cNvPr>
              <p14:cNvContentPartPr/>
              <p14:nvPr/>
            </p14:nvContentPartPr>
            <p14:xfrm>
              <a:off x="5217393" y="6235948"/>
              <a:ext cx="590400" cy="372960"/>
            </p14:xfrm>
          </p:contentPart>
        </mc:Choice>
        <mc:Fallback>
          <p:pic>
            <p:nvPicPr>
              <p:cNvPr id="4" name="Ink 3">
                <a:extLst>
                  <a:ext uri="{FF2B5EF4-FFF2-40B4-BE49-F238E27FC236}">
                    <a16:creationId xmlns:a16="http://schemas.microsoft.com/office/drawing/2014/main" id="{74AD6901-856A-40DE-B2BE-C15A23D1CB56}"/>
                  </a:ext>
                </a:extLst>
              </p:cNvPr>
              <p:cNvPicPr/>
              <p:nvPr/>
            </p:nvPicPr>
            <p:blipFill>
              <a:blip r:embed="rId4"/>
              <a:stretch>
                <a:fillRect/>
              </a:stretch>
            </p:blipFill>
            <p:spPr>
              <a:xfrm>
                <a:off x="5208753" y="6226948"/>
                <a:ext cx="60804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B3B154F8-5502-48E6-B7BA-8CF17773C60A}"/>
                  </a:ext>
                </a:extLst>
              </p14:cNvPr>
              <p14:cNvContentPartPr/>
              <p14:nvPr/>
            </p14:nvContentPartPr>
            <p14:xfrm>
              <a:off x="9115833" y="4952188"/>
              <a:ext cx="446040" cy="323280"/>
            </p14:xfrm>
          </p:contentPart>
        </mc:Choice>
        <mc:Fallback>
          <p:pic>
            <p:nvPicPr>
              <p:cNvPr id="6" name="Ink 5">
                <a:extLst>
                  <a:ext uri="{FF2B5EF4-FFF2-40B4-BE49-F238E27FC236}">
                    <a16:creationId xmlns:a16="http://schemas.microsoft.com/office/drawing/2014/main" id="{B3B154F8-5502-48E6-B7BA-8CF17773C60A}"/>
                  </a:ext>
                </a:extLst>
              </p:cNvPr>
              <p:cNvPicPr/>
              <p:nvPr/>
            </p:nvPicPr>
            <p:blipFill>
              <a:blip r:embed="rId6"/>
              <a:stretch>
                <a:fillRect/>
              </a:stretch>
            </p:blipFill>
            <p:spPr>
              <a:xfrm>
                <a:off x="9107193" y="4943548"/>
                <a:ext cx="463680" cy="340920"/>
              </a:xfrm>
              <a:prstGeom prst="rect">
                <a:avLst/>
              </a:prstGeom>
            </p:spPr>
          </p:pic>
        </mc:Fallback>
      </mc:AlternateContent>
    </p:spTree>
    <p:extLst>
      <p:ext uri="{BB962C8B-B14F-4D97-AF65-F5344CB8AC3E}">
        <p14:creationId xmlns:p14="http://schemas.microsoft.com/office/powerpoint/2010/main" val="2287850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45BF-680B-45C2-8ED8-D525FEFCE6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endParaRPr lang="en-US" dirty="0"/>
          </a:p>
        </p:txBody>
      </p:sp>
      <p:sp>
        <p:nvSpPr>
          <p:cNvPr id="3" name="Content Placeholder 2">
            <a:extLst>
              <a:ext uri="{FF2B5EF4-FFF2-40B4-BE49-F238E27FC236}">
                <a16:creationId xmlns:a16="http://schemas.microsoft.com/office/drawing/2014/main" id="{A82BF710-8113-4643-82E0-F59B41C5F613}"/>
              </a:ext>
            </a:extLst>
          </p:cNvPr>
          <p:cNvSpPr>
            <a:spLocks noGrp="1"/>
          </p:cNvSpPr>
          <p:nvPr>
            <p:ph idx="1"/>
          </p:nvPr>
        </p:nvSpPr>
        <p:spPr/>
        <p:txBody>
          <a:bodyPr/>
          <a:lstStyle/>
          <a:p>
            <a:pPr algn="just"/>
            <a:r>
              <a:rPr lang="en-US" sz="2800" b="0" i="0" dirty="0">
                <a:solidFill>
                  <a:srgbClr val="242021"/>
                </a:solidFill>
                <a:effectLst/>
                <a:latin typeface="Times New Roman" panose="02020603050405020304" pitchFamily="18" charset="0"/>
                <a:cs typeface="Times New Roman" panose="02020603050405020304" pitchFamily="18" charset="0"/>
              </a:rPr>
              <a:t>An alternative formulation of specular highlights that requires less calculation in some cases makes use of a direction called the </a:t>
            </a:r>
            <a:r>
              <a:rPr lang="en-US" sz="2800" b="0" i="1" dirty="0">
                <a:solidFill>
                  <a:srgbClr val="242021"/>
                </a:solidFill>
                <a:effectLst/>
                <a:latin typeface="Times New Roman" panose="02020603050405020304" pitchFamily="18" charset="0"/>
                <a:cs typeface="Times New Roman" panose="02020603050405020304" pitchFamily="18" charset="0"/>
              </a:rPr>
              <a:t>halfway vector</a:t>
            </a:r>
            <a:r>
              <a:rPr lang="en-US" sz="2800" b="0" i="0" dirty="0">
                <a:solidFill>
                  <a:srgbClr val="242021"/>
                </a:solidFill>
                <a:effectLst/>
                <a:latin typeface="Times New Roman" panose="02020603050405020304" pitchFamily="18" charset="0"/>
                <a:cs typeface="Times New Roman" panose="02020603050405020304" pitchFamily="18" charset="0"/>
              </a:rPr>
              <a:t>. Shown in Figure 7.5, the halfway vector </a:t>
            </a:r>
            <a:r>
              <a:rPr lang="en-US" sz="2800" b="1" i="0" dirty="0">
                <a:solidFill>
                  <a:srgbClr val="242021"/>
                </a:solidFill>
                <a:effectLst/>
                <a:latin typeface="Times New Roman" panose="02020603050405020304" pitchFamily="18" charset="0"/>
                <a:cs typeface="Times New Roman" panose="02020603050405020304" pitchFamily="18" charset="0"/>
              </a:rPr>
              <a:t>H </a:t>
            </a:r>
            <a:r>
              <a:rPr lang="en-US" sz="2800" b="0" i="0" dirty="0">
                <a:solidFill>
                  <a:srgbClr val="242021"/>
                </a:solidFill>
                <a:effectLst/>
                <a:latin typeface="Times New Roman" panose="02020603050405020304" pitchFamily="18" charset="0"/>
                <a:cs typeface="Times New Roman" panose="02020603050405020304" pitchFamily="18" charset="0"/>
              </a:rPr>
              <a:t>is the vector lying exactly halfway between the direction to viewer vector </a:t>
            </a:r>
            <a:r>
              <a:rPr lang="en-US" sz="2800" b="1" i="0" dirty="0">
                <a:solidFill>
                  <a:srgbClr val="242021"/>
                </a:solidFill>
                <a:effectLst/>
                <a:latin typeface="Times New Roman" panose="02020603050405020304" pitchFamily="18" charset="0"/>
                <a:cs typeface="Times New Roman" panose="02020603050405020304" pitchFamily="18" charset="0"/>
              </a:rPr>
              <a:t>V </a:t>
            </a:r>
            <a:r>
              <a:rPr lang="en-US" sz="2800" b="0" i="0" dirty="0">
                <a:solidFill>
                  <a:srgbClr val="242021"/>
                </a:solidFill>
                <a:effectLst/>
                <a:latin typeface="Times New Roman" panose="02020603050405020304" pitchFamily="18" charset="0"/>
                <a:cs typeface="Times New Roman" panose="02020603050405020304" pitchFamily="18" charset="0"/>
              </a:rPr>
              <a:t>and the direction light vector </a:t>
            </a:r>
            <a:r>
              <a:rPr lang="en-US" sz="2800" b="1" i="0" dirty="0">
                <a:solidFill>
                  <a:srgbClr val="242021"/>
                </a:solidFill>
                <a:effectLst/>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91862F-01BC-40BB-9434-035CF1EBABAC}"/>
              </a:ext>
            </a:extLst>
          </p:cNvPr>
          <p:cNvPicPr>
            <a:picLocks noChangeAspect="1"/>
          </p:cNvPicPr>
          <p:nvPr/>
        </p:nvPicPr>
        <p:blipFill>
          <a:blip r:embed="rId2"/>
          <a:stretch>
            <a:fillRect/>
          </a:stretch>
        </p:blipFill>
        <p:spPr>
          <a:xfrm>
            <a:off x="4616388" y="3855428"/>
            <a:ext cx="5414592" cy="300257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828CFF4-D415-44BC-A11C-83DDF5C5098A}"/>
                  </a:ext>
                </a:extLst>
              </p14:cNvPr>
              <p14:cNvContentPartPr/>
              <p14:nvPr/>
            </p14:nvContentPartPr>
            <p14:xfrm>
              <a:off x="1091793" y="2503108"/>
              <a:ext cx="1669320" cy="108360"/>
            </p14:xfrm>
          </p:contentPart>
        </mc:Choice>
        <mc:Fallback>
          <p:pic>
            <p:nvPicPr>
              <p:cNvPr id="5" name="Ink 4">
                <a:extLst>
                  <a:ext uri="{FF2B5EF4-FFF2-40B4-BE49-F238E27FC236}">
                    <a16:creationId xmlns:a16="http://schemas.microsoft.com/office/drawing/2014/main" id="{9828CFF4-D415-44BC-A11C-83DDF5C5098A}"/>
                  </a:ext>
                </a:extLst>
              </p:cNvPr>
              <p:cNvPicPr/>
              <p:nvPr/>
            </p:nvPicPr>
            <p:blipFill>
              <a:blip r:embed="rId4"/>
              <a:stretch>
                <a:fillRect/>
              </a:stretch>
            </p:blipFill>
            <p:spPr>
              <a:xfrm>
                <a:off x="1082793" y="2494468"/>
                <a:ext cx="16869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9DF8B37-BB96-491E-B04A-4D6057C0C607}"/>
                  </a:ext>
                </a:extLst>
              </p14:cNvPr>
              <p14:cNvContentPartPr/>
              <p14:nvPr/>
            </p14:nvContentPartPr>
            <p14:xfrm>
              <a:off x="6700953" y="3786148"/>
              <a:ext cx="375840" cy="298800"/>
            </p14:xfrm>
          </p:contentPart>
        </mc:Choice>
        <mc:Fallback>
          <p:pic>
            <p:nvPicPr>
              <p:cNvPr id="6" name="Ink 5">
                <a:extLst>
                  <a:ext uri="{FF2B5EF4-FFF2-40B4-BE49-F238E27FC236}">
                    <a16:creationId xmlns:a16="http://schemas.microsoft.com/office/drawing/2014/main" id="{19DF8B37-BB96-491E-B04A-4D6057C0C607}"/>
                  </a:ext>
                </a:extLst>
              </p:cNvPr>
              <p:cNvPicPr/>
              <p:nvPr/>
            </p:nvPicPr>
            <p:blipFill>
              <a:blip r:embed="rId6"/>
              <a:stretch>
                <a:fillRect/>
              </a:stretch>
            </p:blipFill>
            <p:spPr>
              <a:xfrm>
                <a:off x="6692313" y="3777148"/>
                <a:ext cx="3934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49A38A79-58D4-47A5-8F6C-78B6E1D52421}"/>
                  </a:ext>
                </a:extLst>
              </p14:cNvPr>
              <p14:cNvContentPartPr/>
              <p14:nvPr/>
            </p14:nvContentPartPr>
            <p14:xfrm>
              <a:off x="8155353" y="4010788"/>
              <a:ext cx="305640" cy="297000"/>
            </p14:xfrm>
          </p:contentPart>
        </mc:Choice>
        <mc:Fallback>
          <p:pic>
            <p:nvPicPr>
              <p:cNvPr id="7" name="Ink 6">
                <a:extLst>
                  <a:ext uri="{FF2B5EF4-FFF2-40B4-BE49-F238E27FC236}">
                    <a16:creationId xmlns:a16="http://schemas.microsoft.com/office/drawing/2014/main" id="{49A38A79-58D4-47A5-8F6C-78B6E1D52421}"/>
                  </a:ext>
                </a:extLst>
              </p:cNvPr>
              <p:cNvPicPr/>
              <p:nvPr/>
            </p:nvPicPr>
            <p:blipFill>
              <a:blip r:embed="rId8"/>
              <a:stretch>
                <a:fillRect/>
              </a:stretch>
            </p:blipFill>
            <p:spPr>
              <a:xfrm>
                <a:off x="8146353" y="4001788"/>
                <a:ext cx="3232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18F91B25-2054-4075-9B7B-64B60E750551}"/>
                  </a:ext>
                </a:extLst>
              </p14:cNvPr>
              <p14:cNvContentPartPr/>
              <p14:nvPr/>
            </p14:nvContentPartPr>
            <p14:xfrm>
              <a:off x="5714913" y="4772188"/>
              <a:ext cx="242640" cy="262080"/>
            </p14:xfrm>
          </p:contentPart>
        </mc:Choice>
        <mc:Fallback>
          <p:pic>
            <p:nvPicPr>
              <p:cNvPr id="8" name="Ink 7">
                <a:extLst>
                  <a:ext uri="{FF2B5EF4-FFF2-40B4-BE49-F238E27FC236}">
                    <a16:creationId xmlns:a16="http://schemas.microsoft.com/office/drawing/2014/main" id="{18F91B25-2054-4075-9B7B-64B60E750551}"/>
                  </a:ext>
                </a:extLst>
              </p:cNvPr>
              <p:cNvPicPr/>
              <p:nvPr/>
            </p:nvPicPr>
            <p:blipFill>
              <a:blip r:embed="rId10"/>
              <a:stretch>
                <a:fillRect/>
              </a:stretch>
            </p:blipFill>
            <p:spPr>
              <a:xfrm>
                <a:off x="5706273" y="4763548"/>
                <a:ext cx="260280" cy="279720"/>
              </a:xfrm>
              <a:prstGeom prst="rect">
                <a:avLst/>
              </a:prstGeom>
            </p:spPr>
          </p:pic>
        </mc:Fallback>
      </mc:AlternateContent>
    </p:spTree>
    <p:extLst>
      <p:ext uri="{BB962C8B-B14F-4D97-AF65-F5344CB8AC3E}">
        <p14:creationId xmlns:p14="http://schemas.microsoft.com/office/powerpoint/2010/main" val="734787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sz="2800" b="0" i="0" dirty="0">
                <a:solidFill>
                  <a:srgbClr val="242021"/>
                </a:solidFill>
                <a:effectLst/>
                <a:latin typeface="TimesNewRoman"/>
              </a:rPr>
              <a:t>Specular highlights are the most intense when </a:t>
            </a:r>
            <a:r>
              <a:rPr lang="en-US" sz="2800" b="1" i="0" dirty="0">
                <a:solidFill>
                  <a:srgbClr val="242021"/>
                </a:solidFill>
                <a:effectLst/>
                <a:latin typeface="TimesNewRoman"/>
              </a:rPr>
              <a:t>H </a:t>
            </a:r>
            <a:r>
              <a:rPr lang="en-US" sz="2800" b="0" i="0" dirty="0">
                <a:solidFill>
                  <a:srgbClr val="242021"/>
                </a:solidFill>
                <a:effectLst/>
                <a:latin typeface="TimesNewRoman"/>
              </a:rPr>
              <a:t>points in the direction of the normal vector </a:t>
            </a:r>
            <a:r>
              <a:rPr lang="en-US" sz="2800" b="1" i="0" dirty="0">
                <a:solidFill>
                  <a:srgbClr val="242021"/>
                </a:solidFill>
                <a:effectLst/>
                <a:latin typeface="TimesNewRoman"/>
              </a:rPr>
              <a:t>N</a:t>
            </a:r>
            <a:r>
              <a:rPr lang="en-US" sz="2800" b="0" i="0" dirty="0">
                <a:solidFill>
                  <a:srgbClr val="242021"/>
                </a:solidFill>
                <a:effectLst/>
                <a:latin typeface="TimesNewRoman"/>
              </a:rPr>
              <a:t>. Using this model, we replace the dot product </a:t>
            </a:r>
            <a:r>
              <a:rPr lang="en-US" sz="2800" b="1" i="0" dirty="0">
                <a:solidFill>
                  <a:srgbClr val="242021"/>
                </a:solidFill>
                <a:effectLst/>
                <a:latin typeface="TimesNewRoman"/>
              </a:rPr>
              <a:t>R . V </a:t>
            </a:r>
            <a:r>
              <a:rPr lang="en-US" sz="2800" b="0" i="0" dirty="0">
                <a:solidFill>
                  <a:srgbClr val="242021"/>
                </a:solidFill>
                <a:effectLst/>
                <a:latin typeface="TimesNewRoman"/>
              </a:rPr>
              <a:t>in Equation (7.7) with the dot product </a:t>
            </a:r>
            <a:r>
              <a:rPr lang="en-US" sz="2800" b="1" i="0" dirty="0">
                <a:solidFill>
                  <a:srgbClr val="242021"/>
                </a:solidFill>
                <a:effectLst/>
                <a:latin typeface="TimesNewRoman"/>
              </a:rPr>
              <a:t>N </a:t>
            </a:r>
            <a:r>
              <a:rPr lang="en-US" sz="2800" b="0" i="0" dirty="0">
                <a:solidFill>
                  <a:srgbClr val="242021"/>
                </a:solidFill>
                <a:effectLst/>
                <a:latin typeface="Symbol" panose="05050102010706020507" pitchFamily="18" charset="2"/>
              </a:rPr>
              <a:t>. </a:t>
            </a:r>
            <a:r>
              <a:rPr lang="en-US" sz="2800" b="1" i="0" dirty="0">
                <a:solidFill>
                  <a:srgbClr val="242021"/>
                </a:solidFill>
                <a:effectLst/>
                <a:latin typeface="TimesNewRoman"/>
              </a:rPr>
              <a:t>H</a:t>
            </a:r>
            <a:r>
              <a:rPr lang="en-US" sz="2800" b="0" i="0" dirty="0">
                <a:solidFill>
                  <a:srgbClr val="242021"/>
                </a:solidFill>
                <a:effectLst/>
                <a:latin typeface="TimesNewRoman"/>
              </a:rPr>
              <a:t>. This produces different results in terms of the rate at which the specular highlights diminish, but still retains the general characteristics of our original model.</a:t>
            </a:r>
            <a:r>
              <a:rPr lang="en-US" dirty="0"/>
              <a:t> </a:t>
            </a:r>
          </a:p>
          <a:p>
            <a:pPr algn="just"/>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E59F880-69ED-427E-90EB-674E9072AFEC}"/>
              </a:ext>
            </a:extLst>
          </p:cNvPr>
          <p:cNvPicPr>
            <a:picLocks noChangeAspect="1"/>
          </p:cNvPicPr>
          <p:nvPr/>
        </p:nvPicPr>
        <p:blipFill>
          <a:blip r:embed="rId2"/>
          <a:stretch>
            <a:fillRect/>
          </a:stretch>
        </p:blipFill>
        <p:spPr>
          <a:xfrm>
            <a:off x="4616388" y="3855428"/>
            <a:ext cx="5414592" cy="3002572"/>
          </a:xfrm>
          <a:prstGeom prst="rect">
            <a:avLst/>
          </a:prstGeom>
        </p:spPr>
      </p:pic>
    </p:spTree>
    <p:extLst>
      <p:ext uri="{BB962C8B-B14F-4D97-AF65-F5344CB8AC3E}">
        <p14:creationId xmlns:p14="http://schemas.microsoft.com/office/powerpoint/2010/main" val="3401142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Specular Reflection..</a:t>
            </a:r>
          </a:p>
        </p:txBody>
      </p:sp>
      <p:pic>
        <p:nvPicPr>
          <p:cNvPr id="6" name="Picture 5">
            <a:extLst>
              <a:ext uri="{FF2B5EF4-FFF2-40B4-BE49-F238E27FC236}">
                <a16:creationId xmlns:a16="http://schemas.microsoft.com/office/drawing/2014/main" id="{8E59F880-69ED-427E-90EB-674E9072AFEC}"/>
              </a:ext>
            </a:extLst>
          </p:cNvPr>
          <p:cNvPicPr>
            <a:picLocks noChangeAspect="1"/>
          </p:cNvPicPr>
          <p:nvPr/>
        </p:nvPicPr>
        <p:blipFill>
          <a:blip r:embed="rId2"/>
          <a:stretch>
            <a:fillRect/>
          </a:stretch>
        </p:blipFill>
        <p:spPr>
          <a:xfrm>
            <a:off x="3684233" y="3855428"/>
            <a:ext cx="5414592" cy="3002572"/>
          </a:xfrm>
          <a:prstGeom prst="rect">
            <a:avLst/>
          </a:prstGeom>
        </p:spPr>
      </p:pic>
      <p:pic>
        <p:nvPicPr>
          <p:cNvPr id="8" name="Content Placeholder 7">
            <a:extLst>
              <a:ext uri="{FF2B5EF4-FFF2-40B4-BE49-F238E27FC236}">
                <a16:creationId xmlns:a16="http://schemas.microsoft.com/office/drawing/2014/main" id="{0B7EAE36-CD95-4064-806D-360EA3D64749}"/>
              </a:ext>
            </a:extLst>
          </p:cNvPr>
          <p:cNvPicPr>
            <a:picLocks noGrp="1" noChangeAspect="1"/>
          </p:cNvPicPr>
          <p:nvPr>
            <p:ph idx="1"/>
          </p:nvPr>
        </p:nvPicPr>
        <p:blipFill>
          <a:blip r:embed="rId3"/>
          <a:stretch>
            <a:fillRect/>
          </a:stretch>
        </p:blipFill>
        <p:spPr>
          <a:xfrm>
            <a:off x="1178417" y="1766533"/>
            <a:ext cx="10279975" cy="2013050"/>
          </a:xfr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3755676-E4A2-44BB-B432-2AD59E54082F}"/>
                  </a:ext>
                </a:extLst>
              </p14:cNvPr>
              <p14:cNvContentPartPr/>
              <p14:nvPr/>
            </p14:nvContentPartPr>
            <p14:xfrm>
              <a:off x="7197753" y="4002508"/>
              <a:ext cx="348480" cy="304920"/>
            </p14:xfrm>
          </p:contentPart>
        </mc:Choice>
        <mc:Fallback>
          <p:pic>
            <p:nvPicPr>
              <p:cNvPr id="3" name="Ink 2">
                <a:extLst>
                  <a:ext uri="{FF2B5EF4-FFF2-40B4-BE49-F238E27FC236}">
                    <a16:creationId xmlns:a16="http://schemas.microsoft.com/office/drawing/2014/main" id="{93755676-E4A2-44BB-B432-2AD59E54082F}"/>
                  </a:ext>
                </a:extLst>
              </p:cNvPr>
              <p:cNvPicPr/>
              <p:nvPr/>
            </p:nvPicPr>
            <p:blipFill>
              <a:blip r:embed="rId5"/>
              <a:stretch>
                <a:fillRect/>
              </a:stretch>
            </p:blipFill>
            <p:spPr>
              <a:xfrm>
                <a:off x="7188753" y="3993508"/>
                <a:ext cx="3661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C640C77-2B6A-4044-9D74-BB738A9C45B8}"/>
                  </a:ext>
                </a:extLst>
              </p14:cNvPr>
              <p14:cNvContentPartPr/>
              <p14:nvPr/>
            </p14:nvContentPartPr>
            <p14:xfrm>
              <a:off x="4720233" y="4755628"/>
              <a:ext cx="349200" cy="307080"/>
            </p14:xfrm>
          </p:contentPart>
        </mc:Choice>
        <mc:Fallback>
          <p:pic>
            <p:nvPicPr>
              <p:cNvPr id="4" name="Ink 3">
                <a:extLst>
                  <a:ext uri="{FF2B5EF4-FFF2-40B4-BE49-F238E27FC236}">
                    <a16:creationId xmlns:a16="http://schemas.microsoft.com/office/drawing/2014/main" id="{DC640C77-2B6A-4044-9D74-BB738A9C45B8}"/>
                  </a:ext>
                </a:extLst>
              </p:cNvPr>
              <p:cNvPicPr/>
              <p:nvPr/>
            </p:nvPicPr>
            <p:blipFill>
              <a:blip r:embed="rId7"/>
              <a:stretch>
                <a:fillRect/>
              </a:stretch>
            </p:blipFill>
            <p:spPr>
              <a:xfrm>
                <a:off x="4711593" y="4746988"/>
                <a:ext cx="3668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BCCD7C18-44D4-4248-8C5F-DDDAE02BAB24}"/>
                  </a:ext>
                </a:extLst>
              </p14:cNvPr>
              <p14:cNvContentPartPr/>
              <p14:nvPr/>
            </p14:nvContentPartPr>
            <p14:xfrm>
              <a:off x="5380473" y="3506428"/>
              <a:ext cx="3568320" cy="90000"/>
            </p14:xfrm>
          </p:contentPart>
        </mc:Choice>
        <mc:Fallback>
          <p:pic>
            <p:nvPicPr>
              <p:cNvPr id="10" name="Ink 9">
                <a:extLst>
                  <a:ext uri="{FF2B5EF4-FFF2-40B4-BE49-F238E27FC236}">
                    <a16:creationId xmlns:a16="http://schemas.microsoft.com/office/drawing/2014/main" id="{BCCD7C18-44D4-4248-8C5F-DDDAE02BAB24}"/>
                  </a:ext>
                </a:extLst>
              </p:cNvPr>
              <p:cNvPicPr/>
              <p:nvPr/>
            </p:nvPicPr>
            <p:blipFill>
              <a:blip r:embed="rId9"/>
              <a:stretch>
                <a:fillRect/>
              </a:stretch>
            </p:blipFill>
            <p:spPr>
              <a:xfrm>
                <a:off x="5371833" y="3497428"/>
                <a:ext cx="3585960" cy="107640"/>
              </a:xfrm>
              <a:prstGeom prst="rect">
                <a:avLst/>
              </a:prstGeom>
            </p:spPr>
          </p:pic>
        </mc:Fallback>
      </mc:AlternateContent>
    </p:spTree>
    <p:extLst>
      <p:ext uri="{BB962C8B-B14F-4D97-AF65-F5344CB8AC3E}">
        <p14:creationId xmlns:p14="http://schemas.microsoft.com/office/powerpoint/2010/main" val="69570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Lighting and shading</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b="0" i="0" dirty="0">
                <a:solidFill>
                  <a:srgbClr val="242021"/>
                </a:solidFill>
                <a:effectLst/>
                <a:latin typeface="Times New Roman" panose="02020603050405020304" pitchFamily="18" charset="0"/>
                <a:cs typeface="Times New Roman" panose="02020603050405020304" pitchFamily="18" charset="0"/>
              </a:rPr>
              <a:t>The interaction between light and a surface is a complex physical process. Photons can be absorbed, reflected, or transmitted when they strike the surface of a material. </a:t>
            </a:r>
          </a:p>
          <a:p>
            <a:pPr algn="just"/>
            <a:r>
              <a:rPr lang="en-US" b="0" i="0" dirty="0">
                <a:solidFill>
                  <a:srgbClr val="242021"/>
                </a:solidFill>
                <a:effectLst/>
                <a:latin typeface="Times New Roman" panose="02020603050405020304" pitchFamily="18" charset="0"/>
                <a:cs typeface="Times New Roman" panose="02020603050405020304" pitchFamily="18" charset="0"/>
              </a:rPr>
              <a:t>To model this interaction using the whole of today’s knowledge of physics would be far </a:t>
            </a:r>
            <a:r>
              <a:rPr lang="en-US" b="0" i="1" dirty="0">
                <a:solidFill>
                  <a:srgbClr val="242021"/>
                </a:solidFill>
                <a:effectLst/>
                <a:latin typeface="Times New Roman" panose="02020603050405020304" pitchFamily="18" charset="0"/>
                <a:cs typeface="Times New Roman" panose="02020603050405020304" pitchFamily="18" charset="0"/>
              </a:rPr>
              <a:t>too computationally time-consuming</a:t>
            </a:r>
            <a:r>
              <a:rPr lang="en-US" b="0" i="0" dirty="0">
                <a:solidFill>
                  <a:srgbClr val="242021"/>
                </a:solidFill>
                <a:effectLst/>
                <a:latin typeface="Times New Roman" panose="02020603050405020304" pitchFamily="18" charset="0"/>
                <a:cs typeface="Times New Roman" panose="02020603050405020304" pitchFamily="18" charset="0"/>
              </a:rPr>
              <a:t>. Instead, we must settle for models that approximate the expected </a:t>
            </a:r>
            <a:r>
              <a:rPr lang="en-US" b="0" i="1" dirty="0">
                <a:solidFill>
                  <a:srgbClr val="242021"/>
                </a:solidFill>
                <a:effectLst/>
                <a:latin typeface="Times New Roman" panose="02020603050405020304" pitchFamily="18" charset="0"/>
                <a:cs typeface="Times New Roman" panose="02020603050405020304" pitchFamily="18" charset="0"/>
              </a:rPr>
              <a:t>appearance of a surface.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92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BD2A-BC69-4ECE-9AAA-0E4279953725}"/>
              </a:ext>
            </a:extLst>
          </p:cNvPr>
          <p:cNvSpPr>
            <a:spLocks noGrp="1"/>
          </p:cNvSpPr>
          <p:nvPr>
            <p:ph type="title"/>
          </p:nvPr>
        </p:nvSpPr>
        <p:spPr/>
        <p:txBody>
          <a:bodyPr/>
          <a:lstStyle/>
          <a:p>
            <a:r>
              <a:rPr lang="en-US" dirty="0"/>
              <a:t>Link to video</a:t>
            </a:r>
          </a:p>
        </p:txBody>
      </p:sp>
      <p:sp>
        <p:nvSpPr>
          <p:cNvPr id="3" name="Content Placeholder 2">
            <a:extLst>
              <a:ext uri="{FF2B5EF4-FFF2-40B4-BE49-F238E27FC236}">
                <a16:creationId xmlns:a16="http://schemas.microsoft.com/office/drawing/2014/main" id="{25A480B0-DAC5-427A-B5C0-85D3DE40ED11}"/>
              </a:ext>
            </a:extLst>
          </p:cNvPr>
          <p:cNvSpPr>
            <a:spLocks noGrp="1"/>
          </p:cNvSpPr>
          <p:nvPr>
            <p:ph idx="1"/>
          </p:nvPr>
        </p:nvSpPr>
        <p:spPr/>
        <p:txBody>
          <a:bodyPr/>
          <a:lstStyle/>
          <a:p>
            <a:r>
              <a:rPr lang="en-US" dirty="0">
                <a:hlinkClick r:id="rId2"/>
              </a:rPr>
              <a:t>https://www.youtube.com/watch?v=U0XSsI0UDL8</a:t>
            </a:r>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877B09A-8E73-4895-B770-1B4BB53CF94E}"/>
                  </a:ext>
                </a:extLst>
              </p14:cNvPr>
              <p14:cNvContentPartPr/>
              <p14:nvPr/>
            </p14:nvContentPartPr>
            <p14:xfrm>
              <a:off x="3737073" y="559108"/>
              <a:ext cx="360" cy="360"/>
            </p14:xfrm>
          </p:contentPart>
        </mc:Choice>
        <mc:Fallback>
          <p:pic>
            <p:nvPicPr>
              <p:cNvPr id="4" name="Ink 3">
                <a:extLst>
                  <a:ext uri="{FF2B5EF4-FFF2-40B4-BE49-F238E27FC236}">
                    <a16:creationId xmlns:a16="http://schemas.microsoft.com/office/drawing/2014/main" id="{4877B09A-8E73-4895-B770-1B4BB53CF94E}"/>
                  </a:ext>
                </a:extLst>
              </p:cNvPr>
              <p:cNvPicPr/>
              <p:nvPr/>
            </p:nvPicPr>
            <p:blipFill>
              <a:blip r:embed="rId4"/>
              <a:stretch>
                <a:fillRect/>
              </a:stretch>
            </p:blipFill>
            <p:spPr>
              <a:xfrm>
                <a:off x="3728433" y="5504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BD11F88-5BCB-40BA-90BF-95D513E80036}"/>
                  </a:ext>
                </a:extLst>
              </p14:cNvPr>
              <p14:cNvContentPartPr/>
              <p14:nvPr/>
            </p14:nvContentPartPr>
            <p14:xfrm>
              <a:off x="3710793" y="896428"/>
              <a:ext cx="360" cy="360"/>
            </p14:xfrm>
          </p:contentPart>
        </mc:Choice>
        <mc:Fallback>
          <p:pic>
            <p:nvPicPr>
              <p:cNvPr id="5" name="Ink 4">
                <a:extLst>
                  <a:ext uri="{FF2B5EF4-FFF2-40B4-BE49-F238E27FC236}">
                    <a16:creationId xmlns:a16="http://schemas.microsoft.com/office/drawing/2014/main" id="{9BD11F88-5BCB-40BA-90BF-95D513E80036}"/>
                  </a:ext>
                </a:extLst>
              </p:cNvPr>
              <p:cNvPicPr/>
              <p:nvPr/>
            </p:nvPicPr>
            <p:blipFill>
              <a:blip r:embed="rId4"/>
              <a:stretch>
                <a:fillRect/>
              </a:stretch>
            </p:blipFill>
            <p:spPr>
              <a:xfrm>
                <a:off x="3701793" y="88742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31FDFA2-5A3E-4F42-852E-DD1ADB999C29}"/>
                  </a:ext>
                </a:extLst>
              </p14:cNvPr>
              <p14:cNvContentPartPr/>
              <p14:nvPr/>
            </p14:nvContentPartPr>
            <p14:xfrm>
              <a:off x="5556873" y="1100548"/>
              <a:ext cx="360" cy="360"/>
            </p14:xfrm>
          </p:contentPart>
        </mc:Choice>
        <mc:Fallback>
          <p:pic>
            <p:nvPicPr>
              <p:cNvPr id="6" name="Ink 5">
                <a:extLst>
                  <a:ext uri="{FF2B5EF4-FFF2-40B4-BE49-F238E27FC236}">
                    <a16:creationId xmlns:a16="http://schemas.microsoft.com/office/drawing/2014/main" id="{E31FDFA2-5A3E-4F42-852E-DD1ADB999C29}"/>
                  </a:ext>
                </a:extLst>
              </p:cNvPr>
              <p:cNvPicPr/>
              <p:nvPr/>
            </p:nvPicPr>
            <p:blipFill>
              <a:blip r:embed="rId4"/>
              <a:stretch>
                <a:fillRect/>
              </a:stretch>
            </p:blipFill>
            <p:spPr>
              <a:xfrm>
                <a:off x="5548233" y="1091908"/>
                <a:ext cx="18000" cy="18000"/>
              </a:xfrm>
              <a:prstGeom prst="rect">
                <a:avLst/>
              </a:prstGeom>
            </p:spPr>
          </p:pic>
        </mc:Fallback>
      </mc:AlternateContent>
      <p:grpSp>
        <p:nvGrpSpPr>
          <p:cNvPr id="9" name="Group 8">
            <a:extLst>
              <a:ext uri="{FF2B5EF4-FFF2-40B4-BE49-F238E27FC236}">
                <a16:creationId xmlns:a16="http://schemas.microsoft.com/office/drawing/2014/main" id="{4BD54769-42A4-4521-AC5E-D67D001BE2A6}"/>
              </a:ext>
            </a:extLst>
          </p:cNvPr>
          <p:cNvGrpSpPr/>
          <p:nvPr/>
        </p:nvGrpSpPr>
        <p:grpSpPr>
          <a:xfrm>
            <a:off x="4278513" y="1002988"/>
            <a:ext cx="360" cy="360"/>
            <a:chOff x="4278513" y="1002988"/>
            <a:chExt cx="360" cy="36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4DBBFD3A-81B7-4C27-917B-422E9F0ECD0D}"/>
                    </a:ext>
                  </a:extLst>
                </p14:cNvPr>
                <p14:cNvContentPartPr/>
                <p14:nvPr/>
              </p14:nvContentPartPr>
              <p14:xfrm>
                <a:off x="4278513" y="1002988"/>
                <a:ext cx="360" cy="360"/>
              </p14:xfrm>
            </p:contentPart>
          </mc:Choice>
          <mc:Fallback>
            <p:pic>
              <p:nvPicPr>
                <p:cNvPr id="7" name="Ink 6">
                  <a:extLst>
                    <a:ext uri="{FF2B5EF4-FFF2-40B4-BE49-F238E27FC236}">
                      <a16:creationId xmlns:a16="http://schemas.microsoft.com/office/drawing/2014/main" id="{4DBBFD3A-81B7-4C27-917B-422E9F0ECD0D}"/>
                    </a:ext>
                  </a:extLst>
                </p:cNvPr>
                <p:cNvPicPr/>
                <p:nvPr/>
              </p:nvPicPr>
              <p:blipFill>
                <a:blip r:embed="rId4"/>
                <a:stretch>
                  <a:fillRect/>
                </a:stretch>
              </p:blipFill>
              <p:spPr>
                <a:xfrm>
                  <a:off x="4269873" y="9939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68251B6-0C97-45D8-BEE0-B892E2FD7CA7}"/>
                    </a:ext>
                  </a:extLst>
                </p14:cNvPr>
                <p14:cNvContentPartPr/>
                <p14:nvPr/>
              </p14:nvContentPartPr>
              <p14:xfrm>
                <a:off x="4278513" y="1002988"/>
                <a:ext cx="360" cy="360"/>
              </p14:xfrm>
            </p:contentPart>
          </mc:Choice>
          <mc:Fallback>
            <p:pic>
              <p:nvPicPr>
                <p:cNvPr id="8" name="Ink 7">
                  <a:extLst>
                    <a:ext uri="{FF2B5EF4-FFF2-40B4-BE49-F238E27FC236}">
                      <a16:creationId xmlns:a16="http://schemas.microsoft.com/office/drawing/2014/main" id="{F68251B6-0C97-45D8-BEE0-B892E2FD7CA7}"/>
                    </a:ext>
                  </a:extLst>
                </p:cNvPr>
                <p:cNvPicPr/>
                <p:nvPr/>
              </p:nvPicPr>
              <p:blipFill>
                <a:blip r:embed="rId4"/>
                <a:stretch>
                  <a:fillRect/>
                </a:stretch>
              </p:blipFill>
              <p:spPr>
                <a:xfrm>
                  <a:off x="4269873" y="993988"/>
                  <a:ext cx="18000" cy="18000"/>
                </a:xfrm>
                <a:prstGeom prst="rect">
                  <a:avLst/>
                </a:prstGeom>
              </p:spPr>
            </p:pic>
          </mc:Fallback>
        </mc:AlternateContent>
      </p:grpSp>
    </p:spTree>
    <p:extLst>
      <p:ext uri="{BB962C8B-B14F-4D97-AF65-F5344CB8AC3E}">
        <p14:creationId xmlns:p14="http://schemas.microsoft.com/office/powerpoint/2010/main" val="288788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RGB Color..</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 precise model describing the reflection of light by a surface would account for every wavelength of light in the </a:t>
            </a:r>
            <a:r>
              <a:rPr lang="en-US" i="1" dirty="0">
                <a:latin typeface="Times New Roman" panose="02020603050405020304" pitchFamily="18" charset="0"/>
                <a:cs typeface="Times New Roman" panose="02020603050405020304" pitchFamily="18" charset="0"/>
              </a:rPr>
              <a:t>visible spectrum</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However, the cone cells in the human eye are generally sensitive to three different overlapping regions of the visible spectrum corresponding to the colors </a:t>
            </a:r>
            <a:r>
              <a:rPr lang="en-US" i="1" dirty="0">
                <a:latin typeface="Times New Roman" panose="02020603050405020304" pitchFamily="18" charset="0"/>
                <a:cs typeface="Times New Roman" panose="02020603050405020304" pitchFamily="18" charset="0"/>
              </a:rPr>
              <a:t>red, green, and blue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Thus, TVs and computer displays are able to produce a wide range of colors by combining red, green, and blue light in different proportions.</a:t>
            </a:r>
          </a:p>
          <a:p>
            <a:pPr algn="just"/>
            <a:r>
              <a:rPr lang="en-US" dirty="0">
                <a:latin typeface="Times New Roman" panose="02020603050405020304" pitchFamily="18" charset="0"/>
                <a:cs typeface="Times New Roman" panose="02020603050405020304" pitchFamily="18" charset="0"/>
              </a:rPr>
              <a:t>For instance, yellow is produced by blending equal parts red and green. This system is commonly referred to as RGB color. </a:t>
            </a:r>
          </a:p>
          <a:p>
            <a:pPr algn="just"/>
            <a:r>
              <a:rPr lang="en-US" dirty="0">
                <a:latin typeface="Times New Roman" panose="02020603050405020304" pitchFamily="18" charset="0"/>
                <a:cs typeface="Times New Roman" panose="02020603050405020304" pitchFamily="18" charset="0"/>
              </a:rPr>
              <a:t>Colors that are made up of more than one wavelength of light, such as brown, can also be simulated using RGB color. </a:t>
            </a:r>
          </a:p>
        </p:txBody>
      </p:sp>
    </p:spTree>
    <p:extLst>
      <p:ext uri="{BB962C8B-B14F-4D97-AF65-F5344CB8AC3E}">
        <p14:creationId xmlns:p14="http://schemas.microsoft.com/office/powerpoint/2010/main" val="383940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RGB Color..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intensity of reflected light at a point on a surface is calculated for red, green, and blue wavelengths simultaneously. </a:t>
                </a:r>
              </a:p>
              <a:p>
                <a:pPr algn="just"/>
                <a:r>
                  <a:rPr lang="en-US" dirty="0">
                    <a:latin typeface="Times New Roman" panose="02020603050405020304" pitchFamily="18" charset="0"/>
                    <a:cs typeface="Times New Roman" panose="02020603050405020304" pitchFamily="18" charset="0"/>
                  </a:rPr>
                  <a:t>Colors are expressed as triplets of red, green, and blue components whose values range from 0 to 1. </a:t>
                </a:r>
              </a:p>
              <a:p>
                <a:pPr algn="just"/>
                <a:r>
                  <a:rPr lang="en-US" dirty="0">
                    <a:latin typeface="Times New Roman" panose="02020603050405020304" pitchFamily="18" charset="0"/>
                    <a:cs typeface="Times New Roman" panose="02020603050405020304" pitchFamily="18" charset="0"/>
                  </a:rPr>
                  <a:t>These colors represent both the spectral composition of light, which determines what color the eye perceives, as well as the intensity of light. </a:t>
                </a:r>
              </a:p>
              <a:p>
                <a:pPr algn="just"/>
                <a:r>
                  <a:rPr lang="en-US" dirty="0">
                    <a:latin typeface="Times New Roman" panose="02020603050405020304" pitchFamily="18" charset="0"/>
                    <a:cs typeface="Times New Roman" panose="02020603050405020304" pitchFamily="18" charset="0"/>
                  </a:rPr>
                  <a:t>We denote colors by script letters to distinguish them from vectors. A single red, green, or blue component of a color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𝐶</m:t>
                    </m:r>
                  </m:oMath>
                </a14:m>
                <a:r>
                  <a:rPr lang="en-US" dirty="0">
                    <a:latin typeface="Times New Roman" panose="02020603050405020304" pitchFamily="18" charset="0"/>
                    <a:cs typeface="Times New Roman" panose="02020603050405020304" pitchFamily="18" charset="0"/>
                  </a:rPr>
                  <a:t> is denoted by using a subscript </a:t>
                </a:r>
                <a:r>
                  <a:rPr lang="en-US" sz="26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g, or b (hence, we can write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𝐶</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a:rPr lang="en-US" b="0" i="1" smtClean="0">
                            <a:latin typeface="Cambria Math" panose="02040503050406030204" pitchFamily="18" charset="0"/>
                            <a:cs typeface="Times New Roman" panose="02020603050405020304" pitchFamily="18" charset="0"/>
                          </a:rPr>
                          <m:t>𝑟</m:t>
                        </m:r>
                      </m:sub>
                    </m:sSub>
                    <m:r>
                      <a:rPr lang="en-US" b="0" i="1" smtClean="0">
                        <a:latin typeface="Cambria Math" panose="02040503050406030204" pitchFamily="18" charset="0"/>
                        <a:cs typeface="Times New Roman" panose="02020603050405020304" pitchFamily="18" charset="0"/>
                      </a:rPr>
                      <m:t>,</m:t>
                    </m:r>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a:rPr lang="en-US" b="0" i="1" smtClean="0">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a:t>
                </a:r>
                <a:r>
                  <a:rPr lang="en-US" dirty="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a:rPr lang="en-US" b="0" i="1" smtClean="0">
                            <a:latin typeface="Cambria Math" panose="02040503050406030204" pitchFamily="18" charset="0"/>
                            <a:cs typeface="Times New Roman" panose="02020603050405020304" pitchFamily="18" charset="0"/>
                          </a:rPr>
                          <m:t>𝑏</m:t>
                        </m:r>
                      </m:sub>
                    </m:sSub>
                  </m:oMath>
                </a14:m>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color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𝐶</m:t>
                    </m:r>
                  </m:oMath>
                </a14:m>
                <a:r>
                  <a:rPr lang="en-US" dirty="0">
                    <a:latin typeface="Times New Roman" panose="02020603050405020304" pitchFamily="18" charset="0"/>
                    <a:cs typeface="Times New Roman" panose="02020603050405020304" pitchFamily="18" charset="0"/>
                  </a:rPr>
                  <a:t> can be multiplied by a scalar </a:t>
                </a:r>
                <a14:m>
                  <m:oMath xmlns:m="http://schemas.openxmlformats.org/officeDocument/2006/math">
                    <m:r>
                      <a:rPr lang="en-US" b="0" i="1" smtClean="0">
                        <a:latin typeface="Cambria Math" panose="02040503050406030204" pitchFamily="18" charset="0"/>
                        <a:cs typeface="Times New Roman" panose="02020603050405020304" pitchFamily="18" charset="0"/>
                      </a:rPr>
                      <m:t>𝑠</m:t>
                    </m:r>
                  </m:oMath>
                </a14:m>
                <a:r>
                  <a:rPr lang="en-US" dirty="0">
                    <a:latin typeface="Times New Roman" panose="02020603050405020304" pitchFamily="18" charset="0"/>
                    <a:cs typeface="Times New Roman" panose="02020603050405020304" pitchFamily="18" charset="0"/>
                  </a:rPr>
                  <a:t> to produce a new color:</a:t>
                </a:r>
              </a:p>
            </p:txBody>
          </p:sp>
        </mc:Choice>
        <mc:Fallback xmlns="">
          <p:sp>
            <p:nvSpPr>
              <p:cNvPr id="3" name="Content Placeholder 2">
                <a:extLst>
                  <a:ext uri="{FF2B5EF4-FFF2-40B4-BE49-F238E27FC236}">
                    <a16:creationId xmlns:a16="http://schemas.microsoft.com/office/drawing/2014/main" id="{1BE08F2D-F811-4B34-BBCC-1BE4E3988554}"/>
                  </a:ext>
                </a:extLst>
              </p:cNvPr>
              <p:cNvSpPr>
                <a:spLocks noGrp="1" noRot="1" noChangeAspect="1" noMove="1" noResize="1" noEditPoints="1" noAdjustHandles="1" noChangeArrowheads="1" noChangeShapeType="1" noTextEdit="1"/>
              </p:cNvSpPr>
              <p:nvPr>
                <p:ph idx="1"/>
              </p:nvPr>
            </p:nvSpPr>
            <p:spPr>
              <a:blipFill>
                <a:blip r:embed="rId2"/>
                <a:stretch>
                  <a:fillRect l="-928" t="-2101" r="-9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C557224-1178-47CF-AC27-7F8CFDD9F303}"/>
              </a:ext>
            </a:extLst>
          </p:cNvPr>
          <p:cNvPicPr>
            <a:picLocks noChangeAspect="1"/>
          </p:cNvPicPr>
          <p:nvPr/>
        </p:nvPicPr>
        <p:blipFill>
          <a:blip r:embed="rId3"/>
          <a:stretch>
            <a:fillRect/>
          </a:stretch>
        </p:blipFill>
        <p:spPr>
          <a:xfrm>
            <a:off x="4294156" y="5891212"/>
            <a:ext cx="3894752" cy="841375"/>
          </a:xfrm>
          <a:prstGeom prst="rect">
            <a:avLst/>
          </a:prstGeom>
        </p:spPr>
      </p:pic>
    </p:spTree>
    <p:extLst>
      <p:ext uri="{BB962C8B-B14F-4D97-AF65-F5344CB8AC3E}">
        <p14:creationId xmlns:p14="http://schemas.microsoft.com/office/powerpoint/2010/main" val="86730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RGB Color..</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a:xfrm>
            <a:off x="838200" y="1825624"/>
            <a:ext cx="10515600" cy="4832627"/>
          </a:xfrm>
        </p:spPr>
        <p:txBody>
          <a:bodyPr>
            <a:normAutofit/>
          </a:bodyPr>
          <a:lstStyle/>
          <a:p>
            <a:pPr algn="just"/>
            <a:r>
              <a:rPr lang="en-US" dirty="0">
                <a:latin typeface="Times New Roman" panose="02020603050405020304" pitchFamily="18" charset="0"/>
                <a:cs typeface="Times New Roman" panose="02020603050405020304" pitchFamily="18" charset="0"/>
              </a:rPr>
              <a:t>Addition and multiplication of colors are performed component-wise. That is, for two colors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we have: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Color multiplication, either by another color or by a scalar, is also called </a:t>
            </a:r>
            <a:r>
              <a:rPr lang="en-US" i="1" dirty="0">
                <a:latin typeface="Times New Roman" panose="02020603050405020304" pitchFamily="18" charset="0"/>
                <a:cs typeface="Times New Roman" panose="02020603050405020304" pitchFamily="18" charset="0"/>
              </a:rPr>
              <a:t>modulation</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color of a pixel belonging to a rendered triangle is usually determined through some combination of colors from multiple sources.</a:t>
            </a:r>
          </a:p>
        </p:txBody>
      </p:sp>
      <p:pic>
        <p:nvPicPr>
          <p:cNvPr id="5" name="Picture 4">
            <a:extLst>
              <a:ext uri="{FF2B5EF4-FFF2-40B4-BE49-F238E27FC236}">
                <a16:creationId xmlns:a16="http://schemas.microsoft.com/office/drawing/2014/main" id="{681A6C42-D981-489D-8CCA-15961A3F62BC}"/>
              </a:ext>
            </a:extLst>
          </p:cNvPr>
          <p:cNvPicPr>
            <a:picLocks noChangeAspect="1"/>
          </p:cNvPicPr>
          <p:nvPr/>
        </p:nvPicPr>
        <p:blipFill>
          <a:blip r:embed="rId2"/>
          <a:stretch>
            <a:fillRect/>
          </a:stretch>
        </p:blipFill>
        <p:spPr>
          <a:xfrm>
            <a:off x="3971046" y="2701007"/>
            <a:ext cx="4499365" cy="1065367"/>
          </a:xfrm>
          <a:prstGeom prst="rect">
            <a:avLst/>
          </a:prstGeom>
        </p:spPr>
      </p:pic>
    </p:spTree>
    <p:extLst>
      <p:ext uri="{BB962C8B-B14F-4D97-AF65-F5344CB8AC3E}">
        <p14:creationId xmlns:p14="http://schemas.microsoft.com/office/powerpoint/2010/main" val="374595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RGB Color..</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color of a pixel on the face of a triangle is commonly derived from the product of a color looked up in a </a:t>
            </a:r>
            <a:r>
              <a:rPr lang="en-US" i="1" dirty="0">
                <a:latin typeface="Times New Roman" panose="02020603050405020304" pitchFamily="18" charset="0"/>
                <a:cs typeface="Times New Roman" panose="02020603050405020304" pitchFamily="18" charset="0"/>
              </a:rPr>
              <a:t>texture map </a:t>
            </a:r>
            <a:r>
              <a:rPr lang="en-US" dirty="0">
                <a:latin typeface="Times New Roman" panose="02020603050405020304" pitchFamily="18" charset="0"/>
                <a:cs typeface="Times New Roman" panose="02020603050405020304" pitchFamily="18" charset="0"/>
              </a:rPr>
              <a:t>and another color that is </a:t>
            </a:r>
            <a:r>
              <a:rPr lang="en-US" i="1" dirty="0">
                <a:latin typeface="Times New Roman" panose="02020603050405020304" pitchFamily="18" charset="0"/>
                <a:cs typeface="Times New Roman" panose="02020603050405020304" pitchFamily="18" charset="0"/>
              </a:rPr>
              <a:t>interpolated among the triangle’s vertices</a:t>
            </a:r>
            <a:r>
              <a:rPr lang="en-US" dirty="0">
                <a:latin typeface="Times New Roman" panose="02020603050405020304" pitchFamily="18" charset="0"/>
                <a:cs typeface="Times New Roman" panose="02020603050405020304" pitchFamily="18" charset="0"/>
              </a:rPr>
              <a:t>. In this case, we say that the texture color is </a:t>
            </a:r>
            <a:r>
              <a:rPr lang="en-US" i="1" dirty="0">
                <a:latin typeface="Times New Roman" panose="02020603050405020304" pitchFamily="18" charset="0"/>
                <a:cs typeface="Times New Roman" panose="02020603050405020304" pitchFamily="18" charset="0"/>
              </a:rPr>
              <a:t>modulated</a:t>
            </a:r>
            <a:r>
              <a:rPr lang="en-US" dirty="0">
                <a:latin typeface="Times New Roman" panose="02020603050405020304" pitchFamily="18" charset="0"/>
                <a:cs typeface="Times New Roman" panose="02020603050405020304" pitchFamily="18" charset="0"/>
              </a:rPr>
              <a:t> by the vertex color.</a:t>
            </a:r>
          </a:p>
        </p:txBody>
      </p:sp>
    </p:spTree>
    <p:extLst>
      <p:ext uri="{BB962C8B-B14F-4D97-AF65-F5344CB8AC3E}">
        <p14:creationId xmlns:p14="http://schemas.microsoft.com/office/powerpoint/2010/main" val="40340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Light sources..</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color that we calculate for any point on a surface is the sum of contributions from all the light sources that illuminate the surface. </a:t>
            </a:r>
          </a:p>
          <a:p>
            <a:pPr algn="just"/>
            <a:r>
              <a:rPr lang="en-US" dirty="0">
                <a:latin typeface="Times New Roman" panose="02020603050405020304" pitchFamily="18" charset="0"/>
                <a:cs typeface="Times New Roman" panose="02020603050405020304" pitchFamily="18" charset="0"/>
              </a:rPr>
              <a:t>The standard types of light sources supported by 3D graphics systems come in four varieties: ambient, directional, point, and spot. </a:t>
            </a:r>
          </a:p>
        </p:txBody>
      </p:sp>
    </p:spTree>
    <p:extLst>
      <p:ext uri="{BB962C8B-B14F-4D97-AF65-F5344CB8AC3E}">
        <p14:creationId xmlns:p14="http://schemas.microsoft.com/office/powerpoint/2010/main" val="182200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4E-6785-453C-A35B-B26D1B188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Ambient Light..</a:t>
            </a:r>
          </a:p>
        </p:txBody>
      </p:sp>
      <p:sp>
        <p:nvSpPr>
          <p:cNvPr id="3" name="Content Placeholder 2">
            <a:extLst>
              <a:ext uri="{FF2B5EF4-FFF2-40B4-BE49-F238E27FC236}">
                <a16:creationId xmlns:a16="http://schemas.microsoft.com/office/drawing/2014/main" id="{1BE08F2D-F811-4B34-BBCC-1BE4E398855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ambient light </a:t>
            </a:r>
            <a:r>
              <a:rPr lang="en-US" dirty="0">
                <a:latin typeface="Times New Roman" panose="02020603050405020304" pitchFamily="18" charset="0"/>
                <a:cs typeface="Times New Roman" panose="02020603050405020304" pitchFamily="18" charset="0"/>
              </a:rPr>
              <a:t>present at a certain location is the low-intensity light that arises from the many reflections of light on all nearby surfaces in an environment. </a:t>
            </a:r>
          </a:p>
          <a:p>
            <a:pPr algn="just"/>
            <a:r>
              <a:rPr lang="en-US" dirty="0">
                <a:latin typeface="Times New Roman" panose="02020603050405020304" pitchFamily="18" charset="0"/>
                <a:cs typeface="Times New Roman" panose="02020603050405020304" pitchFamily="18" charset="0"/>
              </a:rPr>
              <a:t>Ambient light provides a rough approximation of the general brightness of an area and replaces the complexities of calculating all the inter-object reflections in a scene.</a:t>
            </a:r>
          </a:p>
          <a:p>
            <a:pPr algn="just"/>
            <a:r>
              <a:rPr lang="en-US" sz="2800" b="0" i="0" dirty="0">
                <a:solidFill>
                  <a:srgbClr val="242021"/>
                </a:solidFill>
                <a:effectLst/>
                <a:latin typeface="TimesNewRoman"/>
              </a:rPr>
              <a:t>Ambient light appears to come from every direction with equal intensity, and thus illuminates every part of an object uniformly.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9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3251</TotalTime>
  <Words>1916</Words>
  <Application>Microsoft Office PowerPoint</Application>
  <PresentationFormat>Widescreen</PresentationFormat>
  <Paragraphs>82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EuclidMathOne</vt:lpstr>
      <vt:lpstr>TimesNewRoman</vt:lpstr>
      <vt:lpstr>Arial</vt:lpstr>
      <vt:lpstr>Calibri</vt:lpstr>
      <vt:lpstr>Calibri Light</vt:lpstr>
      <vt:lpstr>Cambria Math</vt:lpstr>
      <vt:lpstr>Symbol</vt:lpstr>
      <vt:lpstr>Times New Roman</vt:lpstr>
      <vt:lpstr>Office Theme</vt:lpstr>
      <vt:lpstr>Game programming</vt:lpstr>
      <vt:lpstr>Lighting and shading</vt:lpstr>
      <vt:lpstr>Lighting and shading</vt:lpstr>
      <vt:lpstr>RGB Color..</vt:lpstr>
      <vt:lpstr>RGB Color..</vt:lpstr>
      <vt:lpstr>RGB Color..</vt:lpstr>
      <vt:lpstr>RGB Color..</vt:lpstr>
      <vt:lpstr>Light sources..</vt:lpstr>
      <vt:lpstr>Ambient Light..</vt:lpstr>
      <vt:lpstr>Directional Light Sources..</vt:lpstr>
      <vt:lpstr>Point Light Sources..</vt:lpstr>
      <vt:lpstr>Point Light Sources..</vt:lpstr>
      <vt:lpstr>Spot Light Sources..</vt:lpstr>
      <vt:lpstr>PowerPoint Presentation</vt:lpstr>
      <vt:lpstr>Spot Light Sources..</vt:lpstr>
      <vt:lpstr>Spot Light Sources..</vt:lpstr>
      <vt:lpstr> Diffuse Reflection..</vt:lpstr>
      <vt:lpstr> Diffuse Reflection..</vt:lpstr>
      <vt:lpstr>PowerPoint Presentation</vt:lpstr>
      <vt:lpstr> Diffuse Reflection..</vt:lpstr>
      <vt:lpstr> Diffuse Reflection..</vt:lpstr>
      <vt:lpstr>Specular Reflection..</vt:lpstr>
      <vt:lpstr>Specular Reflection..</vt:lpstr>
      <vt:lpstr>Specular Reflection..</vt:lpstr>
      <vt:lpstr>Specular Reflection..</vt:lpstr>
      <vt:lpstr>Specular Reflection..</vt:lpstr>
      <vt:lpstr>Specular Reflection..</vt:lpstr>
      <vt:lpstr>Specular Reflection..</vt:lpstr>
      <vt:lpstr>Specular Reflection..</vt:lpstr>
      <vt:lpstr>Link to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programming</dc:title>
  <dc:creator>emadengineer704@yahoo.com</dc:creator>
  <cp:lastModifiedBy>emadengineer704@yahoo.com</cp:lastModifiedBy>
  <cp:revision>109</cp:revision>
  <dcterms:created xsi:type="dcterms:W3CDTF">2024-03-09T06:23:35Z</dcterms:created>
  <dcterms:modified xsi:type="dcterms:W3CDTF">2024-03-12T07:26:37Z</dcterms:modified>
</cp:coreProperties>
</file>