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425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67485"/>
  </p:normalViewPr>
  <p:slideViewPr>
    <p:cSldViewPr snapToGrid="0" snapToObjects="1">
      <p:cViewPr>
        <p:scale>
          <a:sx n="107" d="100"/>
          <a:sy n="107" d="100"/>
        </p:scale>
        <p:origin x="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3123-A376-F84F-8EB8-15EAFCABCEA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9E221-AB9E-2B40-9D9C-F8DB0F2D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7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46425"/>
                </a:solidFill>
              </a:rPr>
              <a:t>This material was developed by Google developer training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46425"/>
                </a:solidFill>
              </a:rPr>
              <a:t>And it’s designed to help you to learn how to build Android apps.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46425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46425"/>
                </a:solidFill>
              </a:rPr>
              <a:t>We will start with building the simplest app Hello world all the way building an that can share data with other apps.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46425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46425"/>
                </a:solidFill>
              </a:rPr>
              <a:t>Each lesson includes a lecture, some lectures don’t have practical exercises but most of them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46425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46425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9E221-AB9E-2B40-9D9C-F8DB0F2DA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C02-6679-7043-88DB-D2B213B59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07683-B829-9E47-AA84-697D7F96B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0031-2EC6-2048-B7B1-7C27B21D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DCA4B-7449-9F43-999B-178424CC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D06F-AE2D-6B4C-9CF5-9D90A300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1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2A91-CF3C-2B4D-B5A8-52997F4A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66571-C62F-4745-B396-36B8932ED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149C9-C1FB-DD45-B2D4-F65BB228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8351-C495-C645-8E54-76D921D7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C3CD-974B-D84D-8306-5F565561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5A02D-E9FB-824A-8484-F74A2527F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281DD-7932-5F49-B0AB-3BBDE093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FC11-AD2F-854A-B5B0-BE640C01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1247-DA1B-2446-B97C-4763AFD7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EAFD-13FD-BB44-BBC9-491CBD59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4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E25C-3E35-8544-84D0-EE164DBE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66A3-6EF6-FF46-9448-F4A5C365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05CA-EE67-B84C-A303-8E6FCB52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4C70-FCAD-3047-92FB-63494697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148B-01F7-BE43-8905-180CA7A9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B636-073E-A541-AA01-BD5398F1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DD57D-DB18-E449-9DD6-E3021908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5755-F1B1-BB45-BA73-13E07F48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09CA-CD05-EC49-A46B-2638EE1F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375F-DEE9-5C4B-B9FA-ABC6784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BA94-AFCD-584C-8A02-390E327B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BA78-7F9F-9240-B6E6-E0D7ED06B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D1450-6663-0946-944B-2AF78FF5D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08C64-5E6F-1C47-80E0-63ACDCD7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C0216-3586-9949-8E68-F1630FE8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EFFDC-93A6-D743-BFE9-58EF0C86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96F5-1E4D-3F40-B904-7DF28A8F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89A5-B556-4B4C-B8F2-22C2BEB7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5848-2596-2548-9D12-FC2BA228E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ED0C6-1BB9-5F48-99F2-45C352421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2C098-FF4E-6445-B2D1-21E03D8CE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D539E-E1DF-2E4C-B679-7CDF58B0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E32BA-6A47-A24B-9F97-585C25FC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C9267-AB57-2C47-BE7A-8F9D4DAF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432F-0D8D-0945-853C-A0A5AF18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16975-E9AA-004C-BCE2-AF5BBB2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013E3-EE9F-454E-94D5-43338293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B1D45-BCFD-914F-A9D7-F11BDC94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18837-FA9A-5344-9669-20125C66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FB09A-B310-DA43-B2DC-6A7F54DD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C3BD7-C058-2D4E-8641-5405A3E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8ED4-E033-2444-A4F7-A287F8D8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9BFA-06FE-CE44-9C46-34330682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2455D-CB4E-904F-B3DF-B3F35417E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F8B4F-733A-F640-9228-E081DD81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76035-224C-E841-8151-DE14A6A1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ED7D-9ECB-C248-B814-C84960FA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46C9-BCC4-5246-855D-0E22BC46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3974D-352D-1744-8B32-E8F5BCD8E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3FED5-A809-1949-B390-6626F258D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9CE5-B5BB-C24A-B4FE-02488613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B9FA3-2923-3048-8645-D75DB80A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1AB6F-10A8-C74C-BF74-A90E6C6C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81E34-A990-484A-9123-62458415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EBDE-65C5-BD49-94F8-2BBBCA8C4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03C4-93A0-F448-8E44-4BC5DCDDB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1325-49D7-B14E-9AB5-8B3612785B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F42B-B2BB-E34B-8BE7-679B6C045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A725-F6F0-0947-96CE-F731A620B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47B29-92B9-8048-9FB3-69D62BF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861F93-404C-AF40-B0EA-DE3B711E5346}"/>
              </a:ext>
            </a:extLst>
          </p:cNvPr>
          <p:cNvSpPr txBox="1">
            <a:spLocks/>
          </p:cNvSpPr>
          <p:nvPr/>
        </p:nvSpPr>
        <p:spPr>
          <a:xfrm>
            <a:off x="323806" y="2367171"/>
            <a:ext cx="54481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46425"/>
                </a:solidFill>
              </a:rPr>
              <a:t>Android Basics</a:t>
            </a:r>
          </a:p>
          <a:p>
            <a:r>
              <a:rPr lang="en-US" sz="6600" dirty="0">
                <a:solidFill>
                  <a:srgbClr val="F46425"/>
                </a:solidFill>
              </a:rPr>
              <a:t>Course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049764E-AF1F-E145-A1EC-926A9162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92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4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E7C699-4ECD-9B41-9AB6-6E8D632DCD33}"/>
              </a:ext>
            </a:extLst>
          </p:cNvPr>
          <p:cNvSpPr/>
          <p:nvPr/>
        </p:nvSpPr>
        <p:spPr>
          <a:xfrm>
            <a:off x="5775767" y="-92597"/>
            <a:ext cx="6416233" cy="6950597"/>
          </a:xfrm>
          <a:prstGeom prst="rect">
            <a:avLst/>
          </a:prstGeom>
          <a:solidFill>
            <a:srgbClr val="F46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F5476-F7D6-C543-9E97-7D9EF3BAD6EB}"/>
              </a:ext>
            </a:extLst>
          </p:cNvPr>
          <p:cNvSpPr txBox="1"/>
          <p:nvPr/>
        </p:nvSpPr>
        <p:spPr>
          <a:xfrm>
            <a:off x="7817119" y="2875002"/>
            <a:ext cx="28666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Teacher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7E1EC-CF5B-0345-A870-1FBD84B7E5AB}"/>
              </a:ext>
            </a:extLst>
          </p:cNvPr>
          <p:cNvSpPr txBox="1"/>
          <p:nvPr/>
        </p:nvSpPr>
        <p:spPr>
          <a:xfrm>
            <a:off x="1392515" y="2875002"/>
            <a:ext cx="2795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46425"/>
                </a:solidFill>
              </a:rPr>
              <a:t>Bassam</a:t>
            </a:r>
            <a:endParaRPr lang="en-US" dirty="0">
              <a:solidFill>
                <a:srgbClr val="F464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8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E7C699-4ECD-9B41-9AB6-6E8D632DCD33}"/>
              </a:ext>
            </a:extLst>
          </p:cNvPr>
          <p:cNvSpPr/>
          <p:nvPr/>
        </p:nvSpPr>
        <p:spPr>
          <a:xfrm>
            <a:off x="-11572" y="-81023"/>
            <a:ext cx="6416233" cy="6939023"/>
          </a:xfrm>
          <a:prstGeom prst="rect">
            <a:avLst/>
          </a:prstGeom>
          <a:solidFill>
            <a:srgbClr val="F46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F5476-F7D6-C543-9E97-7D9EF3BAD6EB}"/>
              </a:ext>
            </a:extLst>
          </p:cNvPr>
          <p:cNvSpPr txBox="1"/>
          <p:nvPr/>
        </p:nvSpPr>
        <p:spPr>
          <a:xfrm>
            <a:off x="7808748" y="2367171"/>
            <a:ext cx="37181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46425"/>
                </a:solidFill>
              </a:rPr>
              <a:t>Content </a:t>
            </a:r>
            <a:br>
              <a:rPr lang="en-US" sz="6600" dirty="0">
                <a:solidFill>
                  <a:srgbClr val="F46425"/>
                </a:solidFill>
              </a:rPr>
            </a:br>
            <a:r>
              <a:rPr lang="en-US" sz="6600" dirty="0">
                <a:solidFill>
                  <a:srgbClr val="F46425"/>
                </a:solidFill>
              </a:rPr>
              <a:t>Developer</a:t>
            </a:r>
            <a:endParaRPr lang="en-US" dirty="0">
              <a:solidFill>
                <a:srgbClr val="F4642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7E1EC-CF5B-0345-A870-1FBD84B7E5AB}"/>
              </a:ext>
            </a:extLst>
          </p:cNvPr>
          <p:cNvSpPr txBox="1"/>
          <p:nvPr/>
        </p:nvSpPr>
        <p:spPr>
          <a:xfrm>
            <a:off x="2018176" y="2834490"/>
            <a:ext cx="23567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Amaal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5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E7C699-4ECD-9B41-9AB6-6E8D632DCD33}"/>
              </a:ext>
            </a:extLst>
          </p:cNvPr>
          <p:cNvSpPr/>
          <p:nvPr/>
        </p:nvSpPr>
        <p:spPr>
          <a:xfrm>
            <a:off x="5775767" y="-92597"/>
            <a:ext cx="6416233" cy="6950597"/>
          </a:xfrm>
          <a:prstGeom prst="rect">
            <a:avLst/>
          </a:prstGeom>
          <a:solidFill>
            <a:srgbClr val="F46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F5476-F7D6-C543-9E97-7D9EF3BAD6EB}"/>
              </a:ext>
            </a:extLst>
          </p:cNvPr>
          <p:cNvSpPr txBox="1"/>
          <p:nvPr/>
        </p:nvSpPr>
        <p:spPr>
          <a:xfrm>
            <a:off x="8672142" y="2888051"/>
            <a:ext cx="10210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7E1EC-CF5B-0345-A870-1FBD84B7E5AB}"/>
              </a:ext>
            </a:extLst>
          </p:cNvPr>
          <p:cNvSpPr txBox="1"/>
          <p:nvPr/>
        </p:nvSpPr>
        <p:spPr>
          <a:xfrm>
            <a:off x="1392515" y="2875002"/>
            <a:ext cx="26308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46425"/>
                </a:solidFill>
              </a:rPr>
              <a:t>Hassan</a:t>
            </a:r>
            <a:endParaRPr lang="en-US" dirty="0">
              <a:solidFill>
                <a:srgbClr val="F464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54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76</Words>
  <Application>Microsoft Macintosh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140064015 Bassam A . Almutairi</dc:creator>
  <cp:lastModifiedBy>140064015 Bassam A . Almutairi</cp:lastModifiedBy>
  <cp:revision>6</cp:revision>
  <dcterms:created xsi:type="dcterms:W3CDTF">2020-12-12T18:43:48Z</dcterms:created>
  <dcterms:modified xsi:type="dcterms:W3CDTF">2020-12-13T20:52:42Z</dcterms:modified>
</cp:coreProperties>
</file>