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/>
    <p:restoredTop sz="94713"/>
  </p:normalViewPr>
  <p:slideViewPr>
    <p:cSldViewPr snapToGrid="0" snapToObjects="1">
      <p:cViewPr varScale="1">
        <p:scale>
          <a:sx n="149" d="100"/>
          <a:sy n="14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A607-57C4-B243-BD90-387781D29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E3A3F-3C03-9C41-B3A0-5C75D4646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0D1A2-0890-5F48-9EC2-FFF34C85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37-081D-6E48-BA1F-6E75B803D70E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06D6-1C63-8746-968B-2E7E924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2E8C-76AD-0A48-A1AE-77ABF969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4F6-3568-4846-8F1E-9B954D0A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CEC9-D34C-8444-8A26-0EEF0F00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2574C-6413-D042-A669-CDBF3D0F1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D662-0BFB-8E44-9295-F8F95B86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37-081D-6E48-BA1F-6E75B803D70E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407-905D-0348-8892-D8CDA9FD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BDF1-C52D-1543-8873-ECFD3759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4F6-3568-4846-8F1E-9B954D0A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7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3A2E7-2000-6E4D-B1D8-4E8917D6F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8C14E-4BD6-6941-8DD5-1EE0A5A6A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63C05-AFE1-D14D-A1CE-0527C5DB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37-081D-6E48-BA1F-6E75B803D70E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E1631-80EE-B744-B8F3-1E9C04F5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19D36-369F-BA40-8FEF-C07775BB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4F6-3568-4846-8F1E-9B954D0A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77AA-71A2-4241-B35B-024E7118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0E5A-D02E-FF42-A819-0106B2A3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57D0B-A20C-EB48-910F-D89F5566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37-081D-6E48-BA1F-6E75B803D70E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7D69-10ED-714E-BC10-F226FB0C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EF591-2E0D-FA40-8466-134CCD4C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4F6-3568-4846-8F1E-9B954D0A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3ED8-EAD5-124D-AD3F-E26C89B8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4D5E-2A43-DB4E-B4BF-37C4483B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3764A-D177-5A4E-8A38-E533430D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37-081D-6E48-BA1F-6E75B803D70E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ED89-96CB-0A40-B1A1-C3DD1C45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11E4-5FB0-3E45-A9D0-CD20619F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4F6-3568-4846-8F1E-9B954D0A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B7D1-6715-9241-9ECD-27247277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9487-A42A-4944-97AA-E67CC6FF8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9C726-89DE-0A4F-B2C6-38AFFB829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0CE55-FF40-8444-B1D3-9AAF4ACD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37-081D-6E48-BA1F-6E75B803D70E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B4EC-3FDF-8747-81F5-BEB9205C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27717-57C2-EC4D-A29B-69868B23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4F6-3568-4846-8F1E-9B954D0A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16AB-A0A1-084E-8E40-78D06439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FE00D-40DC-7548-9806-53329B2E0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AD3A0-32EC-7A44-9157-DF828A2CD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153D4-4145-794C-B53C-D62CAE8AB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F84B9-5DA3-874D-B13A-A428D6154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3EDE8-1484-0241-9030-4050A39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37-081D-6E48-BA1F-6E75B803D70E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B0FFC-430B-7E45-B6CB-68BE82ED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92C89-A3E6-4F4B-B4A7-77BB8AC1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4F6-3568-4846-8F1E-9B954D0A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7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4213-774A-F44C-87E2-370B499D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4C421-7908-2240-9FCD-43733A85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37-081D-6E48-BA1F-6E75B803D70E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02806-D337-CB47-870F-475F4410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591E-0246-5E49-A920-9112AAAC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4F6-3568-4846-8F1E-9B954D0A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7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A1B62-59BE-5841-AF3E-41B210F0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37-081D-6E48-BA1F-6E75B803D70E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49BDE-E90D-5A44-954A-0FA6E401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E408E-F019-1D41-AA36-48FB1C0B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4F6-3568-4846-8F1E-9B954D0A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2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C0EF-A252-4A42-88BB-A31F12AF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6CD1-9CAF-044F-BFCC-7670E34A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E1408-FE2C-EF4B-93FE-8F898F281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F1EF3-143C-334B-9C59-FCF97692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37-081D-6E48-BA1F-6E75B803D70E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2B54D-5294-4A45-A1D4-A8129F4C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1FA4E-C8BA-CF43-901D-83200CC7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4F6-3568-4846-8F1E-9B954D0A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2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1EB2-4B56-EE4D-A59D-B118360A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04808-B2AC-F148-A64C-96CA8794E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0A6C8-E80A-C741-A602-DF020908B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AE56F-ADCE-234A-A93E-82F7A329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37-081D-6E48-BA1F-6E75B803D70E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80C2B-7301-0849-88D4-6FFDA333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F134A-FC10-AE49-8A0E-BEA3DDAB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B4F6-3568-4846-8F1E-9B954D0A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9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109C5-2077-6B44-AD60-59E2CD60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D7F2-FB2B-914D-A51B-08019CF39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B103-EE82-3647-AEE6-44ABF6662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5037-081D-6E48-BA1F-6E75B803D70E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D0BF-85E5-4241-BE73-C89CDD4A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AC7A4-4EB2-4244-B02A-E0CDE3566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9B4F6-3568-4846-8F1E-9B954D0A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9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A80E7-94B0-7540-80F9-CD7778A30444}"/>
              </a:ext>
            </a:extLst>
          </p:cNvPr>
          <p:cNvSpPr txBox="1"/>
          <p:nvPr/>
        </p:nvSpPr>
        <p:spPr>
          <a:xfrm>
            <a:off x="2655538" y="2828835"/>
            <a:ext cx="688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5"/>
                </a:solidFill>
              </a:rPr>
              <a:t>Android Database</a:t>
            </a:r>
          </a:p>
        </p:txBody>
      </p:sp>
    </p:spTree>
    <p:extLst>
      <p:ext uri="{BB962C8B-B14F-4D97-AF65-F5344CB8AC3E}">
        <p14:creationId xmlns:p14="http://schemas.microsoft.com/office/powerpoint/2010/main" val="397134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1FFCB-3606-034B-A941-7E2C7B2E873C}"/>
              </a:ext>
            </a:extLst>
          </p:cNvPr>
          <p:cNvSpPr txBox="1"/>
          <p:nvPr/>
        </p:nvSpPr>
        <p:spPr>
          <a:xfrm>
            <a:off x="4745613" y="419267"/>
            <a:ext cx="2379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5"/>
                </a:solidFill>
              </a:rPr>
              <a:t>Room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2D16E-F49C-D642-A603-EAA781F21382}"/>
              </a:ext>
            </a:extLst>
          </p:cNvPr>
          <p:cNvSpPr/>
          <p:nvPr/>
        </p:nvSpPr>
        <p:spPr>
          <a:xfrm>
            <a:off x="926757" y="1878225"/>
            <a:ext cx="10243751" cy="456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B06DA-AC58-8F40-A8CB-C07A522A9834}"/>
              </a:ext>
            </a:extLst>
          </p:cNvPr>
          <p:cNvSpPr txBox="1"/>
          <p:nvPr/>
        </p:nvSpPr>
        <p:spPr>
          <a:xfrm>
            <a:off x="1401051" y="1932632"/>
            <a:ext cx="2454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Database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606B4-0DB6-7B42-BB9D-CA9453FC1DEC}"/>
              </a:ext>
            </a:extLst>
          </p:cNvPr>
          <p:cNvSpPr/>
          <p:nvPr/>
        </p:nvSpPr>
        <p:spPr>
          <a:xfrm>
            <a:off x="2170672" y="2872480"/>
            <a:ext cx="7393147" cy="29475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B321-3A68-5F40-9C49-EE0D341A989B}"/>
              </a:ext>
            </a:extLst>
          </p:cNvPr>
          <p:cNvSpPr txBox="1"/>
          <p:nvPr/>
        </p:nvSpPr>
        <p:spPr>
          <a:xfrm>
            <a:off x="2628180" y="3027316"/>
            <a:ext cx="145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Tables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3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1FFCB-3606-034B-A941-7E2C7B2E873C}"/>
              </a:ext>
            </a:extLst>
          </p:cNvPr>
          <p:cNvSpPr txBox="1"/>
          <p:nvPr/>
        </p:nvSpPr>
        <p:spPr>
          <a:xfrm>
            <a:off x="4745613" y="419267"/>
            <a:ext cx="2379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5"/>
                </a:solidFill>
              </a:rPr>
              <a:t>Room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2D16E-F49C-D642-A603-EAA781F21382}"/>
              </a:ext>
            </a:extLst>
          </p:cNvPr>
          <p:cNvSpPr/>
          <p:nvPr/>
        </p:nvSpPr>
        <p:spPr>
          <a:xfrm>
            <a:off x="264736" y="1878225"/>
            <a:ext cx="4925102" cy="456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B06DA-AC58-8F40-A8CB-C07A522A9834}"/>
              </a:ext>
            </a:extLst>
          </p:cNvPr>
          <p:cNvSpPr txBox="1"/>
          <p:nvPr/>
        </p:nvSpPr>
        <p:spPr>
          <a:xfrm>
            <a:off x="489946" y="1982225"/>
            <a:ext cx="2454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Database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606B4-0DB6-7B42-BB9D-CA9453FC1DEC}"/>
              </a:ext>
            </a:extLst>
          </p:cNvPr>
          <p:cNvSpPr/>
          <p:nvPr/>
        </p:nvSpPr>
        <p:spPr>
          <a:xfrm>
            <a:off x="694347" y="2905097"/>
            <a:ext cx="3867665" cy="29475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B321-3A68-5F40-9C49-EE0D341A989B}"/>
              </a:ext>
            </a:extLst>
          </p:cNvPr>
          <p:cNvSpPr txBox="1"/>
          <p:nvPr/>
        </p:nvSpPr>
        <p:spPr>
          <a:xfrm>
            <a:off x="1058872" y="3003554"/>
            <a:ext cx="145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Tables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596DBBEF-6FEC-F847-B245-1C8ECEF23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8568" y="1878225"/>
            <a:ext cx="3991438" cy="43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4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1FFCB-3606-034B-A941-7E2C7B2E873C}"/>
              </a:ext>
            </a:extLst>
          </p:cNvPr>
          <p:cNvSpPr txBox="1"/>
          <p:nvPr/>
        </p:nvSpPr>
        <p:spPr>
          <a:xfrm>
            <a:off x="4745613" y="419267"/>
            <a:ext cx="2379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5"/>
                </a:solidFill>
              </a:rPr>
              <a:t>Room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2D16E-F49C-D642-A603-EAA781F21382}"/>
              </a:ext>
            </a:extLst>
          </p:cNvPr>
          <p:cNvSpPr/>
          <p:nvPr/>
        </p:nvSpPr>
        <p:spPr>
          <a:xfrm>
            <a:off x="264736" y="1878225"/>
            <a:ext cx="4925102" cy="456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B06DA-AC58-8F40-A8CB-C07A522A9834}"/>
              </a:ext>
            </a:extLst>
          </p:cNvPr>
          <p:cNvSpPr txBox="1"/>
          <p:nvPr/>
        </p:nvSpPr>
        <p:spPr>
          <a:xfrm>
            <a:off x="489946" y="1982225"/>
            <a:ext cx="2454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Database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606B4-0DB6-7B42-BB9D-CA9453FC1DEC}"/>
              </a:ext>
            </a:extLst>
          </p:cNvPr>
          <p:cNvSpPr/>
          <p:nvPr/>
        </p:nvSpPr>
        <p:spPr>
          <a:xfrm>
            <a:off x="694347" y="2905097"/>
            <a:ext cx="3867665" cy="29475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B321-3A68-5F40-9C49-EE0D341A989B}"/>
              </a:ext>
            </a:extLst>
          </p:cNvPr>
          <p:cNvSpPr txBox="1"/>
          <p:nvPr/>
        </p:nvSpPr>
        <p:spPr>
          <a:xfrm>
            <a:off x="1058872" y="3003554"/>
            <a:ext cx="145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Tables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596DBBEF-6FEC-F847-B245-1C8ECEF23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8568" y="1878225"/>
            <a:ext cx="3991438" cy="43674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DE6545-8303-BA49-9746-D3AEE27E8813}"/>
              </a:ext>
            </a:extLst>
          </p:cNvPr>
          <p:cNvCxnSpPr/>
          <p:nvPr/>
        </p:nvCxnSpPr>
        <p:spPr>
          <a:xfrm>
            <a:off x="5782962" y="3003554"/>
            <a:ext cx="268141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B1B038-7B7D-9B44-9B45-F43FA3CB9F0A}"/>
              </a:ext>
            </a:extLst>
          </p:cNvPr>
          <p:cNvCxnSpPr>
            <a:cxnSpLocks/>
          </p:cNvCxnSpPr>
          <p:nvPr/>
        </p:nvCxnSpPr>
        <p:spPr>
          <a:xfrm flipH="1">
            <a:off x="5782962" y="5074173"/>
            <a:ext cx="268141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9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1FFCB-3606-034B-A941-7E2C7B2E873C}"/>
              </a:ext>
            </a:extLst>
          </p:cNvPr>
          <p:cNvSpPr txBox="1"/>
          <p:nvPr/>
        </p:nvSpPr>
        <p:spPr>
          <a:xfrm>
            <a:off x="4745613" y="419267"/>
            <a:ext cx="2379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5"/>
                </a:solidFill>
              </a:rPr>
              <a:t>Room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2D16E-F49C-D642-A603-EAA781F21382}"/>
              </a:ext>
            </a:extLst>
          </p:cNvPr>
          <p:cNvSpPr/>
          <p:nvPr/>
        </p:nvSpPr>
        <p:spPr>
          <a:xfrm>
            <a:off x="264736" y="1878225"/>
            <a:ext cx="4925102" cy="456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B06DA-AC58-8F40-A8CB-C07A522A9834}"/>
              </a:ext>
            </a:extLst>
          </p:cNvPr>
          <p:cNvSpPr txBox="1"/>
          <p:nvPr/>
        </p:nvSpPr>
        <p:spPr>
          <a:xfrm>
            <a:off x="489946" y="1982225"/>
            <a:ext cx="2454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Database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606B4-0DB6-7B42-BB9D-CA9453FC1DEC}"/>
              </a:ext>
            </a:extLst>
          </p:cNvPr>
          <p:cNvSpPr/>
          <p:nvPr/>
        </p:nvSpPr>
        <p:spPr>
          <a:xfrm>
            <a:off x="694347" y="2905097"/>
            <a:ext cx="3867665" cy="29475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B321-3A68-5F40-9C49-EE0D341A989B}"/>
              </a:ext>
            </a:extLst>
          </p:cNvPr>
          <p:cNvSpPr txBox="1"/>
          <p:nvPr/>
        </p:nvSpPr>
        <p:spPr>
          <a:xfrm>
            <a:off x="1058872" y="3003554"/>
            <a:ext cx="145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Tables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596DBBEF-6FEC-F847-B245-1C8ECEF23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8568" y="1878225"/>
            <a:ext cx="3991438" cy="43674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DE6545-8303-BA49-9746-D3AEE27E8813}"/>
              </a:ext>
            </a:extLst>
          </p:cNvPr>
          <p:cNvCxnSpPr/>
          <p:nvPr/>
        </p:nvCxnSpPr>
        <p:spPr>
          <a:xfrm>
            <a:off x="5782962" y="3003554"/>
            <a:ext cx="268141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B1B038-7B7D-9B44-9B45-F43FA3CB9F0A}"/>
              </a:ext>
            </a:extLst>
          </p:cNvPr>
          <p:cNvCxnSpPr>
            <a:cxnSpLocks/>
          </p:cNvCxnSpPr>
          <p:nvPr/>
        </p:nvCxnSpPr>
        <p:spPr>
          <a:xfrm flipH="1">
            <a:off x="5782962" y="5074173"/>
            <a:ext cx="268141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47E330-26EB-0F4B-878F-92EFB14A8F0C}"/>
              </a:ext>
            </a:extLst>
          </p:cNvPr>
          <p:cNvSpPr txBox="1"/>
          <p:nvPr/>
        </p:nvSpPr>
        <p:spPr>
          <a:xfrm>
            <a:off x="6417209" y="2192723"/>
            <a:ext cx="1412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D6A3F-6B55-2047-A233-90DCC8F54FAF}"/>
              </a:ext>
            </a:extLst>
          </p:cNvPr>
          <p:cNvSpPr txBox="1"/>
          <p:nvPr/>
        </p:nvSpPr>
        <p:spPr>
          <a:xfrm>
            <a:off x="6417209" y="4304732"/>
            <a:ext cx="1412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2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1FFCB-3606-034B-A941-7E2C7B2E873C}"/>
              </a:ext>
            </a:extLst>
          </p:cNvPr>
          <p:cNvSpPr txBox="1"/>
          <p:nvPr/>
        </p:nvSpPr>
        <p:spPr>
          <a:xfrm>
            <a:off x="4745613" y="419267"/>
            <a:ext cx="2379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5"/>
                </a:solidFill>
              </a:rPr>
              <a:t>Room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2D16E-F49C-D642-A603-EAA781F21382}"/>
              </a:ext>
            </a:extLst>
          </p:cNvPr>
          <p:cNvSpPr/>
          <p:nvPr/>
        </p:nvSpPr>
        <p:spPr>
          <a:xfrm>
            <a:off x="264736" y="1878225"/>
            <a:ext cx="4925102" cy="456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B06DA-AC58-8F40-A8CB-C07A522A9834}"/>
              </a:ext>
            </a:extLst>
          </p:cNvPr>
          <p:cNvSpPr txBox="1"/>
          <p:nvPr/>
        </p:nvSpPr>
        <p:spPr>
          <a:xfrm>
            <a:off x="489946" y="1982225"/>
            <a:ext cx="2454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Database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606B4-0DB6-7B42-BB9D-CA9453FC1DEC}"/>
              </a:ext>
            </a:extLst>
          </p:cNvPr>
          <p:cNvSpPr/>
          <p:nvPr/>
        </p:nvSpPr>
        <p:spPr>
          <a:xfrm>
            <a:off x="694347" y="2905097"/>
            <a:ext cx="3867665" cy="29475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B321-3A68-5F40-9C49-EE0D341A989B}"/>
              </a:ext>
            </a:extLst>
          </p:cNvPr>
          <p:cNvSpPr txBox="1"/>
          <p:nvPr/>
        </p:nvSpPr>
        <p:spPr>
          <a:xfrm>
            <a:off x="1058872" y="3003554"/>
            <a:ext cx="145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Tables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596DBBEF-6FEC-F847-B245-1C8ECEF23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8568" y="1878225"/>
            <a:ext cx="3991438" cy="43674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DE6545-8303-BA49-9746-D3AEE27E8813}"/>
              </a:ext>
            </a:extLst>
          </p:cNvPr>
          <p:cNvCxnSpPr/>
          <p:nvPr/>
        </p:nvCxnSpPr>
        <p:spPr>
          <a:xfrm>
            <a:off x="5889435" y="4165090"/>
            <a:ext cx="268141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5BFBA9-C224-C04D-96CD-0E43880EC8E4}"/>
              </a:ext>
            </a:extLst>
          </p:cNvPr>
          <p:cNvSpPr txBox="1"/>
          <p:nvPr/>
        </p:nvSpPr>
        <p:spPr>
          <a:xfrm>
            <a:off x="6616798" y="3354082"/>
            <a:ext cx="1016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380730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085C46-9DB9-E64B-849E-B1F84BF8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3" y="673976"/>
            <a:ext cx="7346731" cy="55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2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5929B0-11FA-3A48-88D1-063C0CB6798A}"/>
              </a:ext>
            </a:extLst>
          </p:cNvPr>
          <p:cNvSpPr/>
          <p:nvPr/>
        </p:nvSpPr>
        <p:spPr>
          <a:xfrm>
            <a:off x="4130566" y="588579"/>
            <a:ext cx="3983420" cy="2396359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85C46-9DB9-E64B-849E-B1F84BF8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3" y="673976"/>
            <a:ext cx="7346731" cy="55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8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3FB6C2-3661-084D-826D-9A51E53E188E}"/>
              </a:ext>
            </a:extLst>
          </p:cNvPr>
          <p:cNvSpPr/>
          <p:nvPr/>
        </p:nvSpPr>
        <p:spPr>
          <a:xfrm>
            <a:off x="3150971" y="2984939"/>
            <a:ext cx="2965337" cy="309330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7A220-21EB-B141-A2A8-36A1365B0BD4}"/>
              </a:ext>
            </a:extLst>
          </p:cNvPr>
          <p:cNvSpPr/>
          <p:nvPr/>
        </p:nvSpPr>
        <p:spPr>
          <a:xfrm>
            <a:off x="3152955" y="2984938"/>
            <a:ext cx="3983420" cy="943232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B70E77-B779-B248-8382-1D3A6928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03" y="798981"/>
            <a:ext cx="7346731" cy="55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7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1FFCB-3606-034B-A941-7E2C7B2E873C}"/>
              </a:ext>
            </a:extLst>
          </p:cNvPr>
          <p:cNvSpPr txBox="1"/>
          <p:nvPr/>
        </p:nvSpPr>
        <p:spPr>
          <a:xfrm>
            <a:off x="4906251" y="2828835"/>
            <a:ext cx="2379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5"/>
                </a:solidFill>
              </a:rPr>
              <a:t>Room</a:t>
            </a:r>
          </a:p>
        </p:txBody>
      </p:sp>
    </p:spTree>
    <p:extLst>
      <p:ext uri="{BB962C8B-B14F-4D97-AF65-F5344CB8AC3E}">
        <p14:creationId xmlns:p14="http://schemas.microsoft.com/office/powerpoint/2010/main" val="397627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1FFCB-3606-034B-A941-7E2C7B2E873C}"/>
              </a:ext>
            </a:extLst>
          </p:cNvPr>
          <p:cNvSpPr txBox="1"/>
          <p:nvPr/>
        </p:nvSpPr>
        <p:spPr>
          <a:xfrm>
            <a:off x="4745613" y="419267"/>
            <a:ext cx="2379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5"/>
                </a:solidFill>
              </a:rPr>
              <a:t>Room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78E15-4925-4740-9DE0-CF501BFA6E9E}"/>
              </a:ext>
            </a:extLst>
          </p:cNvPr>
          <p:cNvSpPr txBox="1"/>
          <p:nvPr/>
        </p:nvSpPr>
        <p:spPr>
          <a:xfrm>
            <a:off x="1487548" y="2385715"/>
            <a:ext cx="988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Library provides an abstraction layer over SQLite</a:t>
            </a:r>
          </a:p>
        </p:txBody>
      </p:sp>
    </p:spTree>
    <p:extLst>
      <p:ext uri="{BB962C8B-B14F-4D97-AF65-F5344CB8AC3E}">
        <p14:creationId xmlns:p14="http://schemas.microsoft.com/office/powerpoint/2010/main" val="107901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1FFCB-3606-034B-A941-7E2C7B2E873C}"/>
              </a:ext>
            </a:extLst>
          </p:cNvPr>
          <p:cNvSpPr txBox="1"/>
          <p:nvPr/>
        </p:nvSpPr>
        <p:spPr>
          <a:xfrm>
            <a:off x="4745613" y="419267"/>
            <a:ext cx="2379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5"/>
                </a:solidFill>
              </a:rPr>
              <a:t>Room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78E15-4925-4740-9DE0-CF501BFA6E9E}"/>
              </a:ext>
            </a:extLst>
          </p:cNvPr>
          <p:cNvSpPr txBox="1"/>
          <p:nvPr/>
        </p:nvSpPr>
        <p:spPr>
          <a:xfrm>
            <a:off x="1487548" y="2385715"/>
            <a:ext cx="988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alpha val="30000"/>
                  </a:schemeClr>
                </a:solidFill>
              </a:rPr>
              <a:t>Library provides an abstraction layer over SQLite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9576-ED2C-A44A-A6A7-9799E3BF1821}"/>
              </a:ext>
            </a:extLst>
          </p:cNvPr>
          <p:cNvSpPr txBox="1"/>
          <p:nvPr/>
        </p:nvSpPr>
        <p:spPr>
          <a:xfrm>
            <a:off x="1487547" y="3225790"/>
            <a:ext cx="9880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To allow fluent database access while harnessing the full power of SQLite</a:t>
            </a:r>
          </a:p>
        </p:txBody>
      </p:sp>
    </p:spTree>
    <p:extLst>
      <p:ext uri="{BB962C8B-B14F-4D97-AF65-F5344CB8AC3E}">
        <p14:creationId xmlns:p14="http://schemas.microsoft.com/office/powerpoint/2010/main" val="126642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1FFCB-3606-034B-A941-7E2C7B2E873C}"/>
              </a:ext>
            </a:extLst>
          </p:cNvPr>
          <p:cNvSpPr txBox="1"/>
          <p:nvPr/>
        </p:nvSpPr>
        <p:spPr>
          <a:xfrm>
            <a:off x="4745613" y="419267"/>
            <a:ext cx="2379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5"/>
                </a:solidFill>
              </a:rPr>
              <a:t>Room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2D16E-F49C-D642-A603-EAA781F21382}"/>
              </a:ext>
            </a:extLst>
          </p:cNvPr>
          <p:cNvSpPr/>
          <p:nvPr/>
        </p:nvSpPr>
        <p:spPr>
          <a:xfrm>
            <a:off x="926757" y="1878225"/>
            <a:ext cx="10243751" cy="456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B06DA-AC58-8F40-A8CB-C07A522A9834}"/>
              </a:ext>
            </a:extLst>
          </p:cNvPr>
          <p:cNvSpPr txBox="1"/>
          <p:nvPr/>
        </p:nvSpPr>
        <p:spPr>
          <a:xfrm>
            <a:off x="1401051" y="1932632"/>
            <a:ext cx="2454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Database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1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1FFCB-3606-034B-A941-7E2C7B2E873C}"/>
              </a:ext>
            </a:extLst>
          </p:cNvPr>
          <p:cNvSpPr txBox="1"/>
          <p:nvPr/>
        </p:nvSpPr>
        <p:spPr>
          <a:xfrm>
            <a:off x="4745613" y="419267"/>
            <a:ext cx="2379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5"/>
                </a:solidFill>
              </a:rPr>
              <a:t>Room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2D16E-F49C-D642-A603-EAA781F21382}"/>
              </a:ext>
            </a:extLst>
          </p:cNvPr>
          <p:cNvSpPr/>
          <p:nvPr/>
        </p:nvSpPr>
        <p:spPr>
          <a:xfrm>
            <a:off x="926757" y="1878225"/>
            <a:ext cx="10243751" cy="456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B06DA-AC58-8F40-A8CB-C07A522A9834}"/>
              </a:ext>
            </a:extLst>
          </p:cNvPr>
          <p:cNvSpPr txBox="1"/>
          <p:nvPr/>
        </p:nvSpPr>
        <p:spPr>
          <a:xfrm>
            <a:off x="1401051" y="1932632"/>
            <a:ext cx="2454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Database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606B4-0DB6-7B42-BB9D-CA9453FC1DEC}"/>
              </a:ext>
            </a:extLst>
          </p:cNvPr>
          <p:cNvSpPr/>
          <p:nvPr/>
        </p:nvSpPr>
        <p:spPr>
          <a:xfrm>
            <a:off x="2170672" y="2872480"/>
            <a:ext cx="7393147" cy="29475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B321-3A68-5F40-9C49-EE0D341A989B}"/>
              </a:ext>
            </a:extLst>
          </p:cNvPr>
          <p:cNvSpPr txBox="1"/>
          <p:nvPr/>
        </p:nvSpPr>
        <p:spPr>
          <a:xfrm>
            <a:off x="2628180" y="3027316"/>
            <a:ext cx="145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Tables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8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54</Words>
  <Application>Microsoft Macintosh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140064015 Bassam A . Almutairi</dc:creator>
  <cp:lastModifiedBy>140064015 Bassam A . Almutairi</cp:lastModifiedBy>
  <cp:revision>4</cp:revision>
  <dcterms:created xsi:type="dcterms:W3CDTF">2021-03-08T16:17:29Z</dcterms:created>
  <dcterms:modified xsi:type="dcterms:W3CDTF">2021-03-08T18:23:28Z</dcterms:modified>
</cp:coreProperties>
</file>