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5" r:id="rId15"/>
    <p:sldId id="277" r:id="rId16"/>
    <p:sldId id="279" r:id="rId17"/>
    <p:sldId id="278" r:id="rId18"/>
    <p:sldId id="266" r:id="rId19"/>
    <p:sldId id="288" r:id="rId20"/>
    <p:sldId id="281" r:id="rId21"/>
    <p:sldId id="282" r:id="rId22"/>
    <p:sldId id="283" r:id="rId23"/>
    <p:sldId id="259" r:id="rId24"/>
    <p:sldId id="291" r:id="rId25"/>
    <p:sldId id="292" r:id="rId26"/>
    <p:sldId id="294" r:id="rId27"/>
    <p:sldId id="295" r:id="rId28"/>
    <p:sldId id="297" r:id="rId29"/>
    <p:sldId id="298" r:id="rId30"/>
    <p:sldId id="299" r:id="rId31"/>
    <p:sldId id="301" r:id="rId32"/>
    <p:sldId id="300" r:id="rId33"/>
    <p:sldId id="328" r:id="rId34"/>
    <p:sldId id="302" r:id="rId35"/>
    <p:sldId id="303" r:id="rId36"/>
    <p:sldId id="304" r:id="rId37"/>
    <p:sldId id="305" r:id="rId38"/>
    <p:sldId id="306" r:id="rId39"/>
    <p:sldId id="307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290" r:id="rId58"/>
    <p:sldId id="285" r:id="rId59"/>
    <p:sldId id="286" r:id="rId60"/>
    <p:sldId id="287" r:id="rId61"/>
    <p:sldId id="284" r:id="rId62"/>
    <p:sldId id="32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F9300"/>
    <a:srgbClr val="94209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79484"/>
  </p:normalViewPr>
  <p:slideViewPr>
    <p:cSldViewPr snapToGrid="0" snapToObjects="1">
      <p:cViewPr varScale="1">
        <p:scale>
          <a:sx n="123" d="100"/>
          <a:sy n="123" d="100"/>
        </p:scale>
        <p:origin x="784" y="1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6B7F-3907-614A-984A-1036E75AF45F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F29C0-81F4-EB46-BCF2-5AA2B531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“registers” are data holding places that are part of the computer processor (CPU). A register may hold an instruction, a storage address, or other kind of data needed by the process.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counter,” also called the “instruction pointer,” keeps track of where a computer is in its program sequence.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“stack” is a data structure that stores information about the active subroutines of a computer program and is used as scratch space for the process. It is distinguished from dynamically allocated memory for the process that is known as the “heap.”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F29C0-81F4-EB46-BCF2-5AA2B5310D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“registers” are data holding places that are part of the computer processor (CPU). A register may hold an instruction, a storage address, or other kind of data needed by the process.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counter,” also called the “instruction pointer,” keeps track of where a computer is in its program sequence.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“stack” is a data structure that stores information about the active subroutines of a computer program and is used as scratch space for the process. It is distinguished from dynamically allocated memory for the process that is known as the “heap.”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F29C0-81F4-EB46-BCF2-5AA2B5310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“registers” are data holding places that are part of the computer processor (CPU). A register may hold an instruction, a storage address, or other kind of data needed by the process.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counter,” also called the “instruction pointer,” keeps track of where a computer is in its program sequence.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“stack” is a data structure that stores information about the active subroutines of a computer program and is used as scratch space for the process. It is distinguished from dynamically allocated memory for the process that is known as the “heap.”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F29C0-81F4-EB46-BCF2-5AA2B5310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CF2E-3BFB-3842-88FD-DDA2DE84A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7A6A0-60B8-AF4B-96E7-359F1C6F0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A299-5591-594F-BFF5-8E404D6A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296D-A7AF-7D4C-9E1B-43607E8D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D804-093F-B540-B41A-6CC36F4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FB3D-EA53-4543-A8B9-5401FDD1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7CF57-0339-ED4D-AE05-FF9C6D6F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FAAF-40D1-9943-BC15-79A6274B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59FC-1566-1545-AC5D-5618BF37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6C58B-BFAC-084E-9D11-7486C4F6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A7182-F8E7-AB4D-A164-1EE21A161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15D21-8DDA-8E43-81B1-D401331B8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E060-AE0E-2141-8535-50107339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3179-7C2E-E042-8B28-6E7AD41D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B828-B89E-7E47-8F69-BE41CDBE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28F3-5680-C44E-92F6-40109FF4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6E96-8CBC-B040-A21A-259083C6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A854-F5F4-3B4F-92A9-DF3D1977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B5DB-733D-8E46-8501-B5E85C81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9CE8-F304-1445-8B87-F1CE5CF4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CA95-096F-124B-BA8B-9215FC5B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89CB0-4ED5-A94B-8045-CCB41CFE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97F2-B851-6145-B8E2-FEF6C854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720A-B01E-F844-99BE-CB2C2B92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54C0-9100-194E-9824-D65DC97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9FFA-D055-FC4F-8102-73E2BB4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6693-AF85-EA42-A3BD-72DC12B92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E61FA-0255-284E-9F14-6EFBAD0A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B166B-44DF-E14D-AD60-A0F370C7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B2D6-2AAA-0C46-A4C7-2F168386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1A530-61A9-7E49-9A2C-5E43B6B3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BDAB-9261-304E-A6A0-348A7C56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BD6C8-6B08-674F-BCD6-189F06E6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C9EEE-1474-964E-8824-93D6DDDF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60626-CD1A-244A-BADD-EF3522846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BA844-F9A7-3740-A06B-A3FC9962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220FF-EFB0-D84F-84E1-08DF5F75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AA1EA-1CE9-FD40-B2D6-2986F45F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C0DFA-5AF7-424F-8531-FDFD96DF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410D-66A4-864D-9F6C-7C9E616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D989-340C-3D48-BE42-F5E8F68D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5C521-8446-FB4C-8406-D7494FDB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5E267-28F0-8243-91A0-A8D95DCA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00D06-CDD9-8F4C-9487-E68C3C51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95E6C-F9C4-2D49-9A41-98B014B3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5D04-EEFC-5346-8898-21E9B689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62A5-CB2A-954F-A625-D8ABA549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A847-817E-684E-AED7-5460FDA2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6619-0F54-C140-953B-CB85A444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A4D13-CA81-0C40-BE51-CBE601F3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53B1-32B5-9A42-BEAB-83CAF4B8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61B08-5A8C-2D4D-A01D-2A2FF72A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CD8A-BE52-AD42-B411-BC8B95F3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2EDD2-84D3-D443-A81E-3726675EB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DAB5-1C31-8C43-8E49-765545461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914E7-47F8-C249-A4A2-200DCE9C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66112-9F6F-7646-BF2A-C4DCFE98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DECFD-8426-2244-B21D-0AA01419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9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CE2F6-B9DF-2F4E-A46B-99970ACB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3362-3D4F-BF43-B326-2A650833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7B6B-C837-354A-966D-1D85EB4BA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C990E-27FB-9641-A05E-63442FC4CE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2067-4A62-9B45-9FF0-3B798D2D6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552D-5188-DF46-8F78-C5C6BB1C8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8FDB-0F74-3B41-BBFB-06B979FD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sv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9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9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9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9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5.svg"/><Relationship Id="rId7" Type="http://schemas.openxmlformats.org/officeDocument/2006/relationships/image" Target="../media/image31.svg"/><Relationship Id="rId12" Type="http://schemas.openxmlformats.org/officeDocument/2006/relationships/image" Target="../media/image36.svg"/><Relationship Id="rId2" Type="http://schemas.openxmlformats.org/officeDocument/2006/relationships/image" Target="../media/image24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7.svg"/><Relationship Id="rId15" Type="http://schemas.openxmlformats.org/officeDocument/2006/relationships/image" Target="../media/image28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svg"/><Relationship Id="rId14" Type="http://schemas.openxmlformats.org/officeDocument/2006/relationships/image" Target="../media/image40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33.svg"/><Relationship Id="rId12" Type="http://schemas.openxmlformats.org/officeDocument/2006/relationships/image" Target="../media/image40.svg"/><Relationship Id="rId2" Type="http://schemas.openxmlformats.org/officeDocument/2006/relationships/image" Target="../media/image24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9.png"/><Relationship Id="rId5" Type="http://schemas.openxmlformats.org/officeDocument/2006/relationships/image" Target="../media/image27.svg"/><Relationship Id="rId15" Type="http://schemas.openxmlformats.org/officeDocument/2006/relationships/image" Target="../media/image30.png"/><Relationship Id="rId10" Type="http://schemas.openxmlformats.org/officeDocument/2006/relationships/image" Target="../media/image36.sv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41.sv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5CB13-3235-EA4B-B26D-BBF841015543}"/>
              </a:ext>
            </a:extLst>
          </p:cNvPr>
          <p:cNvSpPr txBox="1"/>
          <p:nvPr/>
        </p:nvSpPr>
        <p:spPr>
          <a:xfrm>
            <a:off x="2049892" y="2875002"/>
            <a:ext cx="82559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170310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286037" y="2570201"/>
            <a:ext cx="116199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Application		-&gt;			Memory</a:t>
            </a:r>
          </a:p>
        </p:txBody>
      </p:sp>
    </p:spTree>
    <p:extLst>
      <p:ext uri="{BB962C8B-B14F-4D97-AF65-F5344CB8AC3E}">
        <p14:creationId xmlns:p14="http://schemas.microsoft.com/office/powerpoint/2010/main" val="31468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286037" y="2570201"/>
            <a:ext cx="116199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Application		-&gt;			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05B57-94A5-304E-B440-F1F86DE49749}"/>
              </a:ext>
            </a:extLst>
          </p:cNvPr>
          <p:cNvSpPr txBox="1"/>
          <p:nvPr/>
        </p:nvSpPr>
        <p:spPr>
          <a:xfrm>
            <a:off x="4842017" y="3678197"/>
            <a:ext cx="2803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Binary form</a:t>
            </a:r>
          </a:p>
        </p:txBody>
      </p:sp>
    </p:spTree>
    <p:extLst>
      <p:ext uri="{BB962C8B-B14F-4D97-AF65-F5344CB8AC3E}">
        <p14:creationId xmlns:p14="http://schemas.microsoft.com/office/powerpoint/2010/main" val="339587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 with kid">
            <a:extLst>
              <a:ext uri="{FF2B5EF4-FFF2-40B4-BE49-F238E27FC236}">
                <a16:creationId xmlns:a16="http://schemas.microsoft.com/office/drawing/2014/main" id="{908D4734-FEE9-3D47-9D6D-5E1A2906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2140" y="-135156"/>
            <a:ext cx="6907719" cy="6907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180D2-8C4B-204B-8554-685E38CA7E17}"/>
              </a:ext>
            </a:extLst>
          </p:cNvPr>
          <p:cNvSpPr txBox="1"/>
          <p:nvPr/>
        </p:nvSpPr>
        <p:spPr>
          <a:xfrm>
            <a:off x="4765964" y="1773380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Interpreted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E7D8F-5036-FE4E-9CF2-C5B07C2F406E}"/>
              </a:ext>
            </a:extLst>
          </p:cNvPr>
          <p:cNvSpPr txBox="1"/>
          <p:nvPr/>
        </p:nvSpPr>
        <p:spPr>
          <a:xfrm>
            <a:off x="6876473" y="441036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app</a:t>
            </a:r>
          </a:p>
        </p:txBody>
      </p:sp>
    </p:spTree>
    <p:extLst>
      <p:ext uri="{BB962C8B-B14F-4D97-AF65-F5344CB8AC3E}">
        <p14:creationId xmlns:p14="http://schemas.microsoft.com/office/powerpoint/2010/main" val="230848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 with kid">
            <a:extLst>
              <a:ext uri="{FF2B5EF4-FFF2-40B4-BE49-F238E27FC236}">
                <a16:creationId xmlns:a16="http://schemas.microsoft.com/office/drawing/2014/main" id="{908D4734-FEE9-3D47-9D6D-5E1A2906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4860"/>
            <a:ext cx="6907719" cy="6907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180D2-8C4B-204B-8554-685E38CA7E17}"/>
              </a:ext>
            </a:extLst>
          </p:cNvPr>
          <p:cNvSpPr txBox="1"/>
          <p:nvPr/>
        </p:nvSpPr>
        <p:spPr>
          <a:xfrm>
            <a:off x="2123824" y="1883676"/>
            <a:ext cx="12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Interpreted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E7D8F-5036-FE4E-9CF2-C5B07C2F406E}"/>
              </a:ext>
            </a:extLst>
          </p:cNvPr>
          <p:cNvSpPr txBox="1"/>
          <p:nvPr/>
        </p:nvSpPr>
        <p:spPr>
          <a:xfrm>
            <a:off x="4234333" y="4520658"/>
            <a:ext cx="89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0859C-71E0-0446-8B11-B4F2276F7BD9}"/>
              </a:ext>
            </a:extLst>
          </p:cNvPr>
          <p:cNvSpPr txBox="1"/>
          <p:nvPr/>
        </p:nvSpPr>
        <p:spPr>
          <a:xfrm>
            <a:off x="6562888" y="744903"/>
            <a:ext cx="5642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trike="sngStrike" dirty="0">
                <a:solidFill>
                  <a:schemeClr val="tx1">
                    <a:alpha val="30000"/>
                  </a:schemeClr>
                </a:solidFill>
              </a:rPr>
              <a:t>Store it into the memory in binary form</a:t>
            </a: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E22430B5-E873-AD46-95A4-1A63CEE23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5527" y="949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6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E4DB281-37DB-6A45-87F3-4394B489E873}"/>
              </a:ext>
            </a:extLst>
          </p:cNvPr>
          <p:cNvSpPr/>
          <p:nvPr/>
        </p:nvSpPr>
        <p:spPr>
          <a:xfrm>
            <a:off x="3011054" y="344054"/>
            <a:ext cx="6169891" cy="6169891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17291-6BEF-D54D-9490-4FDB1C2420E4}"/>
              </a:ext>
            </a:extLst>
          </p:cNvPr>
          <p:cNvSpPr txBox="1"/>
          <p:nvPr/>
        </p:nvSpPr>
        <p:spPr>
          <a:xfrm>
            <a:off x="5343131" y="536379"/>
            <a:ext cx="144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8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E4DB281-37DB-6A45-87F3-4394B489E873}"/>
              </a:ext>
            </a:extLst>
          </p:cNvPr>
          <p:cNvSpPr/>
          <p:nvPr/>
        </p:nvSpPr>
        <p:spPr>
          <a:xfrm>
            <a:off x="3011054" y="344054"/>
            <a:ext cx="6169891" cy="6169891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17291-6BEF-D54D-9490-4FDB1C2420E4}"/>
              </a:ext>
            </a:extLst>
          </p:cNvPr>
          <p:cNvSpPr txBox="1"/>
          <p:nvPr/>
        </p:nvSpPr>
        <p:spPr>
          <a:xfrm>
            <a:off x="5343131" y="536379"/>
            <a:ext cx="144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</a:t>
            </a:r>
            <a:endParaRPr lang="en-US" dirty="0"/>
          </a:p>
        </p:txBody>
      </p:sp>
      <p:pic>
        <p:nvPicPr>
          <p:cNvPr id="6" name="Graphic 5" descr="Child with balloon">
            <a:extLst>
              <a:ext uri="{FF2B5EF4-FFF2-40B4-BE49-F238E27FC236}">
                <a16:creationId xmlns:a16="http://schemas.microsoft.com/office/drawing/2014/main" id="{F3978178-9E69-534A-B285-CCAB57A7A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734" y="1059599"/>
            <a:ext cx="4590473" cy="4590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662B9-305B-564B-91C9-610B10A8F8D9}"/>
              </a:ext>
            </a:extLst>
          </p:cNvPr>
          <p:cNvSpPr txBox="1"/>
          <p:nvPr/>
        </p:nvSpPr>
        <p:spPr>
          <a:xfrm>
            <a:off x="5619346" y="3815438"/>
            <a:ext cx="149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My app</a:t>
            </a:r>
          </a:p>
        </p:txBody>
      </p:sp>
    </p:spTree>
    <p:extLst>
      <p:ext uri="{BB962C8B-B14F-4D97-AF65-F5344CB8AC3E}">
        <p14:creationId xmlns:p14="http://schemas.microsoft.com/office/powerpoint/2010/main" val="305060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E4DB281-37DB-6A45-87F3-4394B489E873}"/>
              </a:ext>
            </a:extLst>
          </p:cNvPr>
          <p:cNvSpPr/>
          <p:nvPr/>
        </p:nvSpPr>
        <p:spPr>
          <a:xfrm>
            <a:off x="3011054" y="344054"/>
            <a:ext cx="6169891" cy="6169891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17291-6BEF-D54D-9490-4FDB1C2420E4}"/>
              </a:ext>
            </a:extLst>
          </p:cNvPr>
          <p:cNvSpPr txBox="1"/>
          <p:nvPr/>
        </p:nvSpPr>
        <p:spPr>
          <a:xfrm>
            <a:off x="5343131" y="536379"/>
            <a:ext cx="144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</a:t>
            </a:r>
            <a:endParaRPr lang="en-US" dirty="0"/>
          </a:p>
        </p:txBody>
      </p:sp>
      <p:pic>
        <p:nvPicPr>
          <p:cNvPr id="6" name="Graphic 5" descr="Child with balloon">
            <a:extLst>
              <a:ext uri="{FF2B5EF4-FFF2-40B4-BE49-F238E27FC236}">
                <a16:creationId xmlns:a16="http://schemas.microsoft.com/office/drawing/2014/main" id="{F3978178-9E69-534A-B285-CCAB57A7A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734" y="1059599"/>
            <a:ext cx="4590473" cy="4590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662B9-305B-564B-91C9-610B10A8F8D9}"/>
              </a:ext>
            </a:extLst>
          </p:cNvPr>
          <p:cNvSpPr txBox="1"/>
          <p:nvPr/>
        </p:nvSpPr>
        <p:spPr>
          <a:xfrm>
            <a:off x="5619346" y="3815438"/>
            <a:ext cx="149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My app</a:t>
            </a:r>
          </a:p>
        </p:txBody>
      </p:sp>
      <p:sp>
        <p:nvSpPr>
          <p:cNvPr id="2" name="&quot;No&quot; Symbol 1">
            <a:extLst>
              <a:ext uri="{FF2B5EF4-FFF2-40B4-BE49-F238E27FC236}">
                <a16:creationId xmlns:a16="http://schemas.microsoft.com/office/drawing/2014/main" id="{652A6DE3-9709-1440-ADD8-009BA3EC4B53}"/>
              </a:ext>
            </a:extLst>
          </p:cNvPr>
          <p:cNvSpPr/>
          <p:nvPr/>
        </p:nvSpPr>
        <p:spPr>
          <a:xfrm>
            <a:off x="5429903" y="3255042"/>
            <a:ext cx="1267327" cy="1459346"/>
          </a:xfrm>
          <a:prstGeom prst="noSmoking">
            <a:avLst/>
          </a:prstGeom>
          <a:solidFill>
            <a:srgbClr val="C00000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3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E4DB281-37DB-6A45-87F3-4394B489E873}"/>
              </a:ext>
            </a:extLst>
          </p:cNvPr>
          <p:cNvSpPr/>
          <p:nvPr/>
        </p:nvSpPr>
        <p:spPr>
          <a:xfrm>
            <a:off x="3011054" y="344054"/>
            <a:ext cx="6169891" cy="6169891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17291-6BEF-D54D-9490-4FDB1C2420E4}"/>
              </a:ext>
            </a:extLst>
          </p:cNvPr>
          <p:cNvSpPr txBox="1"/>
          <p:nvPr/>
        </p:nvSpPr>
        <p:spPr>
          <a:xfrm>
            <a:off x="5343131" y="536379"/>
            <a:ext cx="144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</a:t>
            </a:r>
            <a:endParaRPr lang="en-US" dirty="0"/>
          </a:p>
        </p:txBody>
      </p: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BCDCED7D-AACB-4E41-9726-9D53560F4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698" y="1251924"/>
            <a:ext cx="4622603" cy="4622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B0F2C-FE6A-5141-915D-61FF6F34A8EC}"/>
              </a:ext>
            </a:extLst>
          </p:cNvPr>
          <p:cNvSpPr txBox="1"/>
          <p:nvPr/>
        </p:nvSpPr>
        <p:spPr>
          <a:xfrm>
            <a:off x="5661885" y="2505484"/>
            <a:ext cx="99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94504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222169" y="2875002"/>
            <a:ext cx="37489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Computer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DFB05-D6A0-9C44-9760-3E05869AF8CB}"/>
              </a:ext>
            </a:extLst>
          </p:cNvPr>
          <p:cNvGrpSpPr/>
          <p:nvPr/>
        </p:nvGrpSpPr>
        <p:grpSpPr>
          <a:xfrm>
            <a:off x="9884402" y="2680712"/>
            <a:ext cx="1494798" cy="1302286"/>
            <a:chOff x="9912111" y="371765"/>
            <a:chExt cx="1494798" cy="13022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195FC06-15D0-EF41-B697-FEF806220510}"/>
                </a:ext>
              </a:extLst>
            </p:cNvPr>
            <p:cNvSpPr/>
            <p:nvPr/>
          </p:nvSpPr>
          <p:spPr>
            <a:xfrm>
              <a:off x="9912111" y="371765"/>
              <a:ext cx="1494798" cy="1302286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157D96-9620-5547-BE9F-6CDB041E9332}"/>
                </a:ext>
              </a:extLst>
            </p:cNvPr>
            <p:cNvSpPr txBox="1"/>
            <p:nvPr/>
          </p:nvSpPr>
          <p:spPr>
            <a:xfrm>
              <a:off x="10191459" y="508671"/>
              <a:ext cx="936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Memory</a:t>
              </a:r>
              <a:endParaRPr lang="en-US" sz="1100" dirty="0"/>
            </a:p>
          </p:txBody>
        </p:sp>
        <p:pic>
          <p:nvPicPr>
            <p:cNvPr id="6" name="Graphic 5" descr="Children">
              <a:extLst>
                <a:ext uri="{FF2B5EF4-FFF2-40B4-BE49-F238E27FC236}">
                  <a16:creationId xmlns:a16="http://schemas.microsoft.com/office/drawing/2014/main" id="{923BB9CC-0F63-D443-9404-52A63418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91459" y="680257"/>
              <a:ext cx="914400" cy="914400"/>
            </a:xfrm>
            <a:prstGeom prst="rect">
              <a:avLst/>
            </a:prstGeom>
          </p:spPr>
        </p:pic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F07DC4-36DD-AD45-9930-101D6EC29F15}"/>
              </a:ext>
            </a:extLst>
          </p:cNvPr>
          <p:cNvCxnSpPr>
            <a:cxnSpLocks/>
          </p:cNvCxnSpPr>
          <p:nvPr/>
        </p:nvCxnSpPr>
        <p:spPr>
          <a:xfrm>
            <a:off x="4345214" y="3429000"/>
            <a:ext cx="445588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4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222169" y="2875002"/>
            <a:ext cx="37489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Computer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DFB05-D6A0-9C44-9760-3E05869AF8CB}"/>
              </a:ext>
            </a:extLst>
          </p:cNvPr>
          <p:cNvGrpSpPr/>
          <p:nvPr/>
        </p:nvGrpSpPr>
        <p:grpSpPr>
          <a:xfrm>
            <a:off x="9884402" y="2680712"/>
            <a:ext cx="1494798" cy="1302286"/>
            <a:chOff x="9912111" y="371765"/>
            <a:chExt cx="1494798" cy="13022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195FC06-15D0-EF41-B697-FEF806220510}"/>
                </a:ext>
              </a:extLst>
            </p:cNvPr>
            <p:cNvSpPr/>
            <p:nvPr/>
          </p:nvSpPr>
          <p:spPr>
            <a:xfrm>
              <a:off x="9912111" y="371765"/>
              <a:ext cx="1494798" cy="1302286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157D96-9620-5547-BE9F-6CDB041E9332}"/>
                </a:ext>
              </a:extLst>
            </p:cNvPr>
            <p:cNvSpPr txBox="1"/>
            <p:nvPr/>
          </p:nvSpPr>
          <p:spPr>
            <a:xfrm>
              <a:off x="10191459" y="508671"/>
              <a:ext cx="936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Memory</a:t>
              </a:r>
              <a:endParaRPr lang="en-US" sz="1100" dirty="0"/>
            </a:p>
          </p:txBody>
        </p:sp>
        <p:pic>
          <p:nvPicPr>
            <p:cNvPr id="6" name="Graphic 5" descr="Children">
              <a:extLst>
                <a:ext uri="{FF2B5EF4-FFF2-40B4-BE49-F238E27FC236}">
                  <a16:creationId xmlns:a16="http://schemas.microsoft.com/office/drawing/2014/main" id="{923BB9CC-0F63-D443-9404-52A63418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91459" y="680257"/>
              <a:ext cx="914400" cy="914400"/>
            </a:xfrm>
            <a:prstGeom prst="rect">
              <a:avLst/>
            </a:prstGeom>
          </p:spPr>
        </p:pic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F07DC4-36DD-AD45-9930-101D6EC29F15}"/>
              </a:ext>
            </a:extLst>
          </p:cNvPr>
          <p:cNvCxnSpPr>
            <a:cxnSpLocks/>
          </p:cNvCxnSpPr>
          <p:nvPr/>
        </p:nvCxnSpPr>
        <p:spPr>
          <a:xfrm>
            <a:off x="4345214" y="3429000"/>
            <a:ext cx="445588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334E63F5-3D6C-DB4C-8BF1-E92F3853E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0137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5CB13-3235-EA4B-B26D-BBF841015543}"/>
              </a:ext>
            </a:extLst>
          </p:cNvPr>
          <p:cNvSpPr txBox="1"/>
          <p:nvPr/>
        </p:nvSpPr>
        <p:spPr>
          <a:xfrm>
            <a:off x="1028741" y="2598003"/>
            <a:ext cx="10895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Any task takes &gt; milliseconds should be delegated to a background 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E8EE0-FC5C-E64F-B03D-85423D7B333C}"/>
              </a:ext>
            </a:extLst>
          </p:cNvPr>
          <p:cNvSpPr txBox="1"/>
          <p:nvPr/>
        </p:nvSpPr>
        <p:spPr>
          <a:xfrm>
            <a:off x="2225383" y="150318"/>
            <a:ext cx="82559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alpha val="30000"/>
                  </a:schemeClr>
                </a:solidFill>
              </a:rPr>
              <a:t>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233308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222168" y="2875002"/>
            <a:ext cx="3703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Computer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DFB05-D6A0-9C44-9760-3E05869AF8CB}"/>
              </a:ext>
            </a:extLst>
          </p:cNvPr>
          <p:cNvGrpSpPr/>
          <p:nvPr/>
        </p:nvGrpSpPr>
        <p:grpSpPr>
          <a:xfrm>
            <a:off x="9884402" y="2680712"/>
            <a:ext cx="1494798" cy="1302286"/>
            <a:chOff x="9912111" y="371765"/>
            <a:chExt cx="1494798" cy="13022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195FC06-15D0-EF41-B697-FEF806220510}"/>
                </a:ext>
              </a:extLst>
            </p:cNvPr>
            <p:cNvSpPr/>
            <p:nvPr/>
          </p:nvSpPr>
          <p:spPr>
            <a:xfrm>
              <a:off x="9912111" y="371765"/>
              <a:ext cx="1494798" cy="1302286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157D96-9620-5547-BE9F-6CDB041E9332}"/>
                </a:ext>
              </a:extLst>
            </p:cNvPr>
            <p:cNvSpPr txBox="1"/>
            <p:nvPr/>
          </p:nvSpPr>
          <p:spPr>
            <a:xfrm>
              <a:off x="10191459" y="508671"/>
              <a:ext cx="936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Memory</a:t>
              </a:r>
              <a:endParaRPr lang="en-US" sz="1100" dirty="0"/>
            </a:p>
          </p:txBody>
        </p:sp>
        <p:pic>
          <p:nvPicPr>
            <p:cNvPr id="6" name="Graphic 5" descr="Children">
              <a:extLst>
                <a:ext uri="{FF2B5EF4-FFF2-40B4-BE49-F238E27FC236}">
                  <a16:creationId xmlns:a16="http://schemas.microsoft.com/office/drawing/2014/main" id="{923BB9CC-0F63-D443-9404-52A63418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91459" y="680257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7CB6673-5E57-E846-8FC3-946B2EBB025D}"/>
              </a:ext>
            </a:extLst>
          </p:cNvPr>
          <p:cNvSpPr/>
          <p:nvPr/>
        </p:nvSpPr>
        <p:spPr>
          <a:xfrm>
            <a:off x="5280075" y="976603"/>
            <a:ext cx="1494798" cy="1302286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4A587-0E4C-8E4D-9323-AE280503AB67}"/>
              </a:ext>
            </a:extLst>
          </p:cNvPr>
          <p:cNvSpPr txBox="1"/>
          <p:nvPr/>
        </p:nvSpPr>
        <p:spPr>
          <a:xfrm>
            <a:off x="5627949" y="1113509"/>
            <a:ext cx="936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Register</a:t>
            </a:r>
            <a:endParaRPr lang="en-US" sz="1100" dirty="0"/>
          </a:p>
        </p:txBody>
      </p:sp>
      <p:pic>
        <p:nvPicPr>
          <p:cNvPr id="7" name="Graphic 6" descr="Disk">
            <a:extLst>
              <a:ext uri="{FF2B5EF4-FFF2-40B4-BE49-F238E27FC236}">
                <a16:creationId xmlns:a16="http://schemas.microsoft.com/office/drawing/2014/main" id="{E03B84A7-FFF8-134F-984E-AB1FE02B5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6234" y="1435710"/>
            <a:ext cx="628819" cy="628819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6452B5B-D34F-FA41-ACF8-B2DE87C56A71}"/>
              </a:ext>
            </a:extLst>
          </p:cNvPr>
          <p:cNvCxnSpPr>
            <a:stCxn id="5" idx="3"/>
            <a:endCxn id="11" idx="2"/>
          </p:cNvCxnSpPr>
          <p:nvPr/>
        </p:nvCxnSpPr>
        <p:spPr>
          <a:xfrm flipV="1">
            <a:off x="3925455" y="1627746"/>
            <a:ext cx="1354620" cy="18012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91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222168" y="2875002"/>
            <a:ext cx="3721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Computer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DFB05-D6A0-9C44-9760-3E05869AF8CB}"/>
              </a:ext>
            </a:extLst>
          </p:cNvPr>
          <p:cNvGrpSpPr/>
          <p:nvPr/>
        </p:nvGrpSpPr>
        <p:grpSpPr>
          <a:xfrm>
            <a:off x="9884402" y="2680712"/>
            <a:ext cx="1494798" cy="1302286"/>
            <a:chOff x="9912111" y="371765"/>
            <a:chExt cx="1494798" cy="13022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195FC06-15D0-EF41-B697-FEF806220510}"/>
                </a:ext>
              </a:extLst>
            </p:cNvPr>
            <p:cNvSpPr/>
            <p:nvPr/>
          </p:nvSpPr>
          <p:spPr>
            <a:xfrm>
              <a:off x="9912111" y="371765"/>
              <a:ext cx="1494798" cy="1302286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157D96-9620-5547-BE9F-6CDB041E9332}"/>
                </a:ext>
              </a:extLst>
            </p:cNvPr>
            <p:cNvSpPr txBox="1"/>
            <p:nvPr/>
          </p:nvSpPr>
          <p:spPr>
            <a:xfrm>
              <a:off x="10191459" y="508671"/>
              <a:ext cx="936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Memory</a:t>
              </a:r>
              <a:endParaRPr lang="en-US" sz="1100" dirty="0"/>
            </a:p>
          </p:txBody>
        </p:sp>
        <p:pic>
          <p:nvPicPr>
            <p:cNvPr id="6" name="Graphic 5" descr="Children">
              <a:extLst>
                <a:ext uri="{FF2B5EF4-FFF2-40B4-BE49-F238E27FC236}">
                  <a16:creationId xmlns:a16="http://schemas.microsoft.com/office/drawing/2014/main" id="{923BB9CC-0F63-D443-9404-52A63418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91459" y="680257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7CB6673-5E57-E846-8FC3-946B2EBB025D}"/>
              </a:ext>
            </a:extLst>
          </p:cNvPr>
          <p:cNvSpPr/>
          <p:nvPr/>
        </p:nvSpPr>
        <p:spPr>
          <a:xfrm>
            <a:off x="5280075" y="976603"/>
            <a:ext cx="1494798" cy="1302286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4A587-0E4C-8E4D-9323-AE280503AB67}"/>
              </a:ext>
            </a:extLst>
          </p:cNvPr>
          <p:cNvSpPr txBox="1"/>
          <p:nvPr/>
        </p:nvSpPr>
        <p:spPr>
          <a:xfrm>
            <a:off x="5627949" y="1113509"/>
            <a:ext cx="936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Register</a:t>
            </a:r>
            <a:endParaRPr lang="en-US" sz="1100" dirty="0"/>
          </a:p>
        </p:txBody>
      </p:sp>
      <p:pic>
        <p:nvPicPr>
          <p:cNvPr id="7" name="Graphic 6" descr="Disk">
            <a:extLst>
              <a:ext uri="{FF2B5EF4-FFF2-40B4-BE49-F238E27FC236}">
                <a16:creationId xmlns:a16="http://schemas.microsoft.com/office/drawing/2014/main" id="{E03B84A7-FFF8-134F-984E-AB1FE02B5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6234" y="1435710"/>
            <a:ext cx="628819" cy="62881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205FE0B-22D4-D941-BBC3-C4EE77EF174E}"/>
              </a:ext>
            </a:extLst>
          </p:cNvPr>
          <p:cNvSpPr/>
          <p:nvPr/>
        </p:nvSpPr>
        <p:spPr>
          <a:xfrm>
            <a:off x="5280075" y="2777857"/>
            <a:ext cx="1494798" cy="1302286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06389-00B7-DF40-9C96-C234D2914789}"/>
              </a:ext>
            </a:extLst>
          </p:cNvPr>
          <p:cNvSpPr txBox="1"/>
          <p:nvPr/>
        </p:nvSpPr>
        <p:spPr>
          <a:xfrm>
            <a:off x="5600241" y="2933970"/>
            <a:ext cx="936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Counter</a:t>
            </a:r>
            <a:endParaRPr lang="en-US" sz="1100" dirty="0"/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6C4EDA56-E963-8444-A071-6DC649588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0071" y="3282986"/>
            <a:ext cx="604982" cy="604982"/>
          </a:xfrm>
          <a:prstGeom prst="rect">
            <a:avLst/>
          </a:prstGeom>
        </p:spPr>
      </p:pic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4031409-6384-AF4A-B94A-5B86B3FD0810}"/>
              </a:ext>
            </a:extLst>
          </p:cNvPr>
          <p:cNvCxnSpPr/>
          <p:nvPr/>
        </p:nvCxnSpPr>
        <p:spPr>
          <a:xfrm flipV="1">
            <a:off x="3925455" y="1627746"/>
            <a:ext cx="1354620" cy="18012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C9212D1-01BC-814B-9F0F-96D61395657E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943927" y="3429000"/>
            <a:ext cx="133614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1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222168" y="2875002"/>
            <a:ext cx="3721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Computer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DFB05-D6A0-9C44-9760-3E05869AF8CB}"/>
              </a:ext>
            </a:extLst>
          </p:cNvPr>
          <p:cNvGrpSpPr/>
          <p:nvPr/>
        </p:nvGrpSpPr>
        <p:grpSpPr>
          <a:xfrm>
            <a:off x="9884402" y="2680712"/>
            <a:ext cx="1494798" cy="1302286"/>
            <a:chOff x="9912111" y="371765"/>
            <a:chExt cx="1494798" cy="13022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195FC06-15D0-EF41-B697-FEF806220510}"/>
                </a:ext>
              </a:extLst>
            </p:cNvPr>
            <p:cNvSpPr/>
            <p:nvPr/>
          </p:nvSpPr>
          <p:spPr>
            <a:xfrm>
              <a:off x="9912111" y="371765"/>
              <a:ext cx="1494798" cy="1302286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157D96-9620-5547-BE9F-6CDB041E9332}"/>
                </a:ext>
              </a:extLst>
            </p:cNvPr>
            <p:cNvSpPr txBox="1"/>
            <p:nvPr/>
          </p:nvSpPr>
          <p:spPr>
            <a:xfrm>
              <a:off x="10191459" y="508671"/>
              <a:ext cx="936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Memory</a:t>
              </a:r>
              <a:endParaRPr lang="en-US" sz="1100" dirty="0"/>
            </a:p>
          </p:txBody>
        </p:sp>
        <p:pic>
          <p:nvPicPr>
            <p:cNvPr id="6" name="Graphic 5" descr="Children">
              <a:extLst>
                <a:ext uri="{FF2B5EF4-FFF2-40B4-BE49-F238E27FC236}">
                  <a16:creationId xmlns:a16="http://schemas.microsoft.com/office/drawing/2014/main" id="{923BB9CC-0F63-D443-9404-52A63418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91459" y="680257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7CB6673-5E57-E846-8FC3-946B2EBB025D}"/>
              </a:ext>
            </a:extLst>
          </p:cNvPr>
          <p:cNvSpPr/>
          <p:nvPr/>
        </p:nvSpPr>
        <p:spPr>
          <a:xfrm>
            <a:off x="5280075" y="976603"/>
            <a:ext cx="1494798" cy="1302286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4A587-0E4C-8E4D-9323-AE280503AB67}"/>
              </a:ext>
            </a:extLst>
          </p:cNvPr>
          <p:cNvSpPr txBox="1"/>
          <p:nvPr/>
        </p:nvSpPr>
        <p:spPr>
          <a:xfrm>
            <a:off x="5627949" y="1113509"/>
            <a:ext cx="936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Register</a:t>
            </a:r>
            <a:endParaRPr lang="en-US" sz="1100" dirty="0"/>
          </a:p>
        </p:txBody>
      </p:sp>
      <p:pic>
        <p:nvPicPr>
          <p:cNvPr id="7" name="Graphic 6" descr="Disk">
            <a:extLst>
              <a:ext uri="{FF2B5EF4-FFF2-40B4-BE49-F238E27FC236}">
                <a16:creationId xmlns:a16="http://schemas.microsoft.com/office/drawing/2014/main" id="{E03B84A7-FFF8-134F-984E-AB1FE02B5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6234" y="1435710"/>
            <a:ext cx="628819" cy="62881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205FE0B-22D4-D941-BBC3-C4EE77EF174E}"/>
              </a:ext>
            </a:extLst>
          </p:cNvPr>
          <p:cNvSpPr/>
          <p:nvPr/>
        </p:nvSpPr>
        <p:spPr>
          <a:xfrm>
            <a:off x="5280075" y="2777857"/>
            <a:ext cx="1494798" cy="1302286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06389-00B7-DF40-9C96-C234D2914789}"/>
              </a:ext>
            </a:extLst>
          </p:cNvPr>
          <p:cNvSpPr txBox="1"/>
          <p:nvPr/>
        </p:nvSpPr>
        <p:spPr>
          <a:xfrm>
            <a:off x="5600241" y="2933970"/>
            <a:ext cx="936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Counter</a:t>
            </a:r>
            <a:endParaRPr lang="en-US" sz="1100" dirty="0"/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6C4EDA56-E963-8444-A071-6DC649588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0071" y="3282986"/>
            <a:ext cx="604982" cy="60498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E013E37-F2B5-2F4F-A892-DD1AC93E204E}"/>
              </a:ext>
            </a:extLst>
          </p:cNvPr>
          <p:cNvSpPr/>
          <p:nvPr/>
        </p:nvSpPr>
        <p:spPr>
          <a:xfrm>
            <a:off x="5280075" y="4579111"/>
            <a:ext cx="1494798" cy="1302286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DC35F-81C8-9D4B-8059-5158F875A8B2}"/>
              </a:ext>
            </a:extLst>
          </p:cNvPr>
          <p:cNvSpPr txBox="1"/>
          <p:nvPr/>
        </p:nvSpPr>
        <p:spPr>
          <a:xfrm>
            <a:off x="5716441" y="4676256"/>
            <a:ext cx="936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Stack</a:t>
            </a:r>
            <a:endParaRPr lang="en-US" sz="1100" dirty="0"/>
          </a:p>
        </p:txBody>
      </p:sp>
      <p:pic>
        <p:nvPicPr>
          <p:cNvPr id="22" name="Graphic 21" descr="Playbook">
            <a:extLst>
              <a:ext uri="{FF2B5EF4-FFF2-40B4-BE49-F238E27FC236}">
                <a16:creationId xmlns:a16="http://schemas.microsoft.com/office/drawing/2014/main" id="{3669A0A5-76A1-9F48-B264-CDC2380A8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10382" y="5033074"/>
            <a:ext cx="644671" cy="644671"/>
          </a:xfrm>
          <a:prstGeom prst="rect">
            <a:avLst/>
          </a:prstGeom>
        </p:spPr>
      </p:pic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E645330-BEF7-624A-9BF9-83A3D7DC28FC}"/>
              </a:ext>
            </a:extLst>
          </p:cNvPr>
          <p:cNvCxnSpPr/>
          <p:nvPr/>
        </p:nvCxnSpPr>
        <p:spPr>
          <a:xfrm flipV="1">
            <a:off x="3925455" y="1627746"/>
            <a:ext cx="1354620" cy="18012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AF61141C-8357-9C48-A16C-93B40ADCBCE7}"/>
              </a:ext>
            </a:extLst>
          </p:cNvPr>
          <p:cNvCxnSpPr>
            <a:cxnSpLocks/>
          </p:cNvCxnSpPr>
          <p:nvPr/>
        </p:nvCxnSpPr>
        <p:spPr>
          <a:xfrm>
            <a:off x="3943927" y="3429000"/>
            <a:ext cx="133614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88A1D88-EFBD-D84E-B42E-5CC5BB0EB126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>
            <a:off x="3943927" y="3429000"/>
            <a:ext cx="1336148" cy="1801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6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2F67543-FE68-554B-A78F-9851F68382C7}"/>
              </a:ext>
            </a:extLst>
          </p:cNvPr>
          <p:cNvSpPr/>
          <p:nvPr/>
        </p:nvSpPr>
        <p:spPr>
          <a:xfrm>
            <a:off x="3011054" y="344054"/>
            <a:ext cx="6169891" cy="6169891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3AEE0-FA13-004D-BB49-756188E8F1DA}"/>
              </a:ext>
            </a:extLst>
          </p:cNvPr>
          <p:cNvSpPr txBox="1"/>
          <p:nvPr/>
        </p:nvSpPr>
        <p:spPr>
          <a:xfrm>
            <a:off x="5343131" y="536379"/>
            <a:ext cx="144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</a:t>
            </a:r>
            <a:endParaRPr lang="en-US" dirty="0"/>
          </a:p>
        </p:txBody>
      </p:sp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F30F3036-BDAE-424E-B34C-68FE55CB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698" y="1251924"/>
            <a:ext cx="4622603" cy="4622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C694A-2A43-284E-ABFC-E74C9AD663EA}"/>
              </a:ext>
            </a:extLst>
          </p:cNvPr>
          <p:cNvSpPr txBox="1"/>
          <p:nvPr/>
        </p:nvSpPr>
        <p:spPr>
          <a:xfrm>
            <a:off x="5672276" y="2328839"/>
            <a:ext cx="99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4672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2F67543-FE68-554B-A78F-9851F68382C7}"/>
              </a:ext>
            </a:extLst>
          </p:cNvPr>
          <p:cNvSpPr/>
          <p:nvPr/>
        </p:nvSpPr>
        <p:spPr>
          <a:xfrm>
            <a:off x="3011054" y="344054"/>
            <a:ext cx="6169891" cy="6169891"/>
          </a:xfrm>
          <a:prstGeom prst="ellipse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3AEE0-FA13-004D-BB49-756188E8F1DA}"/>
              </a:ext>
            </a:extLst>
          </p:cNvPr>
          <p:cNvSpPr txBox="1"/>
          <p:nvPr/>
        </p:nvSpPr>
        <p:spPr>
          <a:xfrm>
            <a:off x="5343131" y="536379"/>
            <a:ext cx="1440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</a:t>
            </a:r>
            <a:endParaRPr lang="en-US" dirty="0"/>
          </a:p>
        </p:txBody>
      </p:sp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F30F3036-BDAE-424E-B34C-68FE55CB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698" y="1251924"/>
            <a:ext cx="4622603" cy="46226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507678-699C-8247-B3A6-68D8D1879A0A}"/>
              </a:ext>
            </a:extLst>
          </p:cNvPr>
          <p:cNvSpPr txBox="1"/>
          <p:nvPr/>
        </p:nvSpPr>
        <p:spPr>
          <a:xfrm>
            <a:off x="5672276" y="2328839"/>
            <a:ext cx="99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5A2093-7073-8F49-BB77-CE5BE7C10CA1}"/>
              </a:ext>
            </a:extLst>
          </p:cNvPr>
          <p:cNvCxnSpPr>
            <a:cxnSpLocks/>
          </p:cNvCxnSpPr>
          <p:nvPr/>
        </p:nvCxnSpPr>
        <p:spPr>
          <a:xfrm>
            <a:off x="5933210" y="2888673"/>
            <a:ext cx="0" cy="81049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D140E-768D-8442-A35A-04EF7088E34D}"/>
              </a:ext>
            </a:extLst>
          </p:cNvPr>
          <p:cNvCxnSpPr>
            <a:cxnSpLocks/>
          </p:cNvCxnSpPr>
          <p:nvPr/>
        </p:nvCxnSpPr>
        <p:spPr>
          <a:xfrm>
            <a:off x="6096001" y="2885208"/>
            <a:ext cx="0" cy="81049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8B0985-393F-A846-B219-993CDE8AB7C4}"/>
              </a:ext>
            </a:extLst>
          </p:cNvPr>
          <p:cNvCxnSpPr>
            <a:cxnSpLocks/>
          </p:cNvCxnSpPr>
          <p:nvPr/>
        </p:nvCxnSpPr>
        <p:spPr>
          <a:xfrm>
            <a:off x="6272648" y="2885208"/>
            <a:ext cx="0" cy="81049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42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4D437F-77D8-4949-9D97-7216A149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1100"/>
            <a:ext cx="9144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863" y="1385454"/>
            <a:ext cx="4087091" cy="40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93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863" y="1385454"/>
            <a:ext cx="4087091" cy="408709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8048" y="1801090"/>
            <a:ext cx="3671455" cy="36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863" y="1385454"/>
            <a:ext cx="4087091" cy="408709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8048" y="1801090"/>
            <a:ext cx="3671455" cy="3671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757265" y="5118602"/>
            <a:ext cx="164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51470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863" y="1385454"/>
            <a:ext cx="4087091" cy="408709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8048" y="1801090"/>
            <a:ext cx="3671455" cy="3671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757265" y="5118602"/>
            <a:ext cx="164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8580632" y="5118602"/>
            <a:ext cx="107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3059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5CB13-3235-EA4B-B26D-BBF841015543}"/>
              </a:ext>
            </a:extLst>
          </p:cNvPr>
          <p:cNvSpPr txBox="1"/>
          <p:nvPr/>
        </p:nvSpPr>
        <p:spPr>
          <a:xfrm>
            <a:off x="1028741" y="2598003"/>
            <a:ext cx="10895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alpha val="30000"/>
                  </a:schemeClr>
                </a:solidFill>
              </a:rPr>
              <a:t>Any task takes &gt; milliseconds should be delegated to a background </a:t>
            </a:r>
            <a:r>
              <a:rPr lang="en-US" sz="4800" b="1" dirty="0"/>
              <a:t>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E8EE0-FC5C-E64F-B03D-85423D7B333C}"/>
              </a:ext>
            </a:extLst>
          </p:cNvPr>
          <p:cNvSpPr txBox="1"/>
          <p:nvPr/>
        </p:nvSpPr>
        <p:spPr>
          <a:xfrm>
            <a:off x="2225383" y="150318"/>
            <a:ext cx="82559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alpha val="30000"/>
                  </a:schemeClr>
                </a:solidFill>
              </a:rPr>
              <a:t>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4127579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863" y="1385454"/>
            <a:ext cx="4087091" cy="408709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6887" y="355570"/>
            <a:ext cx="1098679" cy="1098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757265" y="5118602"/>
            <a:ext cx="164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10111874" y="760695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6887" y="1671047"/>
            <a:ext cx="1271469" cy="127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10111873" y="2045171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Task-2</a:t>
            </a:r>
          </a:p>
        </p:txBody>
      </p:sp>
    </p:spTree>
    <p:extLst>
      <p:ext uri="{BB962C8B-B14F-4D97-AF65-F5344CB8AC3E}">
        <p14:creationId xmlns:p14="http://schemas.microsoft.com/office/powerpoint/2010/main" val="2600216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863" y="1385454"/>
            <a:ext cx="4087091" cy="408709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6887" y="355570"/>
            <a:ext cx="1098679" cy="1098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757265" y="5118602"/>
            <a:ext cx="164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10111874" y="760695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6887" y="1671047"/>
            <a:ext cx="1271469" cy="1271469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9739" y="3122138"/>
            <a:ext cx="1271469" cy="127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10111873" y="2045171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10111873" y="349626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Task-3</a:t>
            </a:r>
          </a:p>
        </p:txBody>
      </p:sp>
    </p:spTree>
    <p:extLst>
      <p:ext uri="{BB962C8B-B14F-4D97-AF65-F5344CB8AC3E}">
        <p14:creationId xmlns:p14="http://schemas.microsoft.com/office/powerpoint/2010/main" val="2256096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863" y="1385454"/>
            <a:ext cx="4087091" cy="408709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6887" y="355570"/>
            <a:ext cx="1098679" cy="1098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757265" y="5118602"/>
            <a:ext cx="164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10111874" y="760695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6887" y="1671047"/>
            <a:ext cx="1271469" cy="1271469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9739" y="3122138"/>
            <a:ext cx="1271469" cy="127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10111873" y="2045171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10111873" y="349626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10111872" y="485699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Task-4</a:t>
            </a:r>
          </a:p>
        </p:txBody>
      </p:sp>
      <p:pic>
        <p:nvPicPr>
          <p:cNvPr id="13" name="Graphic 12" descr="Donut">
            <a:extLst>
              <a:ext uri="{FF2B5EF4-FFF2-40B4-BE49-F238E27FC236}">
                <a16:creationId xmlns:a16="http://schemas.microsoft.com/office/drawing/2014/main" id="{430E0357-EC86-094B-9A76-FD332841BC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4542" y="4631187"/>
            <a:ext cx="1266666" cy="12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10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863" y="1385454"/>
            <a:ext cx="4087091" cy="408709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6887" y="355570"/>
            <a:ext cx="1098679" cy="1098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757265" y="5118602"/>
            <a:ext cx="164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10111874" y="760695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6887" y="1671047"/>
            <a:ext cx="1271469" cy="1271469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2085" y="3122138"/>
            <a:ext cx="1271469" cy="127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10111873" y="2045171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10111873" y="349626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10111872" y="485699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Task-4</a:t>
            </a:r>
          </a:p>
        </p:txBody>
      </p:sp>
      <p:pic>
        <p:nvPicPr>
          <p:cNvPr id="13" name="Graphic 12" descr="Donut">
            <a:extLst>
              <a:ext uri="{FF2B5EF4-FFF2-40B4-BE49-F238E27FC236}">
                <a16:creationId xmlns:a16="http://schemas.microsoft.com/office/drawing/2014/main" id="{430E0357-EC86-094B-9A76-FD332841BC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46888" y="4631187"/>
            <a:ext cx="1266666" cy="1266666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9287ED8-3435-6D4C-BAE0-9E8E479B310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4623954" y="904910"/>
            <a:ext cx="4122933" cy="252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975E153-5BBE-A542-92F7-448E7D4B148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623954" y="2306782"/>
            <a:ext cx="4122933" cy="1122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25B643-63D6-8B4D-B1E2-C816B32B546A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623954" y="3429000"/>
            <a:ext cx="4118131" cy="328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FB600A3-D889-E544-BAF8-4B3876D451E4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623954" y="3429000"/>
            <a:ext cx="4122934" cy="1835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8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019" y="892516"/>
            <a:ext cx="1557062" cy="1557062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6887" y="355570"/>
            <a:ext cx="1098679" cy="1098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933945" y="4981732"/>
            <a:ext cx="132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10111874" y="760695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6887" y="1671047"/>
            <a:ext cx="1271469" cy="1271469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9739" y="3122138"/>
            <a:ext cx="1271469" cy="127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10111873" y="2045171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10111873" y="349626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10111872" y="485699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69" y="3655503"/>
            <a:ext cx="1557062" cy="1557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992906" y="2218745"/>
            <a:ext cx="138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Thread-1</a:t>
            </a:r>
          </a:p>
        </p:txBody>
      </p:sp>
      <p:pic>
        <p:nvPicPr>
          <p:cNvPr id="18" name="Graphic 17" descr="Donut">
            <a:extLst>
              <a:ext uri="{FF2B5EF4-FFF2-40B4-BE49-F238E27FC236}">
                <a16:creationId xmlns:a16="http://schemas.microsoft.com/office/drawing/2014/main" id="{73B91186-CD92-D545-9222-7926C9A849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84542" y="4631187"/>
            <a:ext cx="1266666" cy="12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3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019" y="892516"/>
            <a:ext cx="1557062" cy="1557062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6887" y="355570"/>
            <a:ext cx="1098679" cy="1098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933945" y="4981732"/>
            <a:ext cx="132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10111874" y="760695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6887" y="1671047"/>
            <a:ext cx="1271469" cy="1271469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9739" y="3122138"/>
            <a:ext cx="1271469" cy="127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10111873" y="2045171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10111873" y="349626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4542" y="4631187"/>
            <a:ext cx="1266666" cy="1266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10111872" y="485699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8069" y="3655503"/>
            <a:ext cx="1557062" cy="1557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992906" y="2218745"/>
            <a:ext cx="138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Thread-1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D6BB5BF-5291-9D4B-9BD5-14782AC0363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421081" y="904910"/>
            <a:ext cx="6325806" cy="76613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D4F40B-844F-B14D-B3F0-86EA77FB8022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421081" y="1671047"/>
            <a:ext cx="6325806" cy="6357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433D8FC-4486-1A4C-9859-8F23462B52FC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375131" y="3757873"/>
            <a:ext cx="6304608" cy="6761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6193A1-1CF9-9B4B-9BE2-2C5D6ADDADAE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2375131" y="4434034"/>
            <a:ext cx="6309411" cy="83048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70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019" y="892516"/>
            <a:ext cx="1557062" cy="1557062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6887" y="355570"/>
            <a:ext cx="1098679" cy="1098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933945" y="4305571"/>
            <a:ext cx="132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10111874" y="760695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6887" y="1671047"/>
            <a:ext cx="1271469" cy="1271469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9739" y="3122138"/>
            <a:ext cx="1271469" cy="127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10111873" y="2045171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10111873" y="349626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4542" y="4631187"/>
            <a:ext cx="1266666" cy="1266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10111872" y="485699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8069" y="2979342"/>
            <a:ext cx="1557062" cy="1557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992906" y="2218745"/>
            <a:ext cx="138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Thread-1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D6BB5BF-5291-9D4B-9BD5-14782AC0363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421081" y="904910"/>
            <a:ext cx="6325806" cy="76613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D4F40B-844F-B14D-B3F0-86EA77FB8022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421081" y="1671047"/>
            <a:ext cx="6325806" cy="6357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6193A1-1CF9-9B4B-9BE2-2C5D6ADDADAE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2294799" y="5264520"/>
            <a:ext cx="6389743" cy="37100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864019" y="6272977"/>
            <a:ext cx="132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Thread-3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737" y="4856992"/>
            <a:ext cx="1557062" cy="155706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375131" y="3757873"/>
            <a:ext cx="63046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30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384479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6887" y="355570"/>
            <a:ext cx="1098679" cy="1098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181434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10111874" y="760695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6887" y="1671047"/>
            <a:ext cx="1271469" cy="1271469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9739" y="3122138"/>
            <a:ext cx="1271469" cy="127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10111873" y="2045171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10111873" y="349626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4542" y="4631187"/>
            <a:ext cx="1266666" cy="1266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10111872" y="4856992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762" y="3240463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283915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5757893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2907" y="4725997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3757873"/>
            <a:ext cx="6630116" cy="30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712" y="1768876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2735006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9EF2F-6CF3-9844-B21C-134C7A9EEED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095573" y="2289307"/>
            <a:ext cx="6651314" cy="174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246428"/>
            <a:ext cx="6650774" cy="180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095573" y="904910"/>
            <a:ext cx="6651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79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6887" y="1020592"/>
            <a:ext cx="1098679" cy="1098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10111874" y="1425717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6887" y="2336069"/>
            <a:ext cx="1271469" cy="1271469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9739" y="3787160"/>
            <a:ext cx="1271469" cy="127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10111873" y="2710193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10111873" y="4161284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4542" y="5296209"/>
            <a:ext cx="1266666" cy="1266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10111872" y="5522014"/>
            <a:ext cx="10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22895"/>
            <a:ext cx="6630116" cy="30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9EF2F-6CF3-9844-B21C-134C7A9EEED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095573" y="2954329"/>
            <a:ext cx="6651314" cy="174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6650774" cy="180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095573" y="1569932"/>
            <a:ext cx="6651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stCxn id="26" idx="3"/>
            <a:endCxn id="10" idx="1"/>
          </p:cNvCxnSpPr>
          <p:nvPr/>
        </p:nvCxnSpPr>
        <p:spPr>
          <a:xfrm>
            <a:off x="3294088" y="641587"/>
            <a:ext cx="5452799" cy="928345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3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6756" y="2625778"/>
            <a:ext cx="670540" cy="670540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4695132" y="2375188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9EF2F-6CF3-9844-B21C-134C7A9EEED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095573" y="2954329"/>
            <a:ext cx="2631183" cy="67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49" name="Graphic 48" descr="Person eating">
            <a:extLst>
              <a:ext uri="{FF2B5EF4-FFF2-40B4-BE49-F238E27FC236}">
                <a16:creationId xmlns:a16="http://schemas.microsoft.com/office/drawing/2014/main" id="{2896C831-D124-9145-B0D5-AEDB1542B1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2329706" y="2875002"/>
            <a:ext cx="8047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Programs vs Processes</a:t>
            </a:r>
          </a:p>
        </p:txBody>
      </p:sp>
    </p:spTree>
    <p:extLst>
      <p:ext uri="{BB962C8B-B14F-4D97-AF65-F5344CB8AC3E}">
        <p14:creationId xmlns:p14="http://schemas.microsoft.com/office/powerpoint/2010/main" val="897699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6756" y="2625778"/>
            <a:ext cx="670540" cy="670540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4695132" y="2375188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9EF2F-6CF3-9844-B21C-134C7A9EEED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095573" y="2954329"/>
            <a:ext cx="2631183" cy="67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49" name="Graphic 48" descr="Person eating">
            <a:extLst>
              <a:ext uri="{FF2B5EF4-FFF2-40B4-BE49-F238E27FC236}">
                <a16:creationId xmlns:a16="http://schemas.microsoft.com/office/drawing/2014/main" id="{2896C831-D124-9145-B0D5-AEDB1542B1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54" name="Graphic 53" descr="Transfer">
            <a:extLst>
              <a:ext uri="{FF2B5EF4-FFF2-40B4-BE49-F238E27FC236}">
                <a16:creationId xmlns:a16="http://schemas.microsoft.com/office/drawing/2014/main" id="{AB967388-6D70-C94A-8D21-9CEE47BA04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89311" y="2090362"/>
            <a:ext cx="3172691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52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6756" y="2625778"/>
            <a:ext cx="670540" cy="670540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4695132" y="2375188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9EF2F-6CF3-9844-B21C-134C7A9EEED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095573" y="2954329"/>
            <a:ext cx="2631183" cy="67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49" name="Graphic 48" descr="Person eating">
            <a:extLst>
              <a:ext uri="{FF2B5EF4-FFF2-40B4-BE49-F238E27FC236}">
                <a16:creationId xmlns:a16="http://schemas.microsoft.com/office/drawing/2014/main" id="{2896C831-D124-9145-B0D5-AEDB1542B1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6A7D135-B5F8-5044-A869-6E4E805FA5AC}"/>
              </a:ext>
            </a:extLst>
          </p:cNvPr>
          <p:cNvSpPr txBox="1"/>
          <p:nvPr/>
        </p:nvSpPr>
        <p:spPr>
          <a:xfrm>
            <a:off x="7363848" y="4454821"/>
            <a:ext cx="12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Main thread</a:t>
            </a:r>
          </a:p>
        </p:txBody>
      </p:sp>
    </p:spTree>
    <p:extLst>
      <p:ext uri="{BB962C8B-B14F-4D97-AF65-F5344CB8AC3E}">
        <p14:creationId xmlns:p14="http://schemas.microsoft.com/office/powerpoint/2010/main" val="492371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6756" y="2625778"/>
            <a:ext cx="670540" cy="670540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4695132" y="2375188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9EF2F-6CF3-9844-B21C-134C7A9EEED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095573" y="2954329"/>
            <a:ext cx="2631183" cy="67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49" name="Graphic 48" descr="Person eating">
            <a:extLst>
              <a:ext uri="{FF2B5EF4-FFF2-40B4-BE49-F238E27FC236}">
                <a16:creationId xmlns:a16="http://schemas.microsoft.com/office/drawing/2014/main" id="{2896C831-D124-9145-B0D5-AEDB1542B1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4456-704A-2744-9BD9-015E4A6B7B59}"/>
              </a:ext>
            </a:extLst>
          </p:cNvPr>
          <p:cNvSpPr txBox="1"/>
          <p:nvPr/>
        </p:nvSpPr>
        <p:spPr>
          <a:xfrm>
            <a:off x="5396167" y="14292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69CA9B-9ED0-E349-9524-5598AF7CD383}"/>
              </a:ext>
            </a:extLst>
          </p:cNvPr>
          <p:cNvSpPr txBox="1"/>
          <p:nvPr/>
        </p:nvSpPr>
        <p:spPr>
          <a:xfrm>
            <a:off x="5424704" y="276966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3542189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6756" y="2625778"/>
            <a:ext cx="670540" cy="670540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4695132" y="2375188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9EF2F-6CF3-9844-B21C-134C7A9EEED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095573" y="2954329"/>
            <a:ext cx="2631183" cy="67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49" name="Graphic 48" descr="Person eating">
            <a:extLst>
              <a:ext uri="{FF2B5EF4-FFF2-40B4-BE49-F238E27FC236}">
                <a16:creationId xmlns:a16="http://schemas.microsoft.com/office/drawing/2014/main" id="{2896C831-D124-9145-B0D5-AEDB1542B1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4456-704A-2744-9BD9-015E4A6B7B59}"/>
              </a:ext>
            </a:extLst>
          </p:cNvPr>
          <p:cNvSpPr txBox="1"/>
          <p:nvPr/>
        </p:nvSpPr>
        <p:spPr>
          <a:xfrm>
            <a:off x="5396167" y="14292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69CA9B-9ED0-E349-9524-5598AF7CD383}"/>
              </a:ext>
            </a:extLst>
          </p:cNvPr>
          <p:cNvSpPr txBox="1"/>
          <p:nvPr/>
        </p:nvSpPr>
        <p:spPr>
          <a:xfrm>
            <a:off x="5424704" y="27696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83%</a:t>
            </a:r>
          </a:p>
        </p:txBody>
      </p:sp>
    </p:spTree>
    <p:extLst>
      <p:ext uri="{BB962C8B-B14F-4D97-AF65-F5344CB8AC3E}">
        <p14:creationId xmlns:p14="http://schemas.microsoft.com/office/powerpoint/2010/main" val="4182968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3F03F60-60E9-AC4A-B498-31E2567DF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6756" y="2625778"/>
            <a:ext cx="670540" cy="670540"/>
          </a:xfrm>
          <a:prstGeom prst="rect">
            <a:avLst/>
          </a:prstGeom>
        </p:spPr>
      </p:pic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0AA0BD-1FBA-D445-BE31-B9E2AC2B568C}"/>
              </a:ext>
            </a:extLst>
          </p:cNvPr>
          <p:cNvSpPr txBox="1"/>
          <p:nvPr/>
        </p:nvSpPr>
        <p:spPr>
          <a:xfrm>
            <a:off x="4695132" y="2375188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9EF2F-6CF3-9844-B21C-134C7A9EEED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095573" y="2954329"/>
            <a:ext cx="2631183" cy="67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49" name="Graphic 48" descr="Person eating">
            <a:extLst>
              <a:ext uri="{FF2B5EF4-FFF2-40B4-BE49-F238E27FC236}">
                <a16:creationId xmlns:a16="http://schemas.microsoft.com/office/drawing/2014/main" id="{2896C831-D124-9145-B0D5-AEDB1542B1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4456-704A-2744-9BD9-015E4A6B7B59}"/>
              </a:ext>
            </a:extLst>
          </p:cNvPr>
          <p:cNvSpPr txBox="1"/>
          <p:nvPr/>
        </p:nvSpPr>
        <p:spPr>
          <a:xfrm>
            <a:off x="5396167" y="14292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69CA9B-9ED0-E349-9524-5598AF7CD383}"/>
              </a:ext>
            </a:extLst>
          </p:cNvPr>
          <p:cNvSpPr txBox="1"/>
          <p:nvPr/>
        </p:nvSpPr>
        <p:spPr>
          <a:xfrm>
            <a:off x="5424704" y="27696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83%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8731A3E-C97D-4D4B-B087-86F7B8C1651D}"/>
              </a:ext>
            </a:extLst>
          </p:cNvPr>
          <p:cNvCxnSpPr>
            <a:stCxn id="31" idx="3"/>
            <a:endCxn id="29" idx="1"/>
          </p:cNvCxnSpPr>
          <p:nvPr/>
        </p:nvCxnSpPr>
        <p:spPr>
          <a:xfrm>
            <a:off x="6125537" y="2954328"/>
            <a:ext cx="874907" cy="640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D2AC6D5-6378-D244-B624-CBA1475D2FA2}"/>
              </a:ext>
            </a:extLst>
          </p:cNvPr>
          <p:cNvCxnSpPr>
            <a:stCxn id="29" idx="3"/>
            <a:endCxn id="49" idx="1"/>
          </p:cNvCxnSpPr>
          <p:nvPr/>
        </p:nvCxnSpPr>
        <p:spPr>
          <a:xfrm flipV="1">
            <a:off x="8938355" y="3309977"/>
            <a:ext cx="1554343" cy="284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62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9EF2F-6CF3-9844-B21C-134C7A9EEED3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095573" y="2954329"/>
            <a:ext cx="2631183" cy="67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49" name="Graphic 48" descr="Person eating">
            <a:extLst>
              <a:ext uri="{FF2B5EF4-FFF2-40B4-BE49-F238E27FC236}">
                <a16:creationId xmlns:a16="http://schemas.microsoft.com/office/drawing/2014/main" id="{2896C831-D124-9145-B0D5-AEDB1542B1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4456-704A-2744-9BD9-015E4A6B7B59}"/>
              </a:ext>
            </a:extLst>
          </p:cNvPr>
          <p:cNvSpPr txBox="1"/>
          <p:nvPr/>
        </p:nvSpPr>
        <p:spPr>
          <a:xfrm>
            <a:off x="5396167" y="14292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83%</a:t>
            </a:r>
          </a:p>
        </p:txBody>
      </p:sp>
      <p:pic>
        <p:nvPicPr>
          <p:cNvPr id="35" name="Graphic 34" descr="Whole pizza">
            <a:extLst>
              <a:ext uri="{FF2B5EF4-FFF2-40B4-BE49-F238E27FC236}">
                <a16:creationId xmlns:a16="http://schemas.microsoft.com/office/drawing/2014/main" id="{9A85D61B-B526-0D41-AEB8-DCBA546A55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3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4456-704A-2744-9BD9-015E4A6B7B59}"/>
              </a:ext>
            </a:extLst>
          </p:cNvPr>
          <p:cNvSpPr txBox="1"/>
          <p:nvPr/>
        </p:nvSpPr>
        <p:spPr>
          <a:xfrm>
            <a:off x="5396167" y="14292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83%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37AEF8B-E11B-0B43-9C48-C960C5C050AD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2095573" y="2954329"/>
            <a:ext cx="2564035" cy="14578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Person eating">
            <a:extLst>
              <a:ext uri="{FF2B5EF4-FFF2-40B4-BE49-F238E27FC236}">
                <a16:creationId xmlns:a16="http://schemas.microsoft.com/office/drawing/2014/main" id="{96098224-9BC3-5C4C-9E3F-D044F665ED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37" name="Graphic 36" descr="Whole pizza">
            <a:extLst>
              <a:ext uri="{FF2B5EF4-FFF2-40B4-BE49-F238E27FC236}">
                <a16:creationId xmlns:a16="http://schemas.microsoft.com/office/drawing/2014/main" id="{CB5ECD21-24F8-E14D-8DCD-9012820FB0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27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4456-704A-2744-9BD9-015E4A6B7B59}"/>
              </a:ext>
            </a:extLst>
          </p:cNvPr>
          <p:cNvSpPr txBox="1"/>
          <p:nvPr/>
        </p:nvSpPr>
        <p:spPr>
          <a:xfrm>
            <a:off x="5396167" y="142926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98%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37AEF8B-E11B-0B43-9C48-C960C5C050AD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2095573" y="2954329"/>
            <a:ext cx="2564035" cy="14578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erson eating">
            <a:extLst>
              <a:ext uri="{FF2B5EF4-FFF2-40B4-BE49-F238E27FC236}">
                <a16:creationId xmlns:a16="http://schemas.microsoft.com/office/drawing/2014/main" id="{32F65831-D9C7-8B46-AF74-839C70F4EA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31" name="Graphic 30" descr="Whole pizza">
            <a:extLst>
              <a:ext uri="{FF2B5EF4-FFF2-40B4-BE49-F238E27FC236}">
                <a16:creationId xmlns:a16="http://schemas.microsoft.com/office/drawing/2014/main" id="{9DF6285E-350C-CA4C-9574-C7C15F5C67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2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4456-704A-2744-9BD9-015E4A6B7B59}"/>
              </a:ext>
            </a:extLst>
          </p:cNvPr>
          <p:cNvSpPr txBox="1"/>
          <p:nvPr/>
        </p:nvSpPr>
        <p:spPr>
          <a:xfrm>
            <a:off x="5396167" y="142926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98%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37AEF8B-E11B-0B43-9C48-C960C5C050AD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2095573" y="2954329"/>
            <a:ext cx="2564035" cy="14578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D43C119-405B-FE4E-8FA0-8DEF7F49E656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6097000" y="1613932"/>
            <a:ext cx="903444" cy="1980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Person eating">
            <a:extLst>
              <a:ext uri="{FF2B5EF4-FFF2-40B4-BE49-F238E27FC236}">
                <a16:creationId xmlns:a16="http://schemas.microsoft.com/office/drawing/2014/main" id="{7AD0B4F6-7D29-3245-B8CC-3DBBED781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35" name="Graphic 34" descr="Whole pizza">
            <a:extLst>
              <a:ext uri="{FF2B5EF4-FFF2-40B4-BE49-F238E27FC236}">
                <a16:creationId xmlns:a16="http://schemas.microsoft.com/office/drawing/2014/main" id="{7F93754D-03BF-5748-AB4B-80B6DDB330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38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4456-704A-2744-9BD9-015E4A6B7B59}"/>
              </a:ext>
            </a:extLst>
          </p:cNvPr>
          <p:cNvSpPr txBox="1"/>
          <p:nvPr/>
        </p:nvSpPr>
        <p:spPr>
          <a:xfrm>
            <a:off x="5396167" y="142926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44%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37AEF8B-E11B-0B43-9C48-C960C5C050AD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2095573" y="2954329"/>
            <a:ext cx="2564035" cy="14578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D43C119-405B-FE4E-8FA0-8DEF7F49E656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6097000" y="1613932"/>
            <a:ext cx="903444" cy="1980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F155D5C-8B48-A546-A81B-B0C6C1B70E9D}"/>
              </a:ext>
            </a:extLst>
          </p:cNvPr>
          <p:cNvCxnSpPr>
            <a:cxnSpLocks/>
          </p:cNvCxnSpPr>
          <p:nvPr/>
        </p:nvCxnSpPr>
        <p:spPr>
          <a:xfrm flipV="1">
            <a:off x="6093066" y="4954819"/>
            <a:ext cx="1843746" cy="956630"/>
          </a:xfrm>
          <a:prstGeom prst="bentConnector3">
            <a:avLst>
              <a:gd name="adj1" fmla="val 10015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Person eating">
            <a:extLst>
              <a:ext uri="{FF2B5EF4-FFF2-40B4-BE49-F238E27FC236}">
                <a16:creationId xmlns:a16="http://schemas.microsoft.com/office/drawing/2014/main" id="{DB6324C7-514D-284D-856A-7CC3451E09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40" name="Graphic 39" descr="Whole pizza">
            <a:extLst>
              <a:ext uri="{FF2B5EF4-FFF2-40B4-BE49-F238E27FC236}">
                <a16:creationId xmlns:a16="http://schemas.microsoft.com/office/drawing/2014/main" id="{D754351B-5873-E84F-AE9F-0FC4739B59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572074" y="1230929"/>
            <a:ext cx="31726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785692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4456-704A-2744-9BD9-015E4A6B7B59}"/>
              </a:ext>
            </a:extLst>
          </p:cNvPr>
          <p:cNvSpPr txBox="1"/>
          <p:nvPr/>
        </p:nvSpPr>
        <p:spPr>
          <a:xfrm>
            <a:off x="5396167" y="142926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60%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37AEF8B-E11B-0B43-9C48-C960C5C050AD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2095573" y="2954329"/>
            <a:ext cx="2564035" cy="14578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D43C119-405B-FE4E-8FA0-8DEF7F49E656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6097000" y="1613932"/>
            <a:ext cx="903444" cy="1980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B6E16B8-8C21-8D42-9919-513E5C88774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093066" y="4954819"/>
            <a:ext cx="1843746" cy="956630"/>
          </a:xfrm>
          <a:prstGeom prst="bentConnector3">
            <a:avLst>
              <a:gd name="adj1" fmla="val 1001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2928FC-6368-F243-AE90-3F98CCD23779}"/>
              </a:ext>
            </a:extLst>
          </p:cNvPr>
          <p:cNvSpPr txBox="1"/>
          <p:nvPr/>
        </p:nvSpPr>
        <p:spPr>
          <a:xfrm>
            <a:off x="7091996" y="5433134"/>
            <a:ext cx="82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Waiting</a:t>
            </a:r>
          </a:p>
        </p:txBody>
      </p:sp>
      <p:pic>
        <p:nvPicPr>
          <p:cNvPr id="37" name="Graphic 36" descr="Person eating">
            <a:extLst>
              <a:ext uri="{FF2B5EF4-FFF2-40B4-BE49-F238E27FC236}">
                <a16:creationId xmlns:a16="http://schemas.microsoft.com/office/drawing/2014/main" id="{B94F151A-102E-174D-BFC6-76B9535622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38" name="Graphic 37" descr="Whole pizza">
            <a:extLst>
              <a:ext uri="{FF2B5EF4-FFF2-40B4-BE49-F238E27FC236}">
                <a16:creationId xmlns:a16="http://schemas.microsoft.com/office/drawing/2014/main" id="{AFAE3F32-63C0-9E42-B620-4094A3D6C6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7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369" y="1280223"/>
            <a:ext cx="579415" cy="579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30F7-E17D-1846-B4C9-D82F501823FB}"/>
              </a:ext>
            </a:extLst>
          </p:cNvPr>
          <p:cNvSpPr txBox="1"/>
          <p:nvPr/>
        </p:nvSpPr>
        <p:spPr>
          <a:xfrm>
            <a:off x="4695133" y="109071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Task-1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1EB91-5A56-3C4C-9ED4-AF718B1444D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95573" y="1569931"/>
            <a:ext cx="262279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31E1417-D4E4-6740-A2AE-3B5F9C969B1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3294088" y="641587"/>
            <a:ext cx="1424281" cy="928344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4456-704A-2744-9BD9-015E4A6B7B59}"/>
              </a:ext>
            </a:extLst>
          </p:cNvPr>
          <p:cNvSpPr txBox="1"/>
          <p:nvPr/>
        </p:nvSpPr>
        <p:spPr>
          <a:xfrm>
            <a:off x="5396167" y="142926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60%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37AEF8B-E11B-0B43-9C48-C960C5C050AD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2095573" y="2954329"/>
            <a:ext cx="2564035" cy="14578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D43C119-405B-FE4E-8FA0-8DEF7F49E656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6097000" y="1613932"/>
            <a:ext cx="903444" cy="1980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B6E16B8-8C21-8D42-9919-513E5C88774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093066" y="4954819"/>
            <a:ext cx="1843746" cy="956630"/>
          </a:xfrm>
          <a:prstGeom prst="bentConnector3">
            <a:avLst>
              <a:gd name="adj1" fmla="val 1001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2928FC-6368-F243-AE90-3F98CCD23779}"/>
              </a:ext>
            </a:extLst>
          </p:cNvPr>
          <p:cNvSpPr txBox="1"/>
          <p:nvPr/>
        </p:nvSpPr>
        <p:spPr>
          <a:xfrm>
            <a:off x="7091996" y="5433134"/>
            <a:ext cx="82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Waiting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9390A7D-3401-8F4A-8F2B-5982A3C30669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 flipV="1">
            <a:off x="8938355" y="1642639"/>
            <a:ext cx="1549922" cy="1952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Person eating">
            <a:extLst>
              <a:ext uri="{FF2B5EF4-FFF2-40B4-BE49-F238E27FC236}">
                <a16:creationId xmlns:a16="http://schemas.microsoft.com/office/drawing/2014/main" id="{BC0B357D-49D2-0541-B858-EEB7A86862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38" name="Graphic 37" descr="Whole pizza">
            <a:extLst>
              <a:ext uri="{FF2B5EF4-FFF2-40B4-BE49-F238E27FC236}">
                <a16:creationId xmlns:a16="http://schemas.microsoft.com/office/drawing/2014/main" id="{85293A9D-C353-5C4A-A5E7-84EC0A58CA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68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3248" y="1117926"/>
            <a:ext cx="408564" cy="408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60%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37AEF8B-E11B-0B43-9C48-C960C5C050AD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2095573" y="2954329"/>
            <a:ext cx="2564035" cy="14578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B6E16B8-8C21-8D42-9919-513E5C88774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093066" y="4954819"/>
            <a:ext cx="1843746" cy="956630"/>
          </a:xfrm>
          <a:prstGeom prst="bentConnector3">
            <a:avLst>
              <a:gd name="adj1" fmla="val 1001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2928FC-6368-F243-AE90-3F98CCD23779}"/>
              </a:ext>
            </a:extLst>
          </p:cNvPr>
          <p:cNvSpPr txBox="1"/>
          <p:nvPr/>
        </p:nvSpPr>
        <p:spPr>
          <a:xfrm>
            <a:off x="7091996" y="5433134"/>
            <a:ext cx="82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Waiting</a:t>
            </a:r>
          </a:p>
        </p:txBody>
      </p:sp>
      <p:pic>
        <p:nvPicPr>
          <p:cNvPr id="37" name="Graphic 36" descr="Person eating">
            <a:extLst>
              <a:ext uri="{FF2B5EF4-FFF2-40B4-BE49-F238E27FC236}">
                <a16:creationId xmlns:a16="http://schemas.microsoft.com/office/drawing/2014/main" id="{67E9C561-E845-AC46-B63A-F2200EF586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38" name="Graphic 37" descr="Whole pizza">
            <a:extLst>
              <a:ext uri="{FF2B5EF4-FFF2-40B4-BE49-F238E27FC236}">
                <a16:creationId xmlns:a16="http://schemas.microsoft.com/office/drawing/2014/main" id="{9981339B-03B1-8D4A-9144-79D76D45E5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68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3248" y="1117926"/>
            <a:ext cx="408564" cy="408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4410" y="5585917"/>
            <a:ext cx="668007" cy="668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47BBE-E57C-8A4F-B30B-3C869C629BD3}"/>
              </a:ext>
            </a:extLst>
          </p:cNvPr>
          <p:cNvSpPr txBox="1"/>
          <p:nvPr/>
        </p:nvSpPr>
        <p:spPr>
          <a:xfrm>
            <a:off x="4608222" y="5340232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Task-4</a:t>
            </a:r>
          </a:p>
        </p:txBody>
      </p:sp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48EDC1-7C50-AC44-A987-D18FBE109049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033768" y="5911450"/>
            <a:ext cx="2630642" cy="84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058E6-40F6-3E47-8316-EC46034E2DE5}"/>
              </a:ext>
            </a:extLst>
          </p:cNvPr>
          <p:cNvSpPr txBox="1"/>
          <p:nvPr/>
        </p:nvSpPr>
        <p:spPr>
          <a:xfrm>
            <a:off x="5392233" y="572678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37AEF8B-E11B-0B43-9C48-C960C5C050AD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2095573" y="2954329"/>
            <a:ext cx="2564035" cy="1457810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B6E16B8-8C21-8D42-9919-513E5C88774C}"/>
              </a:ext>
            </a:extLst>
          </p:cNvPr>
          <p:cNvCxnSpPr>
            <a:cxnSpLocks/>
            <a:stCxn id="34" idx="3"/>
            <a:endCxn id="29" idx="2"/>
          </p:cNvCxnSpPr>
          <p:nvPr/>
        </p:nvCxnSpPr>
        <p:spPr>
          <a:xfrm flipV="1">
            <a:off x="6093066" y="4563689"/>
            <a:ext cx="1876334" cy="13477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2928FC-6368-F243-AE90-3F98CCD23779}"/>
              </a:ext>
            </a:extLst>
          </p:cNvPr>
          <p:cNvSpPr txBox="1"/>
          <p:nvPr/>
        </p:nvSpPr>
        <p:spPr>
          <a:xfrm>
            <a:off x="7047294" y="5495951"/>
            <a:ext cx="86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Proceed</a:t>
            </a:r>
          </a:p>
        </p:txBody>
      </p:sp>
      <p:pic>
        <p:nvPicPr>
          <p:cNvPr id="37" name="Graphic 36" descr="Person eating">
            <a:extLst>
              <a:ext uri="{FF2B5EF4-FFF2-40B4-BE49-F238E27FC236}">
                <a16:creationId xmlns:a16="http://schemas.microsoft.com/office/drawing/2014/main" id="{67E9C561-E845-AC46-B63A-F2200EF586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38" name="Graphic 37" descr="Whole pizza">
            <a:extLst>
              <a:ext uri="{FF2B5EF4-FFF2-40B4-BE49-F238E27FC236}">
                <a16:creationId xmlns:a16="http://schemas.microsoft.com/office/drawing/2014/main" id="{9981339B-03B1-8D4A-9144-79D76D45E5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1EAD39B-2333-4B4E-9837-1B0D3CFBE7F1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2095573" y="1569932"/>
            <a:ext cx="2564035" cy="284220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92486E7-3DA4-BF4C-A645-8787555D71D3}"/>
              </a:ext>
            </a:extLst>
          </p:cNvPr>
          <p:cNvCxnSpPr>
            <a:stCxn id="26" idx="3"/>
            <a:endCxn id="17" idx="0"/>
          </p:cNvCxnSpPr>
          <p:nvPr/>
        </p:nvCxnSpPr>
        <p:spPr>
          <a:xfrm>
            <a:off x="3294088" y="641587"/>
            <a:ext cx="1750018" cy="318978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70ACD37-E4A9-794A-A0F0-586EC977C42F}"/>
              </a:ext>
            </a:extLst>
          </p:cNvPr>
          <p:cNvCxnSpPr>
            <a:stCxn id="29" idx="3"/>
            <a:endCxn id="50" idx="1"/>
          </p:cNvCxnSpPr>
          <p:nvPr/>
        </p:nvCxnSpPr>
        <p:spPr>
          <a:xfrm>
            <a:off x="8938355" y="3594734"/>
            <a:ext cx="1549922" cy="1592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7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3248" y="1117926"/>
            <a:ext cx="408564" cy="408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24808" y="4641637"/>
            <a:ext cx="409638" cy="409638"/>
          </a:xfrm>
          <a:prstGeom prst="rect">
            <a:avLst/>
          </a:prstGeom>
        </p:spPr>
      </p:pic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90%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37AEF8B-E11B-0B43-9C48-C960C5C050AD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2095573" y="2954329"/>
            <a:ext cx="2564035" cy="14578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Person eating">
            <a:extLst>
              <a:ext uri="{FF2B5EF4-FFF2-40B4-BE49-F238E27FC236}">
                <a16:creationId xmlns:a16="http://schemas.microsoft.com/office/drawing/2014/main" id="{67E9C561-E845-AC46-B63A-F2200EF586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38" name="Graphic 37" descr="Whole pizza">
            <a:extLst>
              <a:ext uri="{FF2B5EF4-FFF2-40B4-BE49-F238E27FC236}">
                <a16:creationId xmlns:a16="http://schemas.microsoft.com/office/drawing/2014/main" id="{9981339B-03B1-8D4A-9144-79D76D45E5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1EAD39B-2333-4B4E-9837-1B0D3CFBE7F1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2095573" y="1569932"/>
            <a:ext cx="2564035" cy="2842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92486E7-3DA4-BF4C-A645-8787555D71D3}"/>
              </a:ext>
            </a:extLst>
          </p:cNvPr>
          <p:cNvCxnSpPr>
            <a:stCxn id="26" idx="3"/>
            <a:endCxn id="17" idx="0"/>
          </p:cNvCxnSpPr>
          <p:nvPr/>
        </p:nvCxnSpPr>
        <p:spPr>
          <a:xfrm>
            <a:off x="3294088" y="641587"/>
            <a:ext cx="1750018" cy="3189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3D70E51-A2FB-1F4A-815C-1831ACF5C998}"/>
              </a:ext>
            </a:extLst>
          </p:cNvPr>
          <p:cNvCxnSpPr>
            <a:stCxn id="20" idx="3"/>
            <a:endCxn id="15" idx="2"/>
          </p:cNvCxnSpPr>
          <p:nvPr/>
        </p:nvCxnSpPr>
        <p:spPr>
          <a:xfrm flipV="1">
            <a:off x="2033768" y="4747409"/>
            <a:ext cx="2961110" cy="1164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12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3248" y="1117926"/>
            <a:ext cx="408564" cy="408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pic>
        <p:nvPicPr>
          <p:cNvPr id="15" name="Graphic 14" descr="Cake">
            <a:extLst>
              <a:ext uri="{FF2B5EF4-FFF2-40B4-BE49-F238E27FC236}">
                <a16:creationId xmlns:a16="http://schemas.microsoft.com/office/drawing/2014/main" id="{8D781ADC-A225-D846-AAE5-2CF9395C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608" y="4076869"/>
            <a:ext cx="670540" cy="670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ABB14-BFDD-F544-9795-3AABF848216B}"/>
              </a:ext>
            </a:extLst>
          </p:cNvPr>
          <p:cNvSpPr txBox="1"/>
          <p:nvPr/>
        </p:nvSpPr>
        <p:spPr>
          <a:xfrm>
            <a:off x="4695132" y="3831376"/>
            <a:ext cx="69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24808" y="4641637"/>
            <a:ext cx="409638" cy="409638"/>
          </a:xfrm>
          <a:prstGeom prst="rect">
            <a:avLst/>
          </a:prstGeom>
        </p:spPr>
      </p:pic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C9760-35B4-8E47-A806-06C44754492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049623" y="4412139"/>
            <a:ext cx="2609985" cy="1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0444" y="2625778"/>
            <a:ext cx="1937911" cy="19379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FCDA922-01AE-474D-8049-8827B2D09FC2}"/>
              </a:ext>
            </a:extLst>
          </p:cNvPr>
          <p:cNvSpPr txBox="1"/>
          <p:nvPr/>
        </p:nvSpPr>
        <p:spPr>
          <a:xfrm>
            <a:off x="5393080" y="427400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100%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37AEF8B-E11B-0B43-9C48-C960C5C050AD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2095573" y="2954329"/>
            <a:ext cx="2564035" cy="145781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Person eating">
            <a:extLst>
              <a:ext uri="{FF2B5EF4-FFF2-40B4-BE49-F238E27FC236}">
                <a16:creationId xmlns:a16="http://schemas.microsoft.com/office/drawing/2014/main" id="{67E9C561-E845-AC46-B63A-F2200EF586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38" name="Graphic 37" descr="Whole pizza">
            <a:extLst>
              <a:ext uri="{FF2B5EF4-FFF2-40B4-BE49-F238E27FC236}">
                <a16:creationId xmlns:a16="http://schemas.microsoft.com/office/drawing/2014/main" id="{9981339B-03B1-8D4A-9144-79D76D45E5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1EAD39B-2333-4B4E-9837-1B0D3CFBE7F1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2095573" y="1569932"/>
            <a:ext cx="2564035" cy="2842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92486E7-3DA4-BF4C-A645-8787555D71D3}"/>
              </a:ext>
            </a:extLst>
          </p:cNvPr>
          <p:cNvCxnSpPr>
            <a:stCxn id="26" idx="3"/>
            <a:endCxn id="17" idx="0"/>
          </p:cNvCxnSpPr>
          <p:nvPr/>
        </p:nvCxnSpPr>
        <p:spPr>
          <a:xfrm>
            <a:off x="3294088" y="641587"/>
            <a:ext cx="1750018" cy="3189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3D70E51-A2FB-1F4A-815C-1831ACF5C998}"/>
              </a:ext>
            </a:extLst>
          </p:cNvPr>
          <p:cNvCxnSpPr>
            <a:stCxn id="20" idx="3"/>
            <a:endCxn id="15" idx="2"/>
          </p:cNvCxnSpPr>
          <p:nvPr/>
        </p:nvCxnSpPr>
        <p:spPr>
          <a:xfrm flipV="1">
            <a:off x="2033768" y="4747409"/>
            <a:ext cx="2961110" cy="1164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FBA9598-4866-7347-BFD2-5727532449AD}"/>
              </a:ext>
            </a:extLst>
          </p:cNvPr>
          <p:cNvCxnSpPr>
            <a:stCxn id="32" idx="3"/>
            <a:endCxn id="29" idx="1"/>
          </p:cNvCxnSpPr>
          <p:nvPr/>
        </p:nvCxnSpPr>
        <p:spPr>
          <a:xfrm flipV="1">
            <a:off x="6093913" y="3594734"/>
            <a:ext cx="906531" cy="86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2ED78C3-96E0-A044-B97D-A286083E8987}"/>
              </a:ext>
            </a:extLst>
          </p:cNvPr>
          <p:cNvCxnSpPr>
            <a:stCxn id="29" idx="3"/>
            <a:endCxn id="50" idx="1"/>
          </p:cNvCxnSpPr>
          <p:nvPr/>
        </p:nvCxnSpPr>
        <p:spPr>
          <a:xfrm>
            <a:off x="8938355" y="3594734"/>
            <a:ext cx="1549922" cy="1592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27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hef">
            <a:extLst>
              <a:ext uri="{FF2B5EF4-FFF2-40B4-BE49-F238E27FC236}">
                <a16:creationId xmlns:a16="http://schemas.microsoft.com/office/drawing/2014/main" id="{D526866B-1DEF-5640-B0F3-EDCE8206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12" y="1049501"/>
            <a:ext cx="1040861" cy="1040861"/>
          </a:xfrm>
          <a:prstGeom prst="rect">
            <a:avLst/>
          </a:prstGeom>
        </p:spPr>
      </p:pic>
      <p:pic>
        <p:nvPicPr>
          <p:cNvPr id="10" name="Graphic 9" descr="Cooked turkey">
            <a:extLst>
              <a:ext uri="{FF2B5EF4-FFF2-40B4-BE49-F238E27FC236}">
                <a16:creationId xmlns:a16="http://schemas.microsoft.com/office/drawing/2014/main" id="{1202070C-0E72-8843-9DE1-BDBD8A5C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03248" y="1117926"/>
            <a:ext cx="408564" cy="408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5F906-6E2B-3B42-BD8C-5100AC0D0F72}"/>
              </a:ext>
            </a:extLst>
          </p:cNvPr>
          <p:cNvSpPr txBox="1"/>
          <p:nvPr/>
        </p:nvSpPr>
        <p:spPr>
          <a:xfrm>
            <a:off x="1076169" y="4846456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Thread-3</a:t>
            </a:r>
          </a:p>
        </p:txBody>
      </p:sp>
      <p:pic>
        <p:nvPicPr>
          <p:cNvPr id="4" name="Graphic 3" descr="Donut">
            <a:extLst>
              <a:ext uri="{FF2B5EF4-FFF2-40B4-BE49-F238E27FC236}">
                <a16:creationId xmlns:a16="http://schemas.microsoft.com/office/drawing/2014/main" id="{340BF0E9-DCC4-F548-8858-205B54B61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24808" y="4641637"/>
            <a:ext cx="409638" cy="409638"/>
          </a:xfrm>
          <a:prstGeom prst="rect">
            <a:avLst/>
          </a:prstGeom>
        </p:spPr>
      </p:pic>
      <p:pic>
        <p:nvPicPr>
          <p:cNvPr id="13" name="Graphic 12" descr="Chef">
            <a:extLst>
              <a:ext uri="{FF2B5EF4-FFF2-40B4-BE49-F238E27FC236}">
                <a16:creationId xmlns:a16="http://schemas.microsoft.com/office/drawing/2014/main" id="{19596387-39AA-4A42-8CAB-B60A608D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762" y="3905485"/>
            <a:ext cx="1040861" cy="1040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6679BE-D194-EE40-917C-0E89B4A001D5}"/>
              </a:ext>
            </a:extLst>
          </p:cNvPr>
          <p:cNvSpPr txBox="1"/>
          <p:nvPr/>
        </p:nvSpPr>
        <p:spPr>
          <a:xfrm>
            <a:off x="1167743" y="1948937"/>
            <a:ext cx="13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5F45B-03A8-9E4D-BEDB-579302DAA4C4}"/>
              </a:ext>
            </a:extLst>
          </p:cNvPr>
          <p:cNvSpPr txBox="1"/>
          <p:nvPr/>
        </p:nvSpPr>
        <p:spPr>
          <a:xfrm>
            <a:off x="1076169" y="6422915"/>
            <a:ext cx="132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Thread-4</a:t>
            </a:r>
          </a:p>
        </p:txBody>
      </p:sp>
      <p:pic>
        <p:nvPicPr>
          <p:cNvPr id="20" name="Graphic 19" descr="Chef">
            <a:extLst>
              <a:ext uri="{FF2B5EF4-FFF2-40B4-BE49-F238E27FC236}">
                <a16:creationId xmlns:a16="http://schemas.microsoft.com/office/drawing/2014/main" id="{163AEDD5-65E2-EE40-B8F3-793A5BF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2907" y="5391019"/>
            <a:ext cx="1040861" cy="1040861"/>
          </a:xfrm>
          <a:prstGeom prst="rect">
            <a:avLst/>
          </a:prstGeom>
        </p:spPr>
      </p:pic>
      <p:pic>
        <p:nvPicPr>
          <p:cNvPr id="22" name="Graphic 21" descr="Chef">
            <a:extLst>
              <a:ext uri="{FF2B5EF4-FFF2-40B4-BE49-F238E27FC236}">
                <a16:creationId xmlns:a16="http://schemas.microsoft.com/office/drawing/2014/main" id="{6CAC6CE6-5EF5-5146-9EE9-0C3775D91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712" y="2433898"/>
            <a:ext cx="1040861" cy="10408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B45D4-F118-4248-9C4F-922F0418F9D9}"/>
              </a:ext>
            </a:extLst>
          </p:cNvPr>
          <p:cNvSpPr txBox="1"/>
          <p:nvPr/>
        </p:nvSpPr>
        <p:spPr>
          <a:xfrm>
            <a:off x="1150503" y="3400028"/>
            <a:ext cx="104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Thread-2</a:t>
            </a:r>
          </a:p>
        </p:txBody>
      </p:sp>
      <p:pic>
        <p:nvPicPr>
          <p:cNvPr id="26" name="Graphic 25" descr="Chef">
            <a:extLst>
              <a:ext uri="{FF2B5EF4-FFF2-40B4-BE49-F238E27FC236}">
                <a16:creationId xmlns:a16="http://schemas.microsoft.com/office/drawing/2014/main" id="{89EA0517-ED8E-AD41-A83B-67CDA3E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3227" y="121156"/>
            <a:ext cx="1040861" cy="10408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2A22D6-B2C4-FC4C-8C70-82C07AF433D2}"/>
              </a:ext>
            </a:extLst>
          </p:cNvPr>
          <p:cNvSpPr txBox="1"/>
          <p:nvPr/>
        </p:nvSpPr>
        <p:spPr>
          <a:xfrm>
            <a:off x="2366259" y="1020592"/>
            <a:ext cx="109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Thread-5</a:t>
            </a:r>
          </a:p>
        </p:txBody>
      </p:sp>
      <p:pic>
        <p:nvPicPr>
          <p:cNvPr id="25" name="Graphic 24" descr="Person eating">
            <a:extLst>
              <a:ext uri="{FF2B5EF4-FFF2-40B4-BE49-F238E27FC236}">
                <a16:creationId xmlns:a16="http://schemas.microsoft.com/office/drawing/2014/main" id="{D77D5698-073B-504A-9770-CCCFD049D7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8277" y="910089"/>
            <a:ext cx="1465099" cy="1465099"/>
          </a:xfrm>
          <a:prstGeom prst="rect">
            <a:avLst/>
          </a:prstGeom>
        </p:spPr>
      </p:pic>
      <p:pic>
        <p:nvPicPr>
          <p:cNvPr id="50" name="Graphic 49" descr="Person eating">
            <a:extLst>
              <a:ext uri="{FF2B5EF4-FFF2-40B4-BE49-F238E27FC236}">
                <a16:creationId xmlns:a16="http://schemas.microsoft.com/office/drawing/2014/main" id="{2CE5A4C5-37A4-2C43-9E72-79546D89BD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8277" y="4454821"/>
            <a:ext cx="1465099" cy="1465099"/>
          </a:xfrm>
          <a:prstGeom prst="rect">
            <a:avLst/>
          </a:prstGeom>
        </p:spPr>
      </p:pic>
      <p:pic>
        <p:nvPicPr>
          <p:cNvPr id="29" name="Graphic 28" descr="Office worker">
            <a:extLst>
              <a:ext uri="{FF2B5EF4-FFF2-40B4-BE49-F238E27FC236}">
                <a16:creationId xmlns:a16="http://schemas.microsoft.com/office/drawing/2014/main" id="{A9DA2EAE-B27D-954D-8D58-909E603DD7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27044" y="2703726"/>
            <a:ext cx="1937911" cy="1937911"/>
          </a:xfrm>
          <a:prstGeom prst="rect">
            <a:avLst/>
          </a:prstGeom>
        </p:spPr>
      </p:pic>
      <p:pic>
        <p:nvPicPr>
          <p:cNvPr id="37" name="Graphic 36" descr="Person eating">
            <a:extLst>
              <a:ext uri="{FF2B5EF4-FFF2-40B4-BE49-F238E27FC236}">
                <a16:creationId xmlns:a16="http://schemas.microsoft.com/office/drawing/2014/main" id="{67E9C561-E845-AC46-B63A-F2200EF586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92698" y="2577427"/>
            <a:ext cx="1465099" cy="1465099"/>
          </a:xfrm>
          <a:prstGeom prst="rect">
            <a:avLst/>
          </a:prstGeom>
        </p:spPr>
      </p:pic>
      <p:pic>
        <p:nvPicPr>
          <p:cNvPr id="38" name="Graphic 37" descr="Whole pizza">
            <a:extLst>
              <a:ext uri="{FF2B5EF4-FFF2-40B4-BE49-F238E27FC236}">
                <a16:creationId xmlns:a16="http://schemas.microsoft.com/office/drawing/2014/main" id="{9981339B-03B1-8D4A-9144-79D76D45E5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9283" y="2787483"/>
            <a:ext cx="380689" cy="380689"/>
          </a:xfrm>
          <a:prstGeom prst="rect">
            <a:avLst/>
          </a:prstGeom>
        </p:spPr>
      </p:pic>
      <p:pic>
        <p:nvPicPr>
          <p:cNvPr id="30" name="Graphic 29" descr="Cake">
            <a:extLst>
              <a:ext uri="{FF2B5EF4-FFF2-40B4-BE49-F238E27FC236}">
                <a16:creationId xmlns:a16="http://schemas.microsoft.com/office/drawing/2014/main" id="{79FCEB61-5FBF-CD40-96F4-D46FA8BEBF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1631" y="4189084"/>
            <a:ext cx="395992" cy="3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0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4BEDB3-A491-164D-A37A-567831CF9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74" y="0"/>
            <a:ext cx="745885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D05DAB-0C47-A44B-AAEB-DDE2AFE7C48F}"/>
              </a:ext>
            </a:extLst>
          </p:cNvPr>
          <p:cNvSpPr/>
          <p:nvPr/>
        </p:nvSpPr>
        <p:spPr>
          <a:xfrm>
            <a:off x="5091545" y="176645"/>
            <a:ext cx="5081155" cy="642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99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52D539-995F-C64D-A18A-ADFADCAA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74" y="0"/>
            <a:ext cx="745885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7DF026-02AD-C34F-AC7E-FEEF2EA1DCA7}"/>
              </a:ext>
            </a:extLst>
          </p:cNvPr>
          <p:cNvSpPr/>
          <p:nvPr/>
        </p:nvSpPr>
        <p:spPr>
          <a:xfrm>
            <a:off x="2483428" y="0"/>
            <a:ext cx="2535382" cy="64215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0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CEDC45-A9EC-FE4A-B0FB-408C15E8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12" y="1616364"/>
            <a:ext cx="4776762" cy="45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572074" y="1230929"/>
            <a:ext cx="111999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Program</a:t>
            </a:r>
          </a:p>
          <a:p>
            <a:endParaRPr lang="en-US" sz="6600" b="1" dirty="0"/>
          </a:p>
          <a:p>
            <a:r>
              <a:rPr lang="en-US" sz="3600" b="1" dirty="0"/>
              <a:t>Code that stored on your computer to fulfill a certain task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187696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D13F9-C78B-9B40-B645-9AD784060DE7}"/>
              </a:ext>
            </a:extLst>
          </p:cNvPr>
          <p:cNvSpPr txBox="1"/>
          <p:nvPr/>
        </p:nvSpPr>
        <p:spPr>
          <a:xfrm>
            <a:off x="4221897" y="2875002"/>
            <a:ext cx="3748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/>
              <a:t>AsyncTask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730346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7E8EE0-FC5C-E64F-B03D-85423D7B333C}"/>
              </a:ext>
            </a:extLst>
          </p:cNvPr>
          <p:cNvSpPr txBox="1"/>
          <p:nvPr/>
        </p:nvSpPr>
        <p:spPr>
          <a:xfrm>
            <a:off x="4221897" y="138773"/>
            <a:ext cx="3748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>
                <a:solidFill>
                  <a:schemeClr val="tx1">
                    <a:alpha val="30000"/>
                  </a:schemeClr>
                </a:solidFill>
              </a:rPr>
              <a:t>AsyncTask</a:t>
            </a:r>
            <a:endParaRPr lang="en-US" sz="6600" b="1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994D3-EEF5-374B-8B9B-E60AF2F2CC8F}"/>
              </a:ext>
            </a:extLst>
          </p:cNvPr>
          <p:cNvSpPr txBox="1"/>
          <p:nvPr/>
        </p:nvSpPr>
        <p:spPr>
          <a:xfrm>
            <a:off x="771810" y="2158029"/>
            <a:ext cx="110010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Method allows you to perform background operations</a:t>
            </a:r>
          </a:p>
        </p:txBody>
      </p:sp>
    </p:spTree>
    <p:extLst>
      <p:ext uri="{BB962C8B-B14F-4D97-AF65-F5344CB8AC3E}">
        <p14:creationId xmlns:p14="http://schemas.microsoft.com/office/powerpoint/2010/main" val="739799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7E8EE0-FC5C-E64F-B03D-85423D7B333C}"/>
              </a:ext>
            </a:extLst>
          </p:cNvPr>
          <p:cNvSpPr txBox="1"/>
          <p:nvPr/>
        </p:nvSpPr>
        <p:spPr>
          <a:xfrm>
            <a:off x="4221897" y="138773"/>
            <a:ext cx="3748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>
                <a:solidFill>
                  <a:schemeClr val="tx1">
                    <a:alpha val="30000"/>
                  </a:schemeClr>
                </a:solidFill>
              </a:rPr>
              <a:t>AsyncTask</a:t>
            </a:r>
            <a:endParaRPr lang="en-US" sz="6600" b="1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994D3-EEF5-374B-8B9B-E60AF2F2CC8F}"/>
              </a:ext>
            </a:extLst>
          </p:cNvPr>
          <p:cNvSpPr txBox="1"/>
          <p:nvPr/>
        </p:nvSpPr>
        <p:spPr>
          <a:xfrm>
            <a:off x="771810" y="2158029"/>
            <a:ext cx="110010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>
                    <a:alpha val="30000"/>
                  </a:schemeClr>
                </a:solidFill>
              </a:rPr>
              <a:t>Method allows you to perform background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ED14E-F762-C640-9630-3731226CE8C5}"/>
              </a:ext>
            </a:extLst>
          </p:cNvPr>
          <p:cNvSpPr txBox="1"/>
          <p:nvPr/>
        </p:nvSpPr>
        <p:spPr>
          <a:xfrm>
            <a:off x="771810" y="4595569"/>
            <a:ext cx="110010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And publish results on the main thread</a:t>
            </a:r>
          </a:p>
        </p:txBody>
      </p:sp>
    </p:spTree>
    <p:extLst>
      <p:ext uri="{BB962C8B-B14F-4D97-AF65-F5344CB8AC3E}">
        <p14:creationId xmlns:p14="http://schemas.microsoft.com/office/powerpoint/2010/main" val="42501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572074" y="1230929"/>
            <a:ext cx="79832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trike="sngStrike" dirty="0">
                <a:solidFill>
                  <a:schemeClr val="tx1">
                    <a:alpha val="30000"/>
                  </a:schemeClr>
                </a:solidFill>
              </a:rPr>
              <a:t>Program</a:t>
            </a:r>
            <a:r>
              <a:rPr lang="en-US" sz="6600" b="1" dirty="0"/>
              <a:t> = Application</a:t>
            </a:r>
          </a:p>
        </p:txBody>
      </p:sp>
    </p:spTree>
    <p:extLst>
      <p:ext uri="{BB962C8B-B14F-4D97-AF65-F5344CB8AC3E}">
        <p14:creationId xmlns:p14="http://schemas.microsoft.com/office/powerpoint/2010/main" val="73992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572074" y="1230929"/>
            <a:ext cx="86597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trike="sngStrike" dirty="0">
                <a:solidFill>
                  <a:schemeClr val="tx1">
                    <a:alpha val="30000"/>
                  </a:schemeClr>
                </a:solidFill>
              </a:rPr>
              <a:t>Program</a:t>
            </a:r>
            <a:r>
              <a:rPr lang="en-US" sz="6600" b="1" dirty="0"/>
              <a:t> = Application</a:t>
            </a:r>
          </a:p>
          <a:p>
            <a:endParaRPr lang="en-US" sz="6600" b="1" dirty="0"/>
          </a:p>
          <a:p>
            <a:r>
              <a:rPr lang="en-US" sz="6600" b="1" dirty="0"/>
              <a:t>My 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241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141F-2BD8-594A-9DD0-FC509E828269}"/>
              </a:ext>
            </a:extLst>
          </p:cNvPr>
          <p:cNvSpPr txBox="1"/>
          <p:nvPr/>
        </p:nvSpPr>
        <p:spPr>
          <a:xfrm>
            <a:off x="286037" y="2570201"/>
            <a:ext cx="116199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79091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746</Words>
  <Application>Microsoft Macintosh PowerPoint</Application>
  <PresentationFormat>Widescreen</PresentationFormat>
  <Paragraphs>315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140064015 Bassam A . Almutairi</dc:creator>
  <cp:lastModifiedBy>140064015 Bassam A . Almutairi</cp:lastModifiedBy>
  <cp:revision>11</cp:revision>
  <dcterms:created xsi:type="dcterms:W3CDTF">2021-02-02T06:26:23Z</dcterms:created>
  <dcterms:modified xsi:type="dcterms:W3CDTF">2021-02-02T13:56:39Z</dcterms:modified>
</cp:coreProperties>
</file>