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2" r:id="rId17"/>
    <p:sldId id="283" r:id="rId18"/>
    <p:sldId id="284" r:id="rId19"/>
    <p:sldId id="285" r:id="rId20"/>
    <p:sldId id="297" r:id="rId21"/>
    <p:sldId id="299" r:id="rId22"/>
    <p:sldId id="300" r:id="rId23"/>
    <p:sldId id="301" r:id="rId24"/>
    <p:sldId id="302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303" r:id="rId35"/>
    <p:sldId id="305" r:id="rId36"/>
    <p:sldId id="306" r:id="rId37"/>
    <p:sldId id="307" r:id="rId38"/>
    <p:sldId id="308" r:id="rId39"/>
    <p:sldId id="309" r:id="rId40"/>
    <p:sldId id="311" r:id="rId41"/>
    <p:sldId id="312" r:id="rId42"/>
    <p:sldId id="315" r:id="rId43"/>
    <p:sldId id="316" r:id="rId44"/>
    <p:sldId id="318" r:id="rId45"/>
    <p:sldId id="319" r:id="rId46"/>
    <p:sldId id="320" r:id="rId47"/>
    <p:sldId id="322" r:id="rId48"/>
    <p:sldId id="323" r:id="rId49"/>
    <p:sldId id="325" r:id="rId50"/>
    <p:sldId id="328" r:id="rId51"/>
    <p:sldId id="327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4"/>
  </p:normalViewPr>
  <p:slideViewPr>
    <p:cSldViewPr snapToGrid="0" snapToObjects="1">
      <p:cViewPr varScale="1">
        <p:scale>
          <a:sx n="113" d="100"/>
          <a:sy n="113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F397-3E02-5746-8DC0-BCFF808A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3ABF8-4B7C-1646-904E-163EE34C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7DC2-88BF-C945-9FC7-DF49E197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C6B5-4E29-1142-920F-E418F002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14D7-58E4-3D44-AA27-561AD0A3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9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65BA-8635-9B4F-B274-1473FCB2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77D4C-231F-2A42-B644-49AFDCD52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F394-302A-BD42-BEB3-A5E6BE36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917E-7F15-0940-9ACB-FC0E900A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4CE5-B9B3-0B45-A635-DC82EE01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890EA-FA1B-9849-93D6-AFD872C97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FE518-FDFE-9B41-B8C1-27F44D057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0551-6A0C-2242-B8DE-51363140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5DB9-AFA7-A345-92CD-A9E28261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6EBF-10E8-C447-A13A-16C027C7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6B76-0D89-874B-8D58-04587724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EE37-F7F9-1E4A-86B0-3E2EE898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6CFE-35C9-A544-958D-4941BCA0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EB6D-E585-F44D-B375-6FECF2D2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A59F-EECE-A44B-ABE7-1BD3EB7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0C22-8079-A549-AB12-1DE7793F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13D6-3143-A94A-BDAC-8BD393AF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4C1B-1D2D-EA48-8CD0-B74E24F4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3985-C790-4A43-A815-DD6EC134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E8DF-9F53-F548-98B8-D1B31F8E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2966-8B2C-5B45-BBCD-210883EF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315-41BC-4140-AEF7-A186FD8AC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086A7-4695-B84F-BE2C-E3B840E19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CDBFD-B757-4E41-9DE1-0D212E44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42B84-CA11-094D-BF95-F3DE942F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E96F-F55B-2A41-9E8E-511F3A66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4F33-585D-214B-AFDA-43C4BCC1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9B67-C664-A746-9A18-07858AC5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9DDD-DB44-1B44-B334-F5C616D4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C19A8-FE11-2444-914B-3F2496B45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6FBCD-2CAA-0C42-8422-D5E1916BE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13460-0CF9-3649-9CEA-75092576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83CDD-0AF9-DA47-A5FA-9F7E7CA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CA10-B4CF-2B42-8C86-38BC9C44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272D-3C2A-8C42-BBD4-4F365E1A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2492B-A8E4-EF48-ADF4-277851C8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B6EE0-1CB1-B443-BED3-A747A5EC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FD868-619D-324F-8126-0F6A729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FE5D-41BE-184A-9946-E9E9C86E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A4E5D-3E6B-454B-9DEE-47B97E2A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31D0B-96D0-4A48-82EB-83A4CCD0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54F-36E7-FE46-96D9-E7D000A4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83DD-9BB9-934E-AC05-9BE21D9F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D1833-0C85-5149-AD31-924EE69E4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90D4-D043-A94B-8FDC-9E9C29C2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A70E-307F-1A48-80DA-B3EE8F46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2CF9-24F2-7147-9CB9-33DD23D5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A04C-D9C2-AD4B-801C-4AD93833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C3ED1-B68F-444B-8B9D-33E1322C7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9BA62-2981-0F4B-A37D-5E1E15C1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0977F-4B4F-5346-BBD0-89DF5AC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32DC-B853-6545-AE13-9A02583E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09AEA-F4A3-9349-9FF0-D381232F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E0602-334E-9042-B150-046F7D76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BA765-76FD-974C-9FB6-B2DBF538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1F91-CEE2-104B-80A7-994F87093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391-00E2-164F-B52C-E9057800CAA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5EBE-E4EF-7B48-905A-7C71D2E55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2AE2-4774-9B45-AFC0-2063EA9A1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D495-F037-EA40-ADB0-471BFE7C9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4407685" y="2890391"/>
            <a:ext cx="33766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55062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Single 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AD40-96D9-9642-9651-41A4A39A177F}"/>
              </a:ext>
            </a:extLst>
          </p:cNvPr>
          <p:cNvSpPr/>
          <p:nvPr/>
        </p:nvSpPr>
        <p:spPr>
          <a:xfrm>
            <a:off x="1387305" y="4888525"/>
            <a:ext cx="3950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Double tap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8B10-49B7-0E43-BE7B-242ECE0D44DB}"/>
              </a:ext>
            </a:extLst>
          </p:cNvPr>
          <p:cNvSpPr/>
          <p:nvPr/>
        </p:nvSpPr>
        <p:spPr>
          <a:xfrm>
            <a:off x="6290286" y="1595427"/>
            <a:ext cx="37805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Long press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2E119-206E-BD48-B6CA-DA12DECB6D58}"/>
              </a:ext>
            </a:extLst>
          </p:cNvPr>
          <p:cNvSpPr/>
          <p:nvPr/>
        </p:nvSpPr>
        <p:spPr>
          <a:xfrm>
            <a:off x="2903069" y="3429000"/>
            <a:ext cx="18101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50379-BDB6-144D-BD2E-AF96D1315193}"/>
              </a:ext>
            </a:extLst>
          </p:cNvPr>
          <p:cNvSpPr/>
          <p:nvPr/>
        </p:nvSpPr>
        <p:spPr>
          <a:xfrm>
            <a:off x="6854577" y="5150556"/>
            <a:ext cx="25502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F5FAC-C3FD-4C47-8E66-90462E840919}"/>
              </a:ext>
            </a:extLst>
          </p:cNvPr>
          <p:cNvSpPr/>
          <p:nvPr/>
        </p:nvSpPr>
        <p:spPr>
          <a:xfrm>
            <a:off x="5337425" y="2783147"/>
            <a:ext cx="22336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Swipe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B90D4E-1A41-1046-935C-E962EF8EA1B9}"/>
              </a:ext>
            </a:extLst>
          </p:cNvPr>
          <p:cNvSpPr/>
          <p:nvPr/>
        </p:nvSpPr>
        <p:spPr>
          <a:xfrm>
            <a:off x="3210" y="1078525"/>
            <a:ext cx="43260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25619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Single 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AD40-96D9-9642-9651-41A4A39A177F}"/>
              </a:ext>
            </a:extLst>
          </p:cNvPr>
          <p:cNvSpPr/>
          <p:nvPr/>
        </p:nvSpPr>
        <p:spPr>
          <a:xfrm>
            <a:off x="1387305" y="4888525"/>
            <a:ext cx="3950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Double tap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8B10-49B7-0E43-BE7B-242ECE0D44DB}"/>
              </a:ext>
            </a:extLst>
          </p:cNvPr>
          <p:cNvSpPr/>
          <p:nvPr/>
        </p:nvSpPr>
        <p:spPr>
          <a:xfrm>
            <a:off x="6290286" y="1595427"/>
            <a:ext cx="37805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Long press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2E119-206E-BD48-B6CA-DA12DECB6D58}"/>
              </a:ext>
            </a:extLst>
          </p:cNvPr>
          <p:cNvSpPr/>
          <p:nvPr/>
        </p:nvSpPr>
        <p:spPr>
          <a:xfrm>
            <a:off x="2903069" y="3429000"/>
            <a:ext cx="18101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50379-BDB6-144D-BD2E-AF96D1315193}"/>
              </a:ext>
            </a:extLst>
          </p:cNvPr>
          <p:cNvSpPr/>
          <p:nvPr/>
        </p:nvSpPr>
        <p:spPr>
          <a:xfrm>
            <a:off x="6854577" y="5150556"/>
            <a:ext cx="25502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F5FAC-C3FD-4C47-8E66-90462E840919}"/>
              </a:ext>
            </a:extLst>
          </p:cNvPr>
          <p:cNvSpPr/>
          <p:nvPr/>
        </p:nvSpPr>
        <p:spPr>
          <a:xfrm>
            <a:off x="5337425" y="2783147"/>
            <a:ext cx="22336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Swipe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B90D4E-1A41-1046-935C-E962EF8EA1B9}"/>
              </a:ext>
            </a:extLst>
          </p:cNvPr>
          <p:cNvSpPr/>
          <p:nvPr/>
        </p:nvSpPr>
        <p:spPr>
          <a:xfrm>
            <a:off x="3210" y="1078525"/>
            <a:ext cx="43260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Drag &amp; drop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F6320-BC00-B84B-9928-DFAF90D8E5AC}"/>
              </a:ext>
            </a:extLst>
          </p:cNvPr>
          <p:cNvSpPr/>
          <p:nvPr/>
        </p:nvSpPr>
        <p:spPr>
          <a:xfrm>
            <a:off x="666834" y="3580321"/>
            <a:ext cx="20421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294559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Single 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AD40-96D9-9642-9651-41A4A39A177F}"/>
              </a:ext>
            </a:extLst>
          </p:cNvPr>
          <p:cNvSpPr/>
          <p:nvPr/>
        </p:nvSpPr>
        <p:spPr>
          <a:xfrm>
            <a:off x="1387305" y="4888525"/>
            <a:ext cx="3950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Double tap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8B10-49B7-0E43-BE7B-242ECE0D44DB}"/>
              </a:ext>
            </a:extLst>
          </p:cNvPr>
          <p:cNvSpPr/>
          <p:nvPr/>
        </p:nvSpPr>
        <p:spPr>
          <a:xfrm>
            <a:off x="6290286" y="1595427"/>
            <a:ext cx="37805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Long press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2E119-206E-BD48-B6CA-DA12DECB6D58}"/>
              </a:ext>
            </a:extLst>
          </p:cNvPr>
          <p:cNvSpPr/>
          <p:nvPr/>
        </p:nvSpPr>
        <p:spPr>
          <a:xfrm>
            <a:off x="2903069" y="3429000"/>
            <a:ext cx="18101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50379-BDB6-144D-BD2E-AF96D1315193}"/>
              </a:ext>
            </a:extLst>
          </p:cNvPr>
          <p:cNvSpPr/>
          <p:nvPr/>
        </p:nvSpPr>
        <p:spPr>
          <a:xfrm>
            <a:off x="6854577" y="5150556"/>
            <a:ext cx="25502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F5FAC-C3FD-4C47-8E66-90462E840919}"/>
              </a:ext>
            </a:extLst>
          </p:cNvPr>
          <p:cNvSpPr/>
          <p:nvPr/>
        </p:nvSpPr>
        <p:spPr>
          <a:xfrm>
            <a:off x="5337425" y="2783147"/>
            <a:ext cx="22336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Swipe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B90D4E-1A41-1046-935C-E962EF8EA1B9}"/>
              </a:ext>
            </a:extLst>
          </p:cNvPr>
          <p:cNvSpPr/>
          <p:nvPr/>
        </p:nvSpPr>
        <p:spPr>
          <a:xfrm>
            <a:off x="3210" y="1078525"/>
            <a:ext cx="43260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Drag &amp; drop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F6320-BC00-B84B-9928-DFAF90D8E5AC}"/>
              </a:ext>
            </a:extLst>
          </p:cNvPr>
          <p:cNvSpPr/>
          <p:nvPr/>
        </p:nvSpPr>
        <p:spPr>
          <a:xfrm>
            <a:off x="666834" y="3580321"/>
            <a:ext cx="20421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Scroll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E87648-BAF5-6943-8CE5-039D806DFBF9}"/>
              </a:ext>
            </a:extLst>
          </p:cNvPr>
          <p:cNvSpPr/>
          <p:nvPr/>
        </p:nvSpPr>
        <p:spPr>
          <a:xfrm>
            <a:off x="3595301" y="3129845"/>
            <a:ext cx="54373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And so many …</a:t>
            </a:r>
          </a:p>
        </p:txBody>
      </p:sp>
    </p:spTree>
    <p:extLst>
      <p:ext uri="{BB962C8B-B14F-4D97-AF65-F5344CB8AC3E}">
        <p14:creationId xmlns:p14="http://schemas.microsoft.com/office/powerpoint/2010/main" val="27478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4213113" y="2890391"/>
            <a:ext cx="37657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39436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4337291" y="305235"/>
            <a:ext cx="37657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2EDE8-7EAA-FF4F-A372-D59CB1DA7732}"/>
              </a:ext>
            </a:extLst>
          </p:cNvPr>
          <p:cNvSpPr/>
          <p:nvPr/>
        </p:nvSpPr>
        <p:spPr>
          <a:xfrm>
            <a:off x="369246" y="1637760"/>
            <a:ext cx="468865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4800" b="1" dirty="0" err="1">
                <a:solidFill>
                  <a:srgbClr val="92D050">
                    <a:alpha val="99000"/>
                  </a:srgbClr>
                </a:solidFill>
              </a:rPr>
              <a:t>EditText</a:t>
            </a:r>
            <a:endParaRPr lang="en-US" sz="4800" b="1" dirty="0">
              <a:solidFill>
                <a:srgbClr val="92D050">
                  <a:alpha val="99000"/>
                </a:srgbClr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4800" b="1" dirty="0" err="1">
                <a:solidFill>
                  <a:srgbClr val="92D050">
                    <a:alpha val="99000"/>
                  </a:srgbClr>
                </a:solidFill>
              </a:rPr>
              <a:t>SeekBar</a:t>
            </a:r>
            <a:endParaRPr lang="en-US" sz="4800" b="1" dirty="0">
              <a:solidFill>
                <a:srgbClr val="92D050">
                  <a:alpha val="99000"/>
                </a:srgbClr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4800" b="1" dirty="0">
                <a:solidFill>
                  <a:srgbClr val="92D050">
                    <a:alpha val="99000"/>
                  </a:srgbClr>
                </a:solidFill>
              </a:rPr>
              <a:t>Checkbox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b="1" dirty="0">
                <a:solidFill>
                  <a:srgbClr val="92D050">
                    <a:alpha val="99000"/>
                  </a:srgbClr>
                </a:solidFill>
              </a:rPr>
              <a:t>Radio Button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b="1" dirty="0">
                <a:solidFill>
                  <a:srgbClr val="92D050">
                    <a:alpha val="99000"/>
                  </a:srgbClr>
                </a:solidFill>
              </a:rPr>
              <a:t>Switch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b="1" dirty="0">
                <a:solidFill>
                  <a:srgbClr val="92D050">
                    <a:alpha val="99000"/>
                  </a:srgbClr>
                </a:solidFill>
              </a:rPr>
              <a:t>Spinner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F59EFF-E8EF-6E4E-9959-BEA14CC0C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21" y="2060223"/>
            <a:ext cx="6766743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6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224587" y="2890391"/>
            <a:ext cx="77428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 Input Guidelines</a:t>
            </a:r>
          </a:p>
        </p:txBody>
      </p:sp>
    </p:spTree>
    <p:extLst>
      <p:ext uri="{BB962C8B-B14F-4D97-AF65-F5344CB8AC3E}">
        <p14:creationId xmlns:p14="http://schemas.microsoft.com/office/powerpoint/2010/main" val="425051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303609" y="113324"/>
            <a:ext cx="77428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Input Guidelines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87D92-DF7C-DB41-B5C5-1671F28B621D}"/>
              </a:ext>
            </a:extLst>
          </p:cNvPr>
          <p:cNvSpPr/>
          <p:nvPr/>
        </p:nvSpPr>
        <p:spPr>
          <a:xfrm>
            <a:off x="717520" y="1563075"/>
            <a:ext cx="61045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Think as a user</a:t>
            </a:r>
          </a:p>
        </p:txBody>
      </p:sp>
    </p:spTree>
    <p:extLst>
      <p:ext uri="{BB962C8B-B14F-4D97-AF65-F5344CB8AC3E}">
        <p14:creationId xmlns:p14="http://schemas.microsoft.com/office/powerpoint/2010/main" val="233139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303609" y="113324"/>
            <a:ext cx="77428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Input Guidelines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87D92-DF7C-DB41-B5C5-1671F28B621D}"/>
              </a:ext>
            </a:extLst>
          </p:cNvPr>
          <p:cNvSpPr/>
          <p:nvPr/>
        </p:nvSpPr>
        <p:spPr>
          <a:xfrm>
            <a:off x="717520" y="1563075"/>
            <a:ext cx="616540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Think as a user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Minimize steps</a:t>
            </a:r>
          </a:p>
        </p:txBody>
      </p:sp>
    </p:spTree>
    <p:extLst>
      <p:ext uri="{BB962C8B-B14F-4D97-AF65-F5344CB8AC3E}">
        <p14:creationId xmlns:p14="http://schemas.microsoft.com/office/powerpoint/2010/main" val="3918005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303609" y="113324"/>
            <a:ext cx="77428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Input Guidelines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87D92-DF7C-DB41-B5C5-1671F28B621D}"/>
              </a:ext>
            </a:extLst>
          </p:cNvPr>
          <p:cNvSpPr/>
          <p:nvPr/>
        </p:nvSpPr>
        <p:spPr>
          <a:xfrm>
            <a:off x="717520" y="1563075"/>
            <a:ext cx="832907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Think as a user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Minimize steps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Select views carefully</a:t>
            </a:r>
          </a:p>
        </p:txBody>
      </p:sp>
    </p:spTree>
    <p:extLst>
      <p:ext uri="{BB962C8B-B14F-4D97-AF65-F5344CB8AC3E}">
        <p14:creationId xmlns:p14="http://schemas.microsoft.com/office/powerpoint/2010/main" val="165914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303609" y="113324"/>
            <a:ext cx="77428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Input Guidelines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87D92-DF7C-DB41-B5C5-1671F28B621D}"/>
              </a:ext>
            </a:extLst>
          </p:cNvPr>
          <p:cNvSpPr/>
          <p:nvPr/>
        </p:nvSpPr>
        <p:spPr>
          <a:xfrm>
            <a:off x="717520" y="1563075"/>
            <a:ext cx="11201336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Think as a user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Minimize steps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Select views carefully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Follow android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8605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2890391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8884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4052812" y="2890391"/>
            <a:ext cx="40863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My opinion</a:t>
            </a:r>
          </a:p>
        </p:txBody>
      </p:sp>
    </p:spTree>
    <p:extLst>
      <p:ext uri="{BB962C8B-B14F-4D97-AF65-F5344CB8AC3E}">
        <p14:creationId xmlns:p14="http://schemas.microsoft.com/office/powerpoint/2010/main" val="4067350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AF5B1-DFA6-AC46-A274-7C5832EA709F}"/>
              </a:ext>
            </a:extLst>
          </p:cNvPr>
          <p:cNvSpPr/>
          <p:nvPr/>
        </p:nvSpPr>
        <p:spPr>
          <a:xfrm>
            <a:off x="4222145" y="192346"/>
            <a:ext cx="40863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My opinion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76C30-1370-0D47-8B9D-78176B691E0B}"/>
              </a:ext>
            </a:extLst>
          </p:cNvPr>
          <p:cNvSpPr/>
          <p:nvPr/>
        </p:nvSpPr>
        <p:spPr>
          <a:xfrm>
            <a:off x="5037463" y="2122312"/>
            <a:ext cx="1752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7782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CA7B4DD4-6219-8647-BABA-842C01E04CD1}"/>
              </a:ext>
            </a:extLst>
          </p:cNvPr>
          <p:cNvSpPr/>
          <p:nvPr/>
        </p:nvSpPr>
        <p:spPr>
          <a:xfrm>
            <a:off x="2635274" y="3474156"/>
            <a:ext cx="7072489" cy="654756"/>
          </a:xfrm>
          <a:prstGeom prst="leftRightArrow">
            <a:avLst>
              <a:gd name="adj1" fmla="val 29310"/>
              <a:gd name="adj2" fmla="val 50000"/>
            </a:avLst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E59B0-81A8-454F-BC3D-0F9EBF91951A}"/>
              </a:ext>
            </a:extLst>
          </p:cNvPr>
          <p:cNvSpPr/>
          <p:nvPr/>
        </p:nvSpPr>
        <p:spPr>
          <a:xfrm>
            <a:off x="257651" y="3217769"/>
            <a:ext cx="22525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Dump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7332F-72CC-E84B-8F99-00379C22072D}"/>
              </a:ext>
            </a:extLst>
          </p:cNvPr>
          <p:cNvSpPr/>
          <p:nvPr/>
        </p:nvSpPr>
        <p:spPr>
          <a:xfrm>
            <a:off x="9866713" y="3199530"/>
            <a:ext cx="22236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Smart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AF5B1-DFA6-AC46-A274-7C5832EA709F}"/>
              </a:ext>
            </a:extLst>
          </p:cNvPr>
          <p:cNvSpPr/>
          <p:nvPr/>
        </p:nvSpPr>
        <p:spPr>
          <a:xfrm>
            <a:off x="4222145" y="192346"/>
            <a:ext cx="40863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My opinion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76C30-1370-0D47-8B9D-78176B691E0B}"/>
              </a:ext>
            </a:extLst>
          </p:cNvPr>
          <p:cNvSpPr/>
          <p:nvPr/>
        </p:nvSpPr>
        <p:spPr>
          <a:xfrm>
            <a:off x="5037463" y="2122312"/>
            <a:ext cx="1752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102337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CA7B4DD4-6219-8647-BABA-842C01E04CD1}"/>
              </a:ext>
            </a:extLst>
          </p:cNvPr>
          <p:cNvSpPr/>
          <p:nvPr/>
        </p:nvSpPr>
        <p:spPr>
          <a:xfrm>
            <a:off x="2635274" y="3474156"/>
            <a:ext cx="7072489" cy="654756"/>
          </a:xfrm>
          <a:prstGeom prst="leftRightArrow">
            <a:avLst>
              <a:gd name="adj1" fmla="val 29310"/>
              <a:gd name="adj2" fmla="val 50000"/>
            </a:avLst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E59B0-81A8-454F-BC3D-0F9EBF91951A}"/>
              </a:ext>
            </a:extLst>
          </p:cNvPr>
          <p:cNvSpPr/>
          <p:nvPr/>
        </p:nvSpPr>
        <p:spPr>
          <a:xfrm>
            <a:off x="257651" y="3217769"/>
            <a:ext cx="22525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Dump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7332F-72CC-E84B-8F99-00379C22072D}"/>
              </a:ext>
            </a:extLst>
          </p:cNvPr>
          <p:cNvSpPr/>
          <p:nvPr/>
        </p:nvSpPr>
        <p:spPr>
          <a:xfrm>
            <a:off x="9866713" y="3199530"/>
            <a:ext cx="22236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Smart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AF5B1-DFA6-AC46-A274-7C5832EA709F}"/>
              </a:ext>
            </a:extLst>
          </p:cNvPr>
          <p:cNvSpPr/>
          <p:nvPr/>
        </p:nvSpPr>
        <p:spPr>
          <a:xfrm>
            <a:off x="4222145" y="192346"/>
            <a:ext cx="40863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My opinion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76C30-1370-0D47-8B9D-78176B691E0B}"/>
              </a:ext>
            </a:extLst>
          </p:cNvPr>
          <p:cNvSpPr/>
          <p:nvPr/>
        </p:nvSpPr>
        <p:spPr>
          <a:xfrm>
            <a:off x="5037463" y="2122312"/>
            <a:ext cx="1752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0C1CC-5112-7A4C-A126-4BD1906091AB}"/>
              </a:ext>
            </a:extLst>
          </p:cNvPr>
          <p:cNvSpPr/>
          <p:nvPr/>
        </p:nvSpPr>
        <p:spPr>
          <a:xfrm>
            <a:off x="250737" y="4865513"/>
            <a:ext cx="79428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Expect the unexpected</a:t>
            </a:r>
          </a:p>
        </p:txBody>
      </p:sp>
    </p:spTree>
    <p:extLst>
      <p:ext uri="{BB962C8B-B14F-4D97-AF65-F5344CB8AC3E}">
        <p14:creationId xmlns:p14="http://schemas.microsoft.com/office/powerpoint/2010/main" val="315544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CA7B4DD4-6219-8647-BABA-842C01E04CD1}"/>
              </a:ext>
            </a:extLst>
          </p:cNvPr>
          <p:cNvSpPr/>
          <p:nvPr/>
        </p:nvSpPr>
        <p:spPr>
          <a:xfrm>
            <a:off x="2635274" y="3474156"/>
            <a:ext cx="7072489" cy="654756"/>
          </a:xfrm>
          <a:prstGeom prst="leftRightArrow">
            <a:avLst>
              <a:gd name="adj1" fmla="val 29310"/>
              <a:gd name="adj2" fmla="val 50000"/>
            </a:avLst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E59B0-81A8-454F-BC3D-0F9EBF91951A}"/>
              </a:ext>
            </a:extLst>
          </p:cNvPr>
          <p:cNvSpPr/>
          <p:nvPr/>
        </p:nvSpPr>
        <p:spPr>
          <a:xfrm>
            <a:off x="257651" y="3217769"/>
            <a:ext cx="22525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Dump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7332F-72CC-E84B-8F99-00379C22072D}"/>
              </a:ext>
            </a:extLst>
          </p:cNvPr>
          <p:cNvSpPr/>
          <p:nvPr/>
        </p:nvSpPr>
        <p:spPr>
          <a:xfrm>
            <a:off x="9866713" y="3199530"/>
            <a:ext cx="22236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Smart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AF5B1-DFA6-AC46-A274-7C5832EA709F}"/>
              </a:ext>
            </a:extLst>
          </p:cNvPr>
          <p:cNvSpPr/>
          <p:nvPr/>
        </p:nvSpPr>
        <p:spPr>
          <a:xfrm>
            <a:off x="4222145" y="192346"/>
            <a:ext cx="40863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My opinion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76C30-1370-0D47-8B9D-78176B691E0B}"/>
              </a:ext>
            </a:extLst>
          </p:cNvPr>
          <p:cNvSpPr/>
          <p:nvPr/>
        </p:nvSpPr>
        <p:spPr>
          <a:xfrm>
            <a:off x="5037463" y="2122312"/>
            <a:ext cx="17524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30C1CC-5112-7A4C-A126-4BD1906091AB}"/>
              </a:ext>
            </a:extLst>
          </p:cNvPr>
          <p:cNvSpPr/>
          <p:nvPr/>
        </p:nvSpPr>
        <p:spPr>
          <a:xfrm>
            <a:off x="257651" y="4569613"/>
            <a:ext cx="40605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92D050">
                    <a:alpha val="30000"/>
                  </a:srgbClr>
                </a:solidFill>
              </a:rPr>
              <a:t>Expect the unexpected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15C14-DB1E-F74C-A824-558E63290DA7}"/>
              </a:ext>
            </a:extLst>
          </p:cNvPr>
          <p:cNvSpPr/>
          <p:nvPr/>
        </p:nvSpPr>
        <p:spPr>
          <a:xfrm>
            <a:off x="7978376" y="4615779"/>
            <a:ext cx="4112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Auto things</a:t>
            </a:r>
          </a:p>
        </p:txBody>
      </p:sp>
    </p:spTree>
    <p:extLst>
      <p:ext uri="{BB962C8B-B14F-4D97-AF65-F5344CB8AC3E}">
        <p14:creationId xmlns:p14="http://schemas.microsoft.com/office/powerpoint/2010/main" val="358845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860787" y="2890391"/>
            <a:ext cx="64704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 Expectations</a:t>
            </a:r>
          </a:p>
        </p:txBody>
      </p:sp>
    </p:spTree>
    <p:extLst>
      <p:ext uri="{BB962C8B-B14F-4D97-AF65-F5344CB8AC3E}">
        <p14:creationId xmlns:p14="http://schemas.microsoft.com/office/powerpoint/2010/main" val="673384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860787" y="226213"/>
            <a:ext cx="64704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Expectations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4481-432B-C349-AC26-004FE92166D9}"/>
              </a:ext>
            </a:extLst>
          </p:cNvPr>
          <p:cNvSpPr/>
          <p:nvPr/>
        </p:nvSpPr>
        <p:spPr>
          <a:xfrm>
            <a:off x="3785720" y="2150968"/>
            <a:ext cx="25498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183591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860787" y="226213"/>
            <a:ext cx="64704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Expectations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4481-432B-C349-AC26-004FE92166D9}"/>
              </a:ext>
            </a:extLst>
          </p:cNvPr>
          <p:cNvSpPr/>
          <p:nvPr/>
        </p:nvSpPr>
        <p:spPr>
          <a:xfrm>
            <a:off x="3785720" y="2150968"/>
            <a:ext cx="462056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Easy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87999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860787" y="226213"/>
            <a:ext cx="64704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Expectations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4481-432B-C349-AC26-004FE92166D9}"/>
              </a:ext>
            </a:extLst>
          </p:cNvPr>
          <p:cNvSpPr/>
          <p:nvPr/>
        </p:nvSpPr>
        <p:spPr>
          <a:xfrm>
            <a:off x="3785720" y="2150968"/>
            <a:ext cx="462056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Easy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Consistent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Obvious</a:t>
            </a:r>
          </a:p>
        </p:txBody>
      </p:sp>
    </p:spTree>
    <p:extLst>
      <p:ext uri="{BB962C8B-B14F-4D97-AF65-F5344CB8AC3E}">
        <p14:creationId xmlns:p14="http://schemas.microsoft.com/office/powerpoint/2010/main" val="638502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2860787" y="226213"/>
            <a:ext cx="64704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Expectations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4481-432B-C349-AC26-004FE92166D9}"/>
              </a:ext>
            </a:extLst>
          </p:cNvPr>
          <p:cNvSpPr/>
          <p:nvPr/>
        </p:nvSpPr>
        <p:spPr>
          <a:xfrm>
            <a:off x="3785720" y="2150968"/>
            <a:ext cx="462056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Easy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Consistent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Obvious</a:t>
            </a:r>
          </a:p>
        </p:txBody>
      </p:sp>
    </p:spTree>
    <p:extLst>
      <p:ext uri="{BB962C8B-B14F-4D97-AF65-F5344CB8AC3E}">
        <p14:creationId xmlns:p14="http://schemas.microsoft.com/office/powerpoint/2010/main" val="29152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092018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4180860" y="2890391"/>
            <a:ext cx="38302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User Event</a:t>
            </a:r>
          </a:p>
        </p:txBody>
      </p:sp>
    </p:spTree>
    <p:extLst>
      <p:ext uri="{BB962C8B-B14F-4D97-AF65-F5344CB8AC3E}">
        <p14:creationId xmlns:p14="http://schemas.microsoft.com/office/powerpoint/2010/main" val="50802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4180860" y="316525"/>
            <a:ext cx="38302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Event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55DCB-5A05-1C42-B386-8C1778BD2462}"/>
              </a:ext>
            </a:extLst>
          </p:cNvPr>
          <p:cNvSpPr/>
          <p:nvPr/>
        </p:nvSpPr>
        <p:spPr>
          <a:xfrm>
            <a:off x="1748105" y="1733281"/>
            <a:ext cx="91839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Event 		-&gt;			Actions</a:t>
            </a:r>
          </a:p>
        </p:txBody>
      </p:sp>
    </p:spTree>
    <p:extLst>
      <p:ext uri="{BB962C8B-B14F-4D97-AF65-F5344CB8AC3E}">
        <p14:creationId xmlns:p14="http://schemas.microsoft.com/office/powerpoint/2010/main" val="246604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4180860" y="316525"/>
            <a:ext cx="38302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Event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55DCB-5A05-1C42-B386-8C1778BD2462}"/>
              </a:ext>
            </a:extLst>
          </p:cNvPr>
          <p:cNvSpPr/>
          <p:nvPr/>
        </p:nvSpPr>
        <p:spPr>
          <a:xfrm>
            <a:off x="1748105" y="1733281"/>
            <a:ext cx="91839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Event 		-&gt;			Actions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BBC8EF-05FD-8945-B93D-D3502CC82317}"/>
              </a:ext>
            </a:extLst>
          </p:cNvPr>
          <p:cNvCxnSpPr/>
          <p:nvPr/>
        </p:nvCxnSpPr>
        <p:spPr>
          <a:xfrm>
            <a:off x="9437511" y="2945967"/>
            <a:ext cx="0" cy="1118034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DD0F649-090E-2440-8DBC-A42FF5C156A4}"/>
              </a:ext>
            </a:extLst>
          </p:cNvPr>
          <p:cNvSpPr/>
          <p:nvPr/>
        </p:nvSpPr>
        <p:spPr>
          <a:xfrm>
            <a:off x="7508136" y="4087448"/>
            <a:ext cx="38587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Some logic</a:t>
            </a:r>
          </a:p>
        </p:txBody>
      </p:sp>
    </p:spTree>
    <p:extLst>
      <p:ext uri="{BB962C8B-B14F-4D97-AF65-F5344CB8AC3E}">
        <p14:creationId xmlns:p14="http://schemas.microsoft.com/office/powerpoint/2010/main" val="1775964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4180860" y="316525"/>
            <a:ext cx="38302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Event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55DCB-5A05-1C42-B386-8C1778BD2462}"/>
              </a:ext>
            </a:extLst>
          </p:cNvPr>
          <p:cNvSpPr/>
          <p:nvPr/>
        </p:nvSpPr>
        <p:spPr>
          <a:xfrm>
            <a:off x="1748105" y="1733281"/>
            <a:ext cx="91839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Event 		-&gt;			Actions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BBC8EF-05FD-8945-B93D-D3502CC82317}"/>
              </a:ext>
            </a:extLst>
          </p:cNvPr>
          <p:cNvCxnSpPr/>
          <p:nvPr/>
        </p:nvCxnSpPr>
        <p:spPr>
          <a:xfrm>
            <a:off x="9437511" y="2945967"/>
            <a:ext cx="0" cy="1118034"/>
          </a:xfrm>
          <a:prstGeom prst="straightConnector1">
            <a:avLst/>
          </a:prstGeom>
          <a:ln w="50800">
            <a:solidFill>
              <a:srgbClr val="92D05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DD0F649-090E-2440-8DBC-A42FF5C156A4}"/>
              </a:ext>
            </a:extLst>
          </p:cNvPr>
          <p:cNvSpPr/>
          <p:nvPr/>
        </p:nvSpPr>
        <p:spPr>
          <a:xfrm>
            <a:off x="7508136" y="4087448"/>
            <a:ext cx="38587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Some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6CB7E-72C6-B647-A622-E48315EADCAD}"/>
              </a:ext>
            </a:extLst>
          </p:cNvPr>
          <p:cNvSpPr/>
          <p:nvPr/>
        </p:nvSpPr>
        <p:spPr>
          <a:xfrm>
            <a:off x="7508136" y="5188113"/>
            <a:ext cx="31550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 err="1">
                <a:solidFill>
                  <a:srgbClr val="92D050">
                    <a:alpha val="99000"/>
                  </a:srgbClr>
                </a:solidFill>
              </a:rPr>
              <a:t>onClick</a:t>
            </a:r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18496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90391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Java Instead</a:t>
            </a:r>
          </a:p>
        </p:txBody>
      </p:sp>
    </p:spTree>
    <p:extLst>
      <p:ext uri="{BB962C8B-B14F-4D97-AF65-F5344CB8AC3E}">
        <p14:creationId xmlns:p14="http://schemas.microsoft.com/office/powerpoint/2010/main" val="3617733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1937501" y="2397948"/>
            <a:ext cx="873790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Everything we do in xml, </a:t>
            </a:r>
          </a:p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we can do it in Java.</a:t>
            </a:r>
          </a:p>
        </p:txBody>
      </p:sp>
    </p:spTree>
    <p:extLst>
      <p:ext uri="{BB962C8B-B14F-4D97-AF65-F5344CB8AC3E}">
        <p14:creationId xmlns:p14="http://schemas.microsoft.com/office/powerpoint/2010/main" val="144212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857801" y="2386659"/>
            <a:ext cx="64799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&lt;Button</a:t>
            </a:r>
            <a:endParaRPr lang="en-US" sz="8800" b="0" dirty="0">
              <a:effectLst/>
            </a:endParaRPr>
          </a:p>
          <a:p>
            <a:r>
              <a:rPr lang="en-US" sz="2800" dirty="0"/>
              <a:t>    </a:t>
            </a:r>
            <a:r>
              <a:rPr lang="en-US" sz="2800" dirty="0" err="1"/>
              <a:t>android:id</a:t>
            </a:r>
            <a:r>
              <a:rPr lang="en-US" sz="2800" dirty="0"/>
              <a:t>="@+id/</a:t>
            </a:r>
            <a:r>
              <a:rPr lang="en-US" sz="2800" dirty="0" err="1"/>
              <a:t>button_send</a:t>
            </a:r>
            <a:r>
              <a:rPr lang="en-US" sz="2800" dirty="0"/>
              <a:t>"</a:t>
            </a:r>
            <a:endParaRPr lang="en-US" sz="8800" b="0" dirty="0">
              <a:effectLst/>
            </a:endParaRPr>
          </a:p>
          <a:p>
            <a:r>
              <a:rPr lang="en-US" sz="2800" dirty="0"/>
              <a:t>    </a:t>
            </a:r>
            <a:r>
              <a:rPr lang="en-US" sz="2800" dirty="0" err="1"/>
              <a:t>android:layout_width</a:t>
            </a:r>
            <a:r>
              <a:rPr lang="en-US" sz="2800" dirty="0"/>
              <a:t>="</a:t>
            </a:r>
            <a:r>
              <a:rPr lang="en-US" sz="2800" dirty="0" err="1"/>
              <a:t>wrap_content</a:t>
            </a:r>
            <a:r>
              <a:rPr lang="en-US" sz="2800" dirty="0"/>
              <a:t>"</a:t>
            </a:r>
            <a:endParaRPr lang="en-US" sz="8800" b="0" dirty="0">
              <a:effectLst/>
            </a:endParaRPr>
          </a:p>
          <a:p>
            <a:r>
              <a:rPr lang="en-US" sz="2800" dirty="0"/>
              <a:t>    </a:t>
            </a:r>
            <a:r>
              <a:rPr lang="en-US" sz="2800" dirty="0" err="1"/>
              <a:t>android:layout_height</a:t>
            </a:r>
            <a:r>
              <a:rPr lang="en-US" sz="2800" dirty="0"/>
              <a:t>="</a:t>
            </a:r>
            <a:r>
              <a:rPr lang="en-US" sz="2800" dirty="0" err="1"/>
              <a:t>wrap_content</a:t>
            </a:r>
            <a:r>
              <a:rPr lang="en-US" sz="2800" dirty="0"/>
              <a:t>"</a:t>
            </a:r>
            <a:endParaRPr lang="en-US" sz="8800" b="0" dirty="0">
              <a:effectLst/>
            </a:endParaRPr>
          </a:p>
          <a:p>
            <a:r>
              <a:rPr lang="en-US" sz="2800" dirty="0"/>
              <a:t>    </a:t>
            </a:r>
            <a:r>
              <a:rPr lang="en-US" sz="2800" dirty="0" err="1"/>
              <a:t>android:text</a:t>
            </a:r>
            <a:r>
              <a:rPr lang="en-US" sz="2800" dirty="0"/>
              <a:t>="@string/</a:t>
            </a:r>
            <a:r>
              <a:rPr lang="en-US" sz="2800" dirty="0" err="1"/>
              <a:t>button_send</a:t>
            </a:r>
            <a:r>
              <a:rPr lang="en-US" sz="2800" dirty="0"/>
              <a:t>"</a:t>
            </a:r>
            <a:endParaRPr lang="en-US" sz="8800" b="0" dirty="0">
              <a:effectLst/>
            </a:endParaRPr>
          </a:p>
          <a:p>
            <a:r>
              <a:rPr lang="en-US" sz="2800" dirty="0"/>
              <a:t>    </a:t>
            </a:r>
            <a:r>
              <a:rPr lang="en-US" sz="2800" dirty="0" err="1"/>
              <a:t>android:onClick</a:t>
            </a:r>
            <a:r>
              <a:rPr lang="en-US" sz="2800" dirty="0"/>
              <a:t>="</a:t>
            </a:r>
            <a:r>
              <a:rPr lang="en-US" sz="2800" dirty="0" err="1"/>
              <a:t>sendMessage</a:t>
            </a:r>
            <a:r>
              <a:rPr lang="en-US" sz="2800" dirty="0"/>
              <a:t>" /&gt;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8992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857801" y="2386659"/>
            <a:ext cx="64799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/>
              <a:t>    </a:t>
            </a:r>
            <a:r>
              <a:rPr lang="en-US" sz="2800" dirty="0" err="1"/>
              <a:t>android:onClick</a:t>
            </a:r>
            <a:r>
              <a:rPr lang="en-US" sz="2800" dirty="0"/>
              <a:t>="</a:t>
            </a:r>
            <a:r>
              <a:rPr lang="en-US" sz="2800" dirty="0" err="1"/>
              <a:t>sendMessage</a:t>
            </a:r>
            <a:r>
              <a:rPr lang="en-US" sz="2800" dirty="0"/>
              <a:t>" /&gt;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08275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857801" y="2386659"/>
            <a:ext cx="64799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28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88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2800" dirty="0"/>
              <a:t>    </a:t>
            </a:r>
            <a:r>
              <a:rPr lang="en-US" sz="2800" dirty="0" err="1"/>
              <a:t>android:onClick</a:t>
            </a:r>
            <a:r>
              <a:rPr lang="en-US" sz="2800" dirty="0"/>
              <a:t>="</a:t>
            </a:r>
            <a:r>
              <a:rPr lang="en-US" sz="2800" dirty="0" err="1"/>
              <a:t>sendMessage</a:t>
            </a:r>
            <a:r>
              <a:rPr lang="en-US" sz="2800" dirty="0"/>
              <a:t>" /&gt;</a:t>
            </a:r>
            <a:endParaRPr lang="en-US" sz="80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295669C-47A7-A044-B7CE-7D70226C5D9D}"/>
              </a:ext>
            </a:extLst>
          </p:cNvPr>
          <p:cNvCxnSpPr/>
          <p:nvPr/>
        </p:nvCxnSpPr>
        <p:spPr>
          <a:xfrm flipV="1">
            <a:off x="6468533" y="2946400"/>
            <a:ext cx="2856089" cy="1851378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239841-EA2C-7F4D-A001-5A5F611A2C06}"/>
              </a:ext>
            </a:extLst>
          </p:cNvPr>
          <p:cNvSpPr/>
          <p:nvPr/>
        </p:nvSpPr>
        <p:spPr>
          <a:xfrm>
            <a:off x="9324622" y="2602089"/>
            <a:ext cx="2325511" cy="6886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Android:onClick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11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2563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Single tap</a:t>
            </a:r>
          </a:p>
        </p:txBody>
      </p:sp>
    </p:spTree>
    <p:extLst>
      <p:ext uri="{BB962C8B-B14F-4D97-AF65-F5344CB8AC3E}">
        <p14:creationId xmlns:p14="http://schemas.microsoft.com/office/powerpoint/2010/main" val="2705687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1552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effectLst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0336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1552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// Do something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958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1552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myButton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	// Do something</a:t>
            </a: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844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1552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	-&gt; 		Listener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	// Do something</a:t>
            </a: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204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1552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	-&gt; 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Listener</a:t>
            </a:r>
            <a:endParaRPr lang="en-US" sz="2400" dirty="0">
              <a:solidFill>
                <a:srgbClr val="000000">
                  <a:alpha val="30000"/>
                </a:srgbClr>
              </a:solidFill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	// Do something</a:t>
            </a: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34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1552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	-&gt; 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OnClickListener</a:t>
            </a:r>
            <a:endParaRPr lang="en-US" sz="2400" dirty="0">
              <a:solidFill>
                <a:srgbClr val="000000">
                  <a:alpha val="30000"/>
                </a:srgbClr>
              </a:solidFill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	// Do something</a:t>
            </a: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085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1552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setOnClickListener</a:t>
            </a:r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	// Do something</a:t>
            </a:r>
          </a:p>
          <a:p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893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1552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myButton.setOnClickListener</a:t>
            </a:r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pPr lvl="1"/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	// Do something</a:t>
            </a:r>
          </a:p>
          <a:p>
            <a:pPr lvl="1"/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>
                  <a:alpha val="99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53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6068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myButton.setOnClickListener</a:t>
            </a:r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 err="1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OnClickListener</a:t>
            </a:r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); {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pPr lvl="1"/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	// Do something</a:t>
            </a:r>
          </a:p>
          <a:p>
            <a:pPr lvl="1"/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>
                  <a:alpha val="30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35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6068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3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myButton.setOnClickListener</a:t>
            </a:r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 err="1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OnClickListener</a:t>
            </a:r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pPr lvl="1"/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	// Do something</a:t>
            </a:r>
          </a:p>
          <a:p>
            <a:pPr lvl="1"/>
            <a:r>
              <a:rPr lang="en-US" sz="2400" b="0" dirty="0">
                <a:solidFill>
                  <a:srgbClr val="000000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>
                    <a:alpha val="30000"/>
                  </a:srgbClr>
                </a:solidFill>
                <a:latin typeface="Consolas" panose="020B0609020204030204" pitchFamily="49" charset="0"/>
              </a:rPr>
              <a:t>}	</a:t>
            </a:r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>
                  <a:alpha val="99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8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Single 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AD40-96D9-9642-9651-41A4A39A177F}"/>
              </a:ext>
            </a:extLst>
          </p:cNvPr>
          <p:cNvSpPr/>
          <p:nvPr/>
        </p:nvSpPr>
        <p:spPr>
          <a:xfrm>
            <a:off x="1387305" y="4888525"/>
            <a:ext cx="3950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Double tap</a:t>
            </a:r>
          </a:p>
        </p:txBody>
      </p:sp>
    </p:spTree>
    <p:extLst>
      <p:ext uri="{BB962C8B-B14F-4D97-AF65-F5344CB8AC3E}">
        <p14:creationId xmlns:p14="http://schemas.microsoft.com/office/powerpoint/2010/main" val="3150740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929990" y="282657"/>
            <a:ext cx="43320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Java Instead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737F6-8FBE-7844-9C09-06FFD69EA451}"/>
              </a:ext>
            </a:extLst>
          </p:cNvPr>
          <p:cNvSpPr/>
          <p:nvPr/>
        </p:nvSpPr>
        <p:spPr>
          <a:xfrm>
            <a:off x="249659" y="1359875"/>
            <a:ext cx="36803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&lt;Button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android:id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="@+id/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android:layout_width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android:layout_height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wrap_content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android:text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="@string/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button_send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</a:t>
            </a:r>
            <a:endParaRPr lang="en-US" sz="6000" b="0" dirty="0">
              <a:solidFill>
                <a:schemeClr val="tx1">
                  <a:alpha val="30000"/>
                </a:schemeClr>
              </a:solidFill>
              <a:effectLst/>
            </a:endParaRPr>
          </a:p>
          <a:p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    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android:onClick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sendMessage</a:t>
            </a:r>
            <a:r>
              <a:rPr lang="en-US" sz="1600" dirty="0">
                <a:solidFill>
                  <a:schemeClr val="tx1">
                    <a:alpha val="30000"/>
                  </a:schemeClr>
                </a:solidFill>
              </a:rPr>
              <a:t>" /&gt;</a:t>
            </a:r>
            <a:endParaRPr lang="en-US" sz="5400" dirty="0">
              <a:solidFill>
                <a:schemeClr val="tx1">
                  <a:alpha val="3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1A93E-81A2-0F40-BC30-4CBF219B5345}"/>
              </a:ext>
            </a:extLst>
          </p:cNvPr>
          <p:cNvCxnSpPr/>
          <p:nvPr/>
        </p:nvCxnSpPr>
        <p:spPr>
          <a:xfrm>
            <a:off x="0" y="3273778"/>
            <a:ext cx="121920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16F25B-2AD0-B84E-AFD8-1796A287FE25}"/>
              </a:ext>
            </a:extLst>
          </p:cNvPr>
          <p:cNvSpPr/>
          <p:nvPr/>
        </p:nvSpPr>
        <p:spPr>
          <a:xfrm>
            <a:off x="11151330" y="975154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1FF67-BFD4-204F-8E73-BD429A050EFB}"/>
              </a:ext>
            </a:extLst>
          </p:cNvPr>
          <p:cNvSpPr/>
          <p:nvPr/>
        </p:nvSpPr>
        <p:spPr>
          <a:xfrm>
            <a:off x="11010523" y="3233301"/>
            <a:ext cx="11814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92D050">
                    <a:alpha val="30000"/>
                  </a:srgbClr>
                </a:solidFill>
              </a:rPr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6A2F6-A18D-F742-A554-98F9B162E697}"/>
              </a:ext>
            </a:extLst>
          </p:cNvPr>
          <p:cNvSpPr/>
          <p:nvPr/>
        </p:nvSpPr>
        <p:spPr>
          <a:xfrm>
            <a:off x="1151465" y="3429000"/>
            <a:ext cx="96068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chemeClr val="tx1">
                    <a:alpha val="99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Button </a:t>
            </a:r>
            <a:r>
              <a:rPr lang="en-US" sz="2400" dirty="0" err="1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myButton</a:t>
            </a:r>
            <a:r>
              <a:rPr lang="en-US" sz="2400" dirty="0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findViewById</a:t>
            </a:r>
            <a:r>
              <a:rPr lang="en-US" sz="2400" dirty="0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R.id.button_send</a:t>
            </a:r>
            <a:r>
              <a:rPr lang="en-US" sz="2400" dirty="0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b="0" dirty="0">
              <a:solidFill>
                <a:schemeClr val="tx1">
                  <a:alpha val="99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myButton.setOnClickListener</a:t>
            </a:r>
            <a:r>
              <a:rPr lang="en-US" sz="2400" dirty="0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( new </a:t>
            </a:r>
            <a:r>
              <a:rPr lang="en-US" sz="2400" dirty="0" err="1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OnClickListener</a:t>
            </a:r>
            <a:r>
              <a:rPr lang="en-US" sz="2400" dirty="0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endParaRPr lang="en-US" sz="2400" b="0" dirty="0">
              <a:solidFill>
                <a:schemeClr val="tx1">
                  <a:alpha val="99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dirty="0">
                <a:solidFill>
                  <a:schemeClr val="tx1">
                    <a:alpha val="99000"/>
                  </a:schemeClr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sz="2400" b="0" dirty="0" err="1">
                <a:solidFill>
                  <a:schemeClr val="tx1">
                    <a:alpha val="99000"/>
                  </a:schemeClr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chemeClr val="tx1">
                    <a:alpha val="99000"/>
                  </a:schemeClr>
                </a:solidFill>
                <a:effectLst/>
                <a:latin typeface="Consolas" panose="020B0609020204030204" pitchFamily="49" charset="0"/>
              </a:rPr>
              <a:t>(View v) {</a:t>
            </a:r>
          </a:p>
          <a:p>
            <a:pPr lvl="1"/>
            <a:r>
              <a:rPr lang="en-US" sz="2400" dirty="0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	// Do something</a:t>
            </a:r>
          </a:p>
          <a:p>
            <a:pPr lvl="1"/>
            <a:r>
              <a:rPr lang="en-US" sz="2400" b="0" dirty="0">
                <a:solidFill>
                  <a:schemeClr val="tx1">
                    <a:alpha val="99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chemeClr val="tx1">
                    <a:alpha val="99000"/>
                  </a:schemeClr>
                </a:solidFill>
                <a:latin typeface="Consolas" panose="020B0609020204030204" pitchFamily="49" charset="0"/>
              </a:rPr>
              <a:t>}	);</a:t>
            </a:r>
            <a:endParaRPr lang="en-US" sz="2400" b="0" dirty="0">
              <a:solidFill>
                <a:schemeClr val="tx1">
                  <a:alpha val="99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36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480733" y="2890391"/>
            <a:ext cx="5230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99000"/>
                  </a:srgbClr>
                </a:solidFill>
              </a:rPr>
              <a:t>Other listeners</a:t>
            </a:r>
          </a:p>
        </p:txBody>
      </p:sp>
    </p:spTree>
    <p:extLst>
      <p:ext uri="{BB962C8B-B14F-4D97-AF65-F5344CB8AC3E}">
        <p14:creationId xmlns:p14="http://schemas.microsoft.com/office/powerpoint/2010/main" val="2805033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480733" y="305235"/>
            <a:ext cx="5230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Other listeners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E9F9B-2AFE-1144-BEBB-ECCD865194B7}"/>
              </a:ext>
            </a:extLst>
          </p:cNvPr>
          <p:cNvSpPr/>
          <p:nvPr/>
        </p:nvSpPr>
        <p:spPr>
          <a:xfrm>
            <a:off x="216537" y="1963395"/>
            <a:ext cx="65334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rgbClr val="92D050"/>
                </a:solidFill>
              </a:rPr>
              <a:t>setOnClickListener</a:t>
            </a:r>
            <a:endParaRPr lang="en-US" sz="6400" b="1" dirty="0">
              <a:solidFill>
                <a:srgbClr val="92D050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77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480733" y="305235"/>
            <a:ext cx="5230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Other listeners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E9F9B-2AFE-1144-BEBB-ECCD865194B7}"/>
              </a:ext>
            </a:extLst>
          </p:cNvPr>
          <p:cNvSpPr/>
          <p:nvPr/>
        </p:nvSpPr>
        <p:spPr>
          <a:xfrm>
            <a:off x="216537" y="1963395"/>
            <a:ext cx="117589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rgbClr val="92D050"/>
                </a:solidFill>
              </a:rPr>
              <a:t>setOnClickListener</a:t>
            </a:r>
            <a:r>
              <a:rPr lang="en-US" sz="6600" dirty="0">
                <a:solidFill>
                  <a:srgbClr val="92D050"/>
                </a:solidFill>
              </a:rPr>
              <a:t> 	-&gt;		Button</a:t>
            </a:r>
            <a:endParaRPr lang="en-US" sz="6400" b="1" dirty="0">
              <a:solidFill>
                <a:srgbClr val="92D050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61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480733" y="305235"/>
            <a:ext cx="5230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Other listeners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E9F9B-2AFE-1144-BEBB-ECCD865194B7}"/>
              </a:ext>
            </a:extLst>
          </p:cNvPr>
          <p:cNvSpPr/>
          <p:nvPr/>
        </p:nvSpPr>
        <p:spPr>
          <a:xfrm>
            <a:off x="216537" y="1963395"/>
            <a:ext cx="109801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>
                    <a:alpha val="30000"/>
                  </a:srgbClr>
                </a:solidFill>
              </a:rPr>
              <a:t>setOnClickListener</a:t>
            </a:r>
            <a:r>
              <a:rPr lang="en-US" sz="4400" dirty="0">
                <a:solidFill>
                  <a:srgbClr val="92D050">
                    <a:alpha val="30000"/>
                  </a:srgbClr>
                </a:solidFill>
              </a:rPr>
              <a:t> 			-&gt;			Button</a:t>
            </a:r>
            <a:endParaRPr lang="en-US" sz="4400" b="1" dirty="0">
              <a:solidFill>
                <a:srgbClr val="92D050">
                  <a:alpha val="3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BB2A1-F55C-9B45-90E7-291C1BCFD997}"/>
              </a:ext>
            </a:extLst>
          </p:cNvPr>
          <p:cNvSpPr/>
          <p:nvPr/>
        </p:nvSpPr>
        <p:spPr>
          <a:xfrm>
            <a:off x="216537" y="3267612"/>
            <a:ext cx="121548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/>
                </a:solidFill>
              </a:rPr>
              <a:t>setOnCheckedChangeListener</a:t>
            </a:r>
            <a:r>
              <a:rPr lang="en-US" sz="4400" dirty="0">
                <a:solidFill>
                  <a:srgbClr val="92D050"/>
                </a:solidFill>
              </a:rPr>
              <a:t> 	-&gt;		</a:t>
            </a:r>
            <a:r>
              <a:rPr lang="en-US" sz="4400" dirty="0" err="1">
                <a:solidFill>
                  <a:srgbClr val="92D050"/>
                </a:solidFill>
              </a:rPr>
              <a:t>RadioGroup</a:t>
            </a:r>
            <a:endParaRPr lang="en-US" sz="4400" b="1" dirty="0">
              <a:solidFill>
                <a:srgbClr val="92D050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07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480733" y="305235"/>
            <a:ext cx="5230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Other listeners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E9F9B-2AFE-1144-BEBB-ECCD865194B7}"/>
              </a:ext>
            </a:extLst>
          </p:cNvPr>
          <p:cNvSpPr/>
          <p:nvPr/>
        </p:nvSpPr>
        <p:spPr>
          <a:xfrm>
            <a:off x="216537" y="1963395"/>
            <a:ext cx="11903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>
                    <a:alpha val="30000"/>
                  </a:srgbClr>
                </a:solidFill>
              </a:rPr>
              <a:t>setOnClickListener</a:t>
            </a:r>
            <a:r>
              <a:rPr lang="en-US" sz="4400" dirty="0">
                <a:solidFill>
                  <a:srgbClr val="92D050">
                    <a:alpha val="30000"/>
                  </a:srgbClr>
                </a:solidFill>
              </a:rPr>
              <a:t> 				-&gt;			Button</a:t>
            </a:r>
            <a:endParaRPr lang="en-US" sz="4400" b="1" dirty="0">
              <a:solidFill>
                <a:srgbClr val="92D050">
                  <a:alpha val="3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BB2A1-F55C-9B45-90E7-291C1BCFD997}"/>
              </a:ext>
            </a:extLst>
          </p:cNvPr>
          <p:cNvSpPr/>
          <p:nvPr/>
        </p:nvSpPr>
        <p:spPr>
          <a:xfrm>
            <a:off x="216537" y="2836725"/>
            <a:ext cx="121548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>
                    <a:alpha val="30000"/>
                  </a:srgbClr>
                </a:solidFill>
              </a:rPr>
              <a:t>setOnCheckedChangeListener</a:t>
            </a:r>
            <a:r>
              <a:rPr lang="en-US" sz="4400" dirty="0">
                <a:solidFill>
                  <a:srgbClr val="92D050">
                    <a:alpha val="30000"/>
                  </a:srgbClr>
                </a:solidFill>
              </a:rPr>
              <a:t> 	-&gt;		</a:t>
            </a:r>
            <a:r>
              <a:rPr lang="en-US" sz="4400" dirty="0" err="1">
                <a:solidFill>
                  <a:srgbClr val="92D050">
                    <a:alpha val="30000"/>
                  </a:srgbClr>
                </a:solidFill>
              </a:rPr>
              <a:t>RadioGroup</a:t>
            </a:r>
            <a:endParaRPr lang="en-US" sz="4400" b="1" dirty="0">
              <a:solidFill>
                <a:srgbClr val="92D050">
                  <a:alpha val="30000"/>
                </a:srgb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194E1-D579-1146-982E-BCF7FF11F7B7}"/>
              </a:ext>
            </a:extLst>
          </p:cNvPr>
          <p:cNvSpPr/>
          <p:nvPr/>
        </p:nvSpPr>
        <p:spPr>
          <a:xfrm>
            <a:off x="216537" y="4187108"/>
            <a:ext cx="111748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/>
                </a:solidFill>
              </a:rPr>
              <a:t>setOnItemSelectedListener</a:t>
            </a:r>
            <a:r>
              <a:rPr lang="en-US" sz="4400" dirty="0">
                <a:solidFill>
                  <a:srgbClr val="92D050"/>
                </a:solidFill>
              </a:rPr>
              <a:t> 		-&gt;		Spinner</a:t>
            </a:r>
            <a:endParaRPr lang="en-US" sz="4400" b="1" dirty="0">
              <a:solidFill>
                <a:srgbClr val="92D050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86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480733" y="305235"/>
            <a:ext cx="5230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Other listeners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E9F9B-2AFE-1144-BEBB-ECCD865194B7}"/>
              </a:ext>
            </a:extLst>
          </p:cNvPr>
          <p:cNvSpPr/>
          <p:nvPr/>
        </p:nvSpPr>
        <p:spPr>
          <a:xfrm>
            <a:off x="216537" y="1963395"/>
            <a:ext cx="11903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>
                    <a:alpha val="30000"/>
                  </a:srgbClr>
                </a:solidFill>
              </a:rPr>
              <a:t>setOnClickListener</a:t>
            </a:r>
            <a:r>
              <a:rPr lang="en-US" sz="4400" dirty="0">
                <a:solidFill>
                  <a:srgbClr val="92D050">
                    <a:alpha val="30000"/>
                  </a:srgbClr>
                </a:solidFill>
              </a:rPr>
              <a:t> 				-&gt;			Button</a:t>
            </a:r>
            <a:endParaRPr lang="en-US" sz="4400" b="1" dirty="0">
              <a:solidFill>
                <a:srgbClr val="92D050">
                  <a:alpha val="30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BB2A1-F55C-9B45-90E7-291C1BCFD997}"/>
              </a:ext>
            </a:extLst>
          </p:cNvPr>
          <p:cNvSpPr/>
          <p:nvPr/>
        </p:nvSpPr>
        <p:spPr>
          <a:xfrm>
            <a:off x="216537" y="2836725"/>
            <a:ext cx="121548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>
                    <a:alpha val="30000"/>
                  </a:srgbClr>
                </a:solidFill>
              </a:rPr>
              <a:t>setOnCheckedChangeListener</a:t>
            </a:r>
            <a:r>
              <a:rPr lang="en-US" sz="4400" dirty="0">
                <a:solidFill>
                  <a:srgbClr val="92D050">
                    <a:alpha val="30000"/>
                  </a:srgbClr>
                </a:solidFill>
              </a:rPr>
              <a:t> 	-&gt;		</a:t>
            </a:r>
            <a:r>
              <a:rPr lang="en-US" sz="4400" dirty="0" err="1">
                <a:solidFill>
                  <a:srgbClr val="92D050">
                    <a:alpha val="30000"/>
                  </a:srgbClr>
                </a:solidFill>
              </a:rPr>
              <a:t>RadioGroup</a:t>
            </a:r>
            <a:endParaRPr lang="en-US" sz="4400" b="1" dirty="0">
              <a:solidFill>
                <a:srgbClr val="92D050">
                  <a:alpha val="30000"/>
                </a:srgb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194E1-D579-1146-982E-BCF7FF11F7B7}"/>
              </a:ext>
            </a:extLst>
          </p:cNvPr>
          <p:cNvSpPr/>
          <p:nvPr/>
        </p:nvSpPr>
        <p:spPr>
          <a:xfrm>
            <a:off x="216537" y="3710055"/>
            <a:ext cx="111748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>
                    <a:alpha val="30000"/>
                  </a:srgbClr>
                </a:solidFill>
              </a:rPr>
              <a:t>setOnItemSelectedListener</a:t>
            </a:r>
            <a:r>
              <a:rPr lang="en-US" sz="4400" dirty="0">
                <a:solidFill>
                  <a:srgbClr val="92D050">
                    <a:alpha val="30000"/>
                  </a:srgbClr>
                </a:solidFill>
              </a:rPr>
              <a:t> 		-&gt;		Spinner</a:t>
            </a:r>
            <a:endParaRPr lang="en-US" sz="4400" b="1" dirty="0">
              <a:solidFill>
                <a:srgbClr val="92D050">
                  <a:alpha val="30000"/>
                </a:srgb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1EE6C-6257-2645-9314-986DE454B9B4}"/>
              </a:ext>
            </a:extLst>
          </p:cNvPr>
          <p:cNvSpPr/>
          <p:nvPr/>
        </p:nvSpPr>
        <p:spPr>
          <a:xfrm>
            <a:off x="216537" y="4878455"/>
            <a:ext cx="112598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2D050"/>
                </a:solidFill>
              </a:rPr>
              <a:t>setOnSeekBarChangeListener</a:t>
            </a:r>
            <a:r>
              <a:rPr lang="en-US" sz="4400" dirty="0">
                <a:solidFill>
                  <a:srgbClr val="92D050"/>
                </a:solidFill>
              </a:rPr>
              <a:t> 	-&gt;		</a:t>
            </a:r>
            <a:r>
              <a:rPr lang="en-US" sz="4400" dirty="0" err="1">
                <a:solidFill>
                  <a:srgbClr val="92D050"/>
                </a:solidFill>
              </a:rPr>
              <a:t>Seekbar</a:t>
            </a:r>
            <a:endParaRPr lang="en-US" sz="4400" b="1" dirty="0">
              <a:solidFill>
                <a:srgbClr val="92D050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96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0FEB4-BE80-E94E-A099-FA8A2554D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D2256-9E82-6948-9C67-8F8828653859}"/>
              </a:ext>
            </a:extLst>
          </p:cNvPr>
          <p:cNvSpPr/>
          <p:nvPr/>
        </p:nvSpPr>
        <p:spPr>
          <a:xfrm>
            <a:off x="4799202" y="2890391"/>
            <a:ext cx="25935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553780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0FEB4-BE80-E94E-A099-FA8A2554D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D2256-9E82-6948-9C67-8F8828653859}"/>
              </a:ext>
            </a:extLst>
          </p:cNvPr>
          <p:cNvSpPr/>
          <p:nvPr/>
        </p:nvSpPr>
        <p:spPr>
          <a:xfrm>
            <a:off x="4799202" y="519724"/>
            <a:ext cx="25935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Thanks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7FAFDA-4026-EF4F-A92B-A2A590C7E84C}"/>
              </a:ext>
            </a:extLst>
          </p:cNvPr>
          <p:cNvSpPr/>
          <p:nvPr/>
        </p:nvSpPr>
        <p:spPr>
          <a:xfrm>
            <a:off x="1460327" y="2397948"/>
            <a:ext cx="74651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Project submission</a:t>
            </a:r>
          </a:p>
        </p:txBody>
      </p:sp>
    </p:spTree>
    <p:extLst>
      <p:ext uri="{BB962C8B-B14F-4D97-AF65-F5344CB8AC3E}">
        <p14:creationId xmlns:p14="http://schemas.microsoft.com/office/powerpoint/2010/main" val="2837702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0FEB4-BE80-E94E-A099-FA8A2554D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D2256-9E82-6948-9C67-8F8828653859}"/>
              </a:ext>
            </a:extLst>
          </p:cNvPr>
          <p:cNvSpPr/>
          <p:nvPr/>
        </p:nvSpPr>
        <p:spPr>
          <a:xfrm>
            <a:off x="4799202" y="519724"/>
            <a:ext cx="25935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Thanks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7FAFDA-4026-EF4F-A92B-A2A590C7E84C}"/>
              </a:ext>
            </a:extLst>
          </p:cNvPr>
          <p:cNvSpPr/>
          <p:nvPr/>
        </p:nvSpPr>
        <p:spPr>
          <a:xfrm>
            <a:off x="1460327" y="2397948"/>
            <a:ext cx="1006673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Project submission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>
                    <a:alpha val="99000"/>
                  </a:schemeClr>
                </a:solidFill>
              </a:rPr>
              <a:t>How to get files &amp; projects</a:t>
            </a:r>
          </a:p>
        </p:txBody>
      </p:sp>
    </p:spTree>
    <p:extLst>
      <p:ext uri="{BB962C8B-B14F-4D97-AF65-F5344CB8AC3E}">
        <p14:creationId xmlns:p14="http://schemas.microsoft.com/office/powerpoint/2010/main" val="369945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Single 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AD40-96D9-9642-9651-41A4A39A177F}"/>
              </a:ext>
            </a:extLst>
          </p:cNvPr>
          <p:cNvSpPr/>
          <p:nvPr/>
        </p:nvSpPr>
        <p:spPr>
          <a:xfrm>
            <a:off x="1387305" y="4888525"/>
            <a:ext cx="3950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Double tap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8B10-49B7-0E43-BE7B-242ECE0D44DB}"/>
              </a:ext>
            </a:extLst>
          </p:cNvPr>
          <p:cNvSpPr/>
          <p:nvPr/>
        </p:nvSpPr>
        <p:spPr>
          <a:xfrm>
            <a:off x="6290286" y="1595427"/>
            <a:ext cx="37805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Long press</a:t>
            </a:r>
          </a:p>
        </p:txBody>
      </p:sp>
    </p:spTree>
    <p:extLst>
      <p:ext uri="{BB962C8B-B14F-4D97-AF65-F5344CB8AC3E}">
        <p14:creationId xmlns:p14="http://schemas.microsoft.com/office/powerpoint/2010/main" val="273842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Single 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AD40-96D9-9642-9651-41A4A39A177F}"/>
              </a:ext>
            </a:extLst>
          </p:cNvPr>
          <p:cNvSpPr/>
          <p:nvPr/>
        </p:nvSpPr>
        <p:spPr>
          <a:xfrm>
            <a:off x="1387305" y="4888525"/>
            <a:ext cx="3950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Double tap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8B10-49B7-0E43-BE7B-242ECE0D44DB}"/>
              </a:ext>
            </a:extLst>
          </p:cNvPr>
          <p:cNvSpPr/>
          <p:nvPr/>
        </p:nvSpPr>
        <p:spPr>
          <a:xfrm>
            <a:off x="6290286" y="1595427"/>
            <a:ext cx="37805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Long press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2E119-206E-BD48-B6CA-DA12DECB6D58}"/>
              </a:ext>
            </a:extLst>
          </p:cNvPr>
          <p:cNvSpPr/>
          <p:nvPr/>
        </p:nvSpPr>
        <p:spPr>
          <a:xfrm>
            <a:off x="2903069" y="3429000"/>
            <a:ext cx="18101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60888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Single 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AD40-96D9-9642-9651-41A4A39A177F}"/>
              </a:ext>
            </a:extLst>
          </p:cNvPr>
          <p:cNvSpPr/>
          <p:nvPr/>
        </p:nvSpPr>
        <p:spPr>
          <a:xfrm>
            <a:off x="1387305" y="4888525"/>
            <a:ext cx="3950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Double tap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8B10-49B7-0E43-BE7B-242ECE0D44DB}"/>
              </a:ext>
            </a:extLst>
          </p:cNvPr>
          <p:cNvSpPr/>
          <p:nvPr/>
        </p:nvSpPr>
        <p:spPr>
          <a:xfrm>
            <a:off x="6290286" y="1595427"/>
            <a:ext cx="37805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Long press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2E119-206E-BD48-B6CA-DA12DECB6D58}"/>
              </a:ext>
            </a:extLst>
          </p:cNvPr>
          <p:cNvSpPr/>
          <p:nvPr/>
        </p:nvSpPr>
        <p:spPr>
          <a:xfrm>
            <a:off x="2903069" y="3429000"/>
            <a:ext cx="18101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50379-BDB6-144D-BD2E-AF96D1315193}"/>
              </a:ext>
            </a:extLst>
          </p:cNvPr>
          <p:cNvSpPr/>
          <p:nvPr/>
        </p:nvSpPr>
        <p:spPr>
          <a:xfrm>
            <a:off x="6854577" y="5150556"/>
            <a:ext cx="25502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301535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E81665-363C-D240-848D-B47F8950E987}"/>
              </a:ext>
            </a:extLst>
          </p:cNvPr>
          <p:cNvSpPr/>
          <p:nvPr/>
        </p:nvSpPr>
        <p:spPr>
          <a:xfrm>
            <a:off x="3260319" y="90630"/>
            <a:ext cx="56713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User Interaction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C5239-1AAF-5345-B686-1DD11EC2172A}"/>
              </a:ext>
            </a:extLst>
          </p:cNvPr>
          <p:cNvSpPr/>
          <p:nvPr/>
        </p:nvSpPr>
        <p:spPr>
          <a:xfrm>
            <a:off x="2166238" y="2134036"/>
            <a:ext cx="17604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Click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A98A-7F2F-A243-AB5D-15BA955002AC}"/>
              </a:ext>
            </a:extLst>
          </p:cNvPr>
          <p:cNvSpPr/>
          <p:nvPr/>
        </p:nvSpPr>
        <p:spPr>
          <a:xfrm>
            <a:off x="7398638" y="3697547"/>
            <a:ext cx="35301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Single 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4AD40-96D9-9642-9651-41A4A39A177F}"/>
              </a:ext>
            </a:extLst>
          </p:cNvPr>
          <p:cNvSpPr/>
          <p:nvPr/>
        </p:nvSpPr>
        <p:spPr>
          <a:xfrm>
            <a:off x="1387305" y="4888525"/>
            <a:ext cx="39501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Double tap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8B10-49B7-0E43-BE7B-242ECE0D44DB}"/>
              </a:ext>
            </a:extLst>
          </p:cNvPr>
          <p:cNvSpPr/>
          <p:nvPr/>
        </p:nvSpPr>
        <p:spPr>
          <a:xfrm>
            <a:off x="6290286" y="1595427"/>
            <a:ext cx="37805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Long press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2E119-206E-BD48-B6CA-DA12DECB6D58}"/>
              </a:ext>
            </a:extLst>
          </p:cNvPr>
          <p:cNvSpPr/>
          <p:nvPr/>
        </p:nvSpPr>
        <p:spPr>
          <a:xfrm>
            <a:off x="2903069" y="3429000"/>
            <a:ext cx="18101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50379-BDB6-144D-BD2E-AF96D1315193}"/>
              </a:ext>
            </a:extLst>
          </p:cNvPr>
          <p:cNvSpPr/>
          <p:nvPr/>
        </p:nvSpPr>
        <p:spPr>
          <a:xfrm>
            <a:off x="6854577" y="5150556"/>
            <a:ext cx="25502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>
                    <a:alpha val="30000"/>
                  </a:srgbClr>
                </a:solidFill>
              </a:rPr>
              <a:t>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F5FAC-C3FD-4C47-8E66-90462E840919}"/>
              </a:ext>
            </a:extLst>
          </p:cNvPr>
          <p:cNvSpPr/>
          <p:nvPr/>
        </p:nvSpPr>
        <p:spPr>
          <a:xfrm>
            <a:off x="5337425" y="2783147"/>
            <a:ext cx="22336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92D050"/>
                </a:solidFill>
              </a:rPr>
              <a:t>Swipe</a:t>
            </a:r>
          </a:p>
        </p:txBody>
      </p:sp>
    </p:spTree>
    <p:extLst>
      <p:ext uri="{BB962C8B-B14F-4D97-AF65-F5344CB8AC3E}">
        <p14:creationId xmlns:p14="http://schemas.microsoft.com/office/powerpoint/2010/main" val="247100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1810</Words>
  <Application>Microsoft Macintosh PowerPoint</Application>
  <PresentationFormat>Widescreen</PresentationFormat>
  <Paragraphs>362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10</cp:revision>
  <dcterms:created xsi:type="dcterms:W3CDTF">2021-01-06T10:13:30Z</dcterms:created>
  <dcterms:modified xsi:type="dcterms:W3CDTF">2021-01-06T14:25:32Z</dcterms:modified>
</cp:coreProperties>
</file>