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92" r:id="rId3"/>
    <p:sldId id="298" r:id="rId4"/>
    <p:sldId id="318" r:id="rId5"/>
    <p:sldId id="302" r:id="rId6"/>
    <p:sldId id="304" r:id="rId7"/>
    <p:sldId id="305" r:id="rId8"/>
    <p:sldId id="301" r:id="rId9"/>
    <p:sldId id="310" r:id="rId10"/>
    <p:sldId id="311" r:id="rId11"/>
    <p:sldId id="312" r:id="rId12"/>
    <p:sldId id="313" r:id="rId13"/>
    <p:sldId id="314" r:id="rId14"/>
    <p:sldId id="315" r:id="rId15"/>
    <p:sldId id="308" r:id="rId16"/>
    <p:sldId id="257" r:id="rId17"/>
    <p:sldId id="317" r:id="rId18"/>
    <p:sldId id="258" r:id="rId19"/>
    <p:sldId id="275" r:id="rId20"/>
    <p:sldId id="276" r:id="rId21"/>
    <p:sldId id="274" r:id="rId22"/>
    <p:sldId id="262" r:id="rId23"/>
    <p:sldId id="263" r:id="rId24"/>
    <p:sldId id="264" r:id="rId25"/>
    <p:sldId id="265" r:id="rId26"/>
    <p:sldId id="266" r:id="rId27"/>
    <p:sldId id="267" r:id="rId28"/>
    <p:sldId id="261" r:id="rId29"/>
    <p:sldId id="268" r:id="rId30"/>
    <p:sldId id="269" r:id="rId31"/>
    <p:sldId id="270" r:id="rId32"/>
    <p:sldId id="271" r:id="rId33"/>
    <p:sldId id="272" r:id="rId34"/>
    <p:sldId id="273" r:id="rId35"/>
    <p:sldId id="277" r:id="rId36"/>
    <p:sldId id="279" r:id="rId37"/>
    <p:sldId id="280" r:id="rId38"/>
    <p:sldId id="283" r:id="rId39"/>
    <p:sldId id="284" r:id="rId40"/>
    <p:sldId id="285" r:id="rId41"/>
    <p:sldId id="278" r:id="rId42"/>
    <p:sldId id="291" r:id="rId43"/>
    <p:sldId id="286" r:id="rId44"/>
    <p:sldId id="320" r:id="rId45"/>
    <p:sldId id="31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7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BCA55-8C4D-EC4C-9A41-2D11A8FFCAF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4F585-C6EA-6748-AE63-EDA95FA9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4F585-C6EA-6748-AE63-EDA95FA98D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870-41D3-1742-A4AA-740BC7D92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99F8B-AA64-864C-B977-85D8080B0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3144-34E5-B34E-828C-0DA8C0F7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0D1E-83F2-9344-9E2D-9D0AC07D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CB45-86B0-2449-9919-ADB8CE36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1ECE-72C5-A947-8CAF-6E8560B3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88402-CA72-4F48-9693-917730C45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F40D-7EE6-CA49-97DA-60772C37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64B1-4388-CE43-88A0-9ECAF351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40C6-3D95-564F-8258-15D2667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3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210E1-365E-1542-BDDB-6EC755284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E0D4-2097-2943-806B-BCA75238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880E-C2EC-034F-BC9A-554AB90C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30ED-9FAE-0C47-978D-DDAE8F0C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C8F1-0EAC-584E-8931-790E23B9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5B38-AB02-1D4F-A536-73033F02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6BE6-D83E-7948-88EE-17075349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91EE-7D74-F746-9AB5-34C6B5A0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88B3-5F36-3742-A0D8-FF871CB7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B6AF-963F-1342-B1E9-26D6273E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B70B-7311-DE40-AB0D-4D739E4B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69E3-256E-0F4C-A169-86C14CFF6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3E90-CC73-0A4B-AAAC-31918F68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8A97-2D86-C94F-A9BE-7AAAB9E8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D3E6-D8AF-9149-8A92-BA7BB895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B814-17DC-2542-901A-7CDF7B47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E8C3-6878-1840-BC69-B8C28C4C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6824-54B5-CD4C-9F05-AEABC2F1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348D-4402-5842-AD10-81D8CA8C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D08CE-6761-064C-A5DC-9AF9EBB8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BC43-250B-954B-A246-C39C9A8A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3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777B-3300-3B4D-839F-F1C52FFC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DD93-4DB8-0043-93EC-963C3D537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A4FFC-1ADF-1646-8F51-71870BBE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D0C0-D790-EB46-98CB-1F77C9D56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C0A3-51B2-134A-9911-50C082F5C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83D07-7BB4-6247-89C4-B1947CE7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8B09A-9131-1D49-94A9-F5E8436F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E321B-2390-E145-9CFB-0A665DC7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E237-1C60-7F44-8377-81A8840A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BC348-8DB0-FB49-BEBE-399F1238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5E33-DB5C-7548-8806-D322A516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7FCE8-196D-A942-98C9-79327FD5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1C011-92D2-EA49-B7A3-5B5303F2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49059-28EC-F741-B2AB-33B818D5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CFCF-FA94-BB42-8970-1A0254FA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FA17-9310-7945-B31F-A8FD738E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F0CE-419F-DF49-94D1-C4669F5C0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11895-A72D-ED40-83CA-A021B859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05CF-1818-FF41-8FC4-9EB11463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07562-B424-D84A-9162-E692DB12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EF147-1347-0049-A9A4-2545B8DC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75EC-FCE6-2040-8922-9EA9096F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E3A65-5596-1C43-9C38-25156B5FA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87C0C-7485-0B48-A5B1-DB209A92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59AA-F6F1-244C-AAD5-D99FB26C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FC8CC-EB64-6C46-9D75-177F5DB7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4B20B-E5AA-DB49-B315-C4C57211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79618-E961-304E-82CF-D75426EC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54B47-5A7F-A546-9123-79C3CE35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9A2A-6FDC-7548-8F5E-287D4C6FC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472B-91C3-0840-8BEE-56C80898B88A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7111-5C06-2C4F-B2EF-E4E94F75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E30C-7876-414F-BC59-5245A31D6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A032-20FC-9C40-A775-E9702E18A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B6B77-D38C-1848-8F4B-A57A2DC44F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8560" y="2828835"/>
            <a:ext cx="37748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89572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8680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Android lifecycle behavior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2A0F3-1ECD-1342-B2F6-EDC556FDC82A}"/>
              </a:ext>
            </a:extLst>
          </p:cNvPr>
          <p:cNvSpPr/>
          <p:nvPr/>
        </p:nvSpPr>
        <p:spPr>
          <a:xfrm>
            <a:off x="1132113" y="1166613"/>
            <a:ext cx="8229601" cy="184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Created	(not visible yet)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/>
                </a:solidFill>
              </a:rPr>
              <a:t>Started	(visible, no interaction)</a:t>
            </a:r>
          </a:p>
        </p:txBody>
      </p:sp>
    </p:spTree>
    <p:extLst>
      <p:ext uri="{BB962C8B-B14F-4D97-AF65-F5344CB8AC3E}">
        <p14:creationId xmlns:p14="http://schemas.microsoft.com/office/powerpoint/2010/main" val="138267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8680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Android lifecycle behavior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2A0F3-1ECD-1342-B2F6-EDC556FDC82A}"/>
              </a:ext>
            </a:extLst>
          </p:cNvPr>
          <p:cNvSpPr/>
          <p:nvPr/>
        </p:nvSpPr>
        <p:spPr>
          <a:xfrm>
            <a:off x="1132113" y="1166613"/>
            <a:ext cx="9372601" cy="276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Created	(not visible yet)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Started	(visible, no interaction)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/>
                </a:solidFill>
              </a:rPr>
              <a:t>Resume	(visible, there is interaction)</a:t>
            </a:r>
          </a:p>
        </p:txBody>
      </p:sp>
    </p:spTree>
    <p:extLst>
      <p:ext uri="{BB962C8B-B14F-4D97-AF65-F5344CB8AC3E}">
        <p14:creationId xmlns:p14="http://schemas.microsoft.com/office/powerpoint/2010/main" val="367727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8680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Android lifecycle behavior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2A0F3-1ECD-1342-B2F6-EDC556FDC82A}"/>
              </a:ext>
            </a:extLst>
          </p:cNvPr>
          <p:cNvSpPr/>
          <p:nvPr/>
        </p:nvSpPr>
        <p:spPr>
          <a:xfrm>
            <a:off x="1132113" y="1166613"/>
            <a:ext cx="9372601" cy="369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Created	(not visible yet)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Started	(visible, no interaction)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Resume	(visible, there is interaction)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/>
                </a:solidFill>
              </a:rPr>
              <a:t>Paused	(Partially invisible)</a:t>
            </a:r>
          </a:p>
        </p:txBody>
      </p:sp>
    </p:spTree>
    <p:extLst>
      <p:ext uri="{BB962C8B-B14F-4D97-AF65-F5344CB8AC3E}">
        <p14:creationId xmlns:p14="http://schemas.microsoft.com/office/powerpoint/2010/main" val="315617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8680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Android lifecycle behavior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2A0F3-1ECD-1342-B2F6-EDC556FDC82A}"/>
              </a:ext>
            </a:extLst>
          </p:cNvPr>
          <p:cNvSpPr/>
          <p:nvPr/>
        </p:nvSpPr>
        <p:spPr>
          <a:xfrm>
            <a:off x="1132113" y="1166613"/>
            <a:ext cx="9971316" cy="461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Created	(not visible yet)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Started	(visible, no interaction)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Resume	(visible, there is interaction)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Paused	(partially invisible)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/>
                </a:solidFill>
              </a:rPr>
              <a:t>Stopped	(hidden, stored in the memory)</a:t>
            </a:r>
          </a:p>
        </p:txBody>
      </p:sp>
    </p:spTree>
    <p:extLst>
      <p:ext uri="{BB962C8B-B14F-4D97-AF65-F5344CB8AC3E}">
        <p14:creationId xmlns:p14="http://schemas.microsoft.com/office/powerpoint/2010/main" val="274122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8680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Android lifecycle behavior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2A0F3-1ECD-1342-B2F6-EDC556FDC82A}"/>
              </a:ext>
            </a:extLst>
          </p:cNvPr>
          <p:cNvSpPr/>
          <p:nvPr/>
        </p:nvSpPr>
        <p:spPr>
          <a:xfrm>
            <a:off x="1132113" y="1166613"/>
            <a:ext cx="9971316" cy="553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Created	(not visible yet)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Started	(visible, no interaction)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Resume	(visible, there is interaction)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Paused	(partially invisible)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>
                    <a:alpha val="30000"/>
                  </a:schemeClr>
                </a:solidFill>
              </a:rPr>
              <a:t>Stopped	(hidden, stored in the memory)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/>
                </a:solidFill>
              </a:rPr>
              <a:t>Destroyed (nothing)</a:t>
            </a:r>
          </a:p>
        </p:txBody>
      </p:sp>
    </p:spTree>
    <p:extLst>
      <p:ext uri="{BB962C8B-B14F-4D97-AF65-F5344CB8AC3E}">
        <p14:creationId xmlns:p14="http://schemas.microsoft.com/office/powerpoint/2010/main" val="414058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8680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Android lifecycle behavior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DA4EB4-23A5-F848-ACA1-D64693C5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904093"/>
            <a:ext cx="8407400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2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B6B77-D38C-1848-8F4B-A57A2DC44F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1B1E4-FA5D-C54E-95CE-368CD22F5B1A}"/>
              </a:ext>
            </a:extLst>
          </p:cNvPr>
          <p:cNvSpPr/>
          <p:nvPr/>
        </p:nvSpPr>
        <p:spPr>
          <a:xfrm>
            <a:off x="4846106" y="2828835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401532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B6B77-D38C-1848-8F4B-A57A2DC44F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E685AD-3864-F648-8580-4FECAC25A2C4}"/>
              </a:ext>
            </a:extLst>
          </p:cNvPr>
          <p:cNvGrpSpPr/>
          <p:nvPr/>
        </p:nvGrpSpPr>
        <p:grpSpPr>
          <a:xfrm>
            <a:off x="3595816" y="1009135"/>
            <a:ext cx="5000367" cy="4839730"/>
            <a:chOff x="3900560" y="778302"/>
            <a:chExt cx="5000367" cy="4839730"/>
          </a:xfrm>
        </p:grpSpPr>
        <p:pic>
          <p:nvPicPr>
            <p:cNvPr id="3" name="Graphic 2" descr="Employee badge">
              <a:extLst>
                <a:ext uri="{FF2B5EF4-FFF2-40B4-BE49-F238E27FC236}">
                  <a16:creationId xmlns:a16="http://schemas.microsoft.com/office/drawing/2014/main" id="{31E03491-44D6-BD40-8A56-ADE5CE703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0560" y="778302"/>
              <a:ext cx="5000367" cy="48397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DBFBA4-4970-4B42-AB3D-4A51781B49D1}"/>
                </a:ext>
              </a:extLst>
            </p:cNvPr>
            <p:cNvSpPr txBox="1"/>
            <p:nvPr/>
          </p:nvSpPr>
          <p:spPr>
            <a:xfrm>
              <a:off x="6674047" y="3297020"/>
              <a:ext cx="1560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</a:rPr>
                <a:t>Name: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Intent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5AEEE9-9556-0747-94F0-A38A154591C7}"/>
                </a:ext>
              </a:extLst>
            </p:cNvPr>
            <p:cNvSpPr txBox="1"/>
            <p:nvPr/>
          </p:nvSpPr>
          <p:spPr>
            <a:xfrm>
              <a:off x="6674047" y="3931332"/>
              <a:ext cx="1572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</a:rPr>
                <a:t>Job: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Postman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8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EB835B-42CA-F749-9044-1F2E4EF83478}"/>
              </a:ext>
            </a:extLst>
          </p:cNvPr>
          <p:cNvSpPr/>
          <p:nvPr/>
        </p:nvSpPr>
        <p:spPr>
          <a:xfrm>
            <a:off x="2182052" y="3953301"/>
            <a:ext cx="36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32" name="Graphic 31" descr="Male profile">
            <a:extLst>
              <a:ext uri="{FF2B5EF4-FFF2-40B4-BE49-F238E27FC236}">
                <a16:creationId xmlns:a16="http://schemas.microsoft.com/office/drawing/2014/main" id="{1D9636C0-290A-0F4F-9DDE-C5AC5CF4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871" y="2583397"/>
            <a:ext cx="1640192" cy="1640192"/>
          </a:xfrm>
          <a:prstGeom prst="rect">
            <a:avLst/>
          </a:prstGeom>
        </p:spPr>
      </p:pic>
      <p:pic>
        <p:nvPicPr>
          <p:cNvPr id="33" name="Graphic 32" descr="Male profile">
            <a:extLst>
              <a:ext uri="{FF2B5EF4-FFF2-40B4-BE49-F238E27FC236}">
                <a16:creationId xmlns:a16="http://schemas.microsoft.com/office/drawing/2014/main" id="{FC2C3502-3095-E044-8BD3-9044C683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6919" y="2583397"/>
            <a:ext cx="1640192" cy="16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1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EB835B-42CA-F749-9044-1F2E4EF83478}"/>
              </a:ext>
            </a:extLst>
          </p:cNvPr>
          <p:cNvSpPr/>
          <p:nvPr/>
        </p:nvSpPr>
        <p:spPr>
          <a:xfrm>
            <a:off x="2182052" y="3953301"/>
            <a:ext cx="36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32" name="Graphic 31" descr="Male profile">
            <a:extLst>
              <a:ext uri="{FF2B5EF4-FFF2-40B4-BE49-F238E27FC236}">
                <a16:creationId xmlns:a16="http://schemas.microsoft.com/office/drawing/2014/main" id="{1D9636C0-290A-0F4F-9DDE-C5AC5CF4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871" y="2583397"/>
            <a:ext cx="1640192" cy="1640192"/>
          </a:xfrm>
          <a:prstGeom prst="rect">
            <a:avLst/>
          </a:prstGeom>
        </p:spPr>
      </p:pic>
      <p:pic>
        <p:nvPicPr>
          <p:cNvPr id="33" name="Graphic 32" descr="Male profile">
            <a:extLst>
              <a:ext uri="{FF2B5EF4-FFF2-40B4-BE49-F238E27FC236}">
                <a16:creationId xmlns:a16="http://schemas.microsoft.com/office/drawing/2014/main" id="{FC2C3502-3095-E044-8BD3-9044C683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6919" y="2583397"/>
            <a:ext cx="1640192" cy="164019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B998DF-6D60-8B45-B188-1B20ADD9AB82}"/>
              </a:ext>
            </a:extLst>
          </p:cNvPr>
          <p:cNvCxnSpPr/>
          <p:nvPr/>
        </p:nvCxnSpPr>
        <p:spPr>
          <a:xfrm>
            <a:off x="2921134" y="3434148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8FC5F6-B798-C740-800B-4F2734AE455D}"/>
              </a:ext>
            </a:extLst>
          </p:cNvPr>
          <p:cNvCxnSpPr/>
          <p:nvPr/>
        </p:nvCxnSpPr>
        <p:spPr>
          <a:xfrm>
            <a:off x="3983818" y="3429000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B5160E-6AE9-D448-8F48-1679FE466C71}"/>
              </a:ext>
            </a:extLst>
          </p:cNvPr>
          <p:cNvCxnSpPr/>
          <p:nvPr/>
        </p:nvCxnSpPr>
        <p:spPr>
          <a:xfrm>
            <a:off x="5026937" y="3436722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C9D09A-4F44-264A-BC52-25FAB01A3984}"/>
              </a:ext>
            </a:extLst>
          </p:cNvPr>
          <p:cNvCxnSpPr/>
          <p:nvPr/>
        </p:nvCxnSpPr>
        <p:spPr>
          <a:xfrm>
            <a:off x="6040191" y="3436722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9BF2AD-83AB-C841-BABC-C5E6C502C5DB}"/>
              </a:ext>
            </a:extLst>
          </p:cNvPr>
          <p:cNvCxnSpPr/>
          <p:nvPr/>
        </p:nvCxnSpPr>
        <p:spPr>
          <a:xfrm>
            <a:off x="7046240" y="3436722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78BD9-A3C3-5744-AC7C-FF3E3CA60D8D}"/>
              </a:ext>
            </a:extLst>
          </p:cNvPr>
          <p:cNvCxnSpPr/>
          <p:nvPr/>
        </p:nvCxnSpPr>
        <p:spPr>
          <a:xfrm>
            <a:off x="8138785" y="3436722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B6B77-D38C-1848-8F4B-A57A2DC44F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EAABC-DEE7-394F-823F-7899FDC1F961}"/>
              </a:ext>
            </a:extLst>
          </p:cNvPr>
          <p:cNvSpPr/>
          <p:nvPr/>
        </p:nvSpPr>
        <p:spPr>
          <a:xfrm>
            <a:off x="2901407" y="2654664"/>
            <a:ext cx="6389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Activity lifecycle</a:t>
            </a:r>
          </a:p>
        </p:txBody>
      </p:sp>
    </p:spTree>
    <p:extLst>
      <p:ext uri="{BB962C8B-B14F-4D97-AF65-F5344CB8AC3E}">
        <p14:creationId xmlns:p14="http://schemas.microsoft.com/office/powerpoint/2010/main" val="185561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EB835B-42CA-F749-9044-1F2E4EF83478}"/>
              </a:ext>
            </a:extLst>
          </p:cNvPr>
          <p:cNvSpPr/>
          <p:nvPr/>
        </p:nvSpPr>
        <p:spPr>
          <a:xfrm>
            <a:off x="2182052" y="3953301"/>
            <a:ext cx="36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32" name="Graphic 31" descr="Male profile">
            <a:extLst>
              <a:ext uri="{FF2B5EF4-FFF2-40B4-BE49-F238E27FC236}">
                <a16:creationId xmlns:a16="http://schemas.microsoft.com/office/drawing/2014/main" id="{1D9636C0-290A-0F4F-9DDE-C5AC5CF4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871" y="2583397"/>
            <a:ext cx="1640192" cy="1640192"/>
          </a:xfrm>
          <a:prstGeom prst="rect">
            <a:avLst/>
          </a:prstGeom>
        </p:spPr>
      </p:pic>
      <p:pic>
        <p:nvPicPr>
          <p:cNvPr id="33" name="Graphic 32" descr="Male profile">
            <a:extLst>
              <a:ext uri="{FF2B5EF4-FFF2-40B4-BE49-F238E27FC236}">
                <a16:creationId xmlns:a16="http://schemas.microsoft.com/office/drawing/2014/main" id="{FC2C3502-3095-E044-8BD3-9044C683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6919" y="2583397"/>
            <a:ext cx="1640192" cy="164019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B998DF-6D60-8B45-B188-1B20ADD9AB82}"/>
              </a:ext>
            </a:extLst>
          </p:cNvPr>
          <p:cNvCxnSpPr/>
          <p:nvPr/>
        </p:nvCxnSpPr>
        <p:spPr>
          <a:xfrm>
            <a:off x="2921134" y="3434148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8FC5F6-B798-C740-800B-4F2734AE455D}"/>
              </a:ext>
            </a:extLst>
          </p:cNvPr>
          <p:cNvCxnSpPr/>
          <p:nvPr/>
        </p:nvCxnSpPr>
        <p:spPr>
          <a:xfrm>
            <a:off x="3983818" y="3429000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B5160E-6AE9-D448-8F48-1679FE466C71}"/>
              </a:ext>
            </a:extLst>
          </p:cNvPr>
          <p:cNvCxnSpPr/>
          <p:nvPr/>
        </p:nvCxnSpPr>
        <p:spPr>
          <a:xfrm>
            <a:off x="5026937" y="3436722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C9D09A-4F44-264A-BC52-25FAB01A3984}"/>
              </a:ext>
            </a:extLst>
          </p:cNvPr>
          <p:cNvCxnSpPr/>
          <p:nvPr/>
        </p:nvCxnSpPr>
        <p:spPr>
          <a:xfrm>
            <a:off x="6040191" y="3436722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9BF2AD-83AB-C841-BABC-C5E6C502C5DB}"/>
              </a:ext>
            </a:extLst>
          </p:cNvPr>
          <p:cNvCxnSpPr/>
          <p:nvPr/>
        </p:nvCxnSpPr>
        <p:spPr>
          <a:xfrm>
            <a:off x="7046240" y="3436722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578BD9-A3C3-5744-AC7C-FF3E3CA60D8D}"/>
              </a:ext>
            </a:extLst>
          </p:cNvPr>
          <p:cNvCxnSpPr/>
          <p:nvPr/>
        </p:nvCxnSpPr>
        <p:spPr>
          <a:xfrm>
            <a:off x="8138785" y="3436722"/>
            <a:ext cx="628134" cy="51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89EE5-BB67-D649-A182-608E10B585C7}"/>
              </a:ext>
            </a:extLst>
          </p:cNvPr>
          <p:cNvSpPr/>
          <p:nvPr/>
        </p:nvSpPr>
        <p:spPr>
          <a:xfrm>
            <a:off x="4796773" y="4322679"/>
            <a:ext cx="248683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Address</a:t>
            </a:r>
          </a:p>
          <a:p>
            <a:r>
              <a:rPr lang="en-US" sz="5400" b="1" dirty="0">
                <a:solidFill>
                  <a:schemeClr val="accent2"/>
                </a:solidFill>
              </a:rPr>
              <a:t>Car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4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60964340-77C1-0A4A-8020-DEC712B4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573" y="3227173"/>
            <a:ext cx="1641390" cy="16413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AEB835B-42CA-F749-9044-1F2E4EF83478}"/>
              </a:ext>
            </a:extLst>
          </p:cNvPr>
          <p:cNvSpPr/>
          <p:nvPr/>
        </p:nvSpPr>
        <p:spPr>
          <a:xfrm>
            <a:off x="2182052" y="3953301"/>
            <a:ext cx="36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4574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60964340-77C1-0A4A-8020-DEC712B4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573" y="3227173"/>
            <a:ext cx="1641390" cy="1641390"/>
          </a:xfrm>
          <a:prstGeom prst="rect">
            <a:avLst/>
          </a:prstGeom>
        </p:spPr>
      </p:pic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37515E31-D8EF-8640-98CC-81799E25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3386" y="3379573"/>
            <a:ext cx="1641390" cy="16413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C2E187-B0A9-2546-9DD5-68D70978D158}"/>
              </a:ext>
            </a:extLst>
          </p:cNvPr>
          <p:cNvSpPr/>
          <p:nvPr/>
        </p:nvSpPr>
        <p:spPr>
          <a:xfrm>
            <a:off x="2182052" y="3953301"/>
            <a:ext cx="36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0EF7E0-8834-164B-9AEC-681E0260C94E}"/>
              </a:ext>
            </a:extLst>
          </p:cNvPr>
          <p:cNvSpPr/>
          <p:nvPr/>
        </p:nvSpPr>
        <p:spPr>
          <a:xfrm>
            <a:off x="9828228" y="4109653"/>
            <a:ext cx="36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076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9F1CA-BF63-4242-A829-68DB5308C27E}"/>
              </a:ext>
            </a:extLst>
          </p:cNvPr>
          <p:cNvGrpSpPr/>
          <p:nvPr/>
        </p:nvGrpSpPr>
        <p:grpSpPr>
          <a:xfrm>
            <a:off x="1474573" y="3227173"/>
            <a:ext cx="9220203" cy="1793790"/>
            <a:chOff x="1474573" y="3227173"/>
            <a:chExt cx="9220203" cy="1793790"/>
          </a:xfrm>
        </p:grpSpPr>
        <p:pic>
          <p:nvPicPr>
            <p:cNvPr id="6" name="Graphic 5" descr="Open folder">
              <a:extLst>
                <a:ext uri="{FF2B5EF4-FFF2-40B4-BE49-F238E27FC236}">
                  <a16:creationId xmlns:a16="http://schemas.microsoft.com/office/drawing/2014/main" id="{60964340-77C1-0A4A-8020-DEC712B46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573" y="3227173"/>
              <a:ext cx="1641390" cy="1641390"/>
            </a:xfrm>
            <a:prstGeom prst="rect">
              <a:avLst/>
            </a:prstGeom>
          </p:spPr>
        </p:pic>
        <p:pic>
          <p:nvPicPr>
            <p:cNvPr id="7" name="Graphic 6" descr="Open folder">
              <a:extLst>
                <a:ext uri="{FF2B5EF4-FFF2-40B4-BE49-F238E27FC236}">
                  <a16:creationId xmlns:a16="http://schemas.microsoft.com/office/drawing/2014/main" id="{37515E31-D8EF-8640-98CC-81799E25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53386" y="3379573"/>
              <a:ext cx="1641390" cy="164139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034A4A-FD68-BE4A-8166-A38B004D6238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115963" y="4047868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C0D741-33D4-4742-8BF6-D58145F55272}"/>
                </a:ext>
              </a:extLst>
            </p:cNvPr>
            <p:cNvCxnSpPr/>
            <p:nvPr/>
          </p:nvCxnSpPr>
          <p:spPr>
            <a:xfrm>
              <a:off x="4178647" y="4042720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AD055D-9899-764D-9E95-BCDC10D23116}"/>
                </a:ext>
              </a:extLst>
            </p:cNvPr>
            <p:cNvCxnSpPr/>
            <p:nvPr/>
          </p:nvCxnSpPr>
          <p:spPr>
            <a:xfrm>
              <a:off x="5221766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A9094C-FEC8-264D-8D19-A3876E7F4E5B}"/>
                </a:ext>
              </a:extLst>
            </p:cNvPr>
            <p:cNvCxnSpPr/>
            <p:nvPr/>
          </p:nvCxnSpPr>
          <p:spPr>
            <a:xfrm>
              <a:off x="6235020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F7198-C904-EA42-B558-9BE045C01329}"/>
                </a:ext>
              </a:extLst>
            </p:cNvPr>
            <p:cNvCxnSpPr/>
            <p:nvPr/>
          </p:nvCxnSpPr>
          <p:spPr>
            <a:xfrm>
              <a:off x="7241069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F1985E-F3A4-1A4D-BF17-16204260B4B5}"/>
                </a:ext>
              </a:extLst>
            </p:cNvPr>
            <p:cNvCxnSpPr/>
            <p:nvPr/>
          </p:nvCxnSpPr>
          <p:spPr>
            <a:xfrm>
              <a:off x="8333614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AD7F7E-794D-274E-A38E-3DEB1F611D8B}"/>
                </a:ext>
              </a:extLst>
            </p:cNvPr>
            <p:cNvSpPr/>
            <p:nvPr/>
          </p:nvSpPr>
          <p:spPr>
            <a:xfrm>
              <a:off x="2182052" y="3953301"/>
              <a:ext cx="363440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BBA860-2E5C-B94F-BE1E-7E2F49F91223}"/>
                </a:ext>
              </a:extLst>
            </p:cNvPr>
            <p:cNvSpPr/>
            <p:nvPr/>
          </p:nvSpPr>
          <p:spPr>
            <a:xfrm>
              <a:off x="9828228" y="4109653"/>
              <a:ext cx="363440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959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8A4885-DF49-FE4D-88A2-C8FB671A9007}"/>
              </a:ext>
            </a:extLst>
          </p:cNvPr>
          <p:cNvGrpSpPr/>
          <p:nvPr/>
        </p:nvGrpSpPr>
        <p:grpSpPr>
          <a:xfrm>
            <a:off x="1485897" y="1635210"/>
            <a:ext cx="9220203" cy="1793790"/>
            <a:chOff x="1474573" y="3227173"/>
            <a:chExt cx="9220203" cy="1793790"/>
          </a:xfrm>
        </p:grpSpPr>
        <p:pic>
          <p:nvPicPr>
            <p:cNvPr id="6" name="Graphic 5" descr="Open folder">
              <a:extLst>
                <a:ext uri="{FF2B5EF4-FFF2-40B4-BE49-F238E27FC236}">
                  <a16:creationId xmlns:a16="http://schemas.microsoft.com/office/drawing/2014/main" id="{60964340-77C1-0A4A-8020-DEC712B46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573" y="3227173"/>
              <a:ext cx="1641390" cy="1641390"/>
            </a:xfrm>
            <a:prstGeom prst="rect">
              <a:avLst/>
            </a:prstGeom>
          </p:spPr>
        </p:pic>
        <p:pic>
          <p:nvPicPr>
            <p:cNvPr id="7" name="Graphic 6" descr="Open folder">
              <a:extLst>
                <a:ext uri="{FF2B5EF4-FFF2-40B4-BE49-F238E27FC236}">
                  <a16:creationId xmlns:a16="http://schemas.microsoft.com/office/drawing/2014/main" id="{37515E31-D8EF-8640-98CC-81799E25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53386" y="3379573"/>
              <a:ext cx="1641390" cy="164139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034A4A-FD68-BE4A-8166-A38B004D6238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115963" y="4047868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C0D741-33D4-4742-8BF6-D58145F55272}"/>
                </a:ext>
              </a:extLst>
            </p:cNvPr>
            <p:cNvCxnSpPr/>
            <p:nvPr/>
          </p:nvCxnSpPr>
          <p:spPr>
            <a:xfrm>
              <a:off x="4178647" y="4042720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AD055D-9899-764D-9E95-BCDC10D23116}"/>
                </a:ext>
              </a:extLst>
            </p:cNvPr>
            <p:cNvCxnSpPr/>
            <p:nvPr/>
          </p:nvCxnSpPr>
          <p:spPr>
            <a:xfrm>
              <a:off x="5221766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A9094C-FEC8-264D-8D19-A3876E7F4E5B}"/>
                </a:ext>
              </a:extLst>
            </p:cNvPr>
            <p:cNvCxnSpPr/>
            <p:nvPr/>
          </p:nvCxnSpPr>
          <p:spPr>
            <a:xfrm>
              <a:off x="6235020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F7198-C904-EA42-B558-9BE045C01329}"/>
                </a:ext>
              </a:extLst>
            </p:cNvPr>
            <p:cNvCxnSpPr/>
            <p:nvPr/>
          </p:nvCxnSpPr>
          <p:spPr>
            <a:xfrm>
              <a:off x="7241069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F1985E-F3A4-1A4D-BF17-16204260B4B5}"/>
                </a:ext>
              </a:extLst>
            </p:cNvPr>
            <p:cNvCxnSpPr/>
            <p:nvPr/>
          </p:nvCxnSpPr>
          <p:spPr>
            <a:xfrm>
              <a:off x="8333614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92C479-3957-7B45-8577-C1099588B950}"/>
                </a:ext>
              </a:extLst>
            </p:cNvPr>
            <p:cNvSpPr/>
            <p:nvPr/>
          </p:nvSpPr>
          <p:spPr>
            <a:xfrm>
              <a:off x="2182052" y="3953301"/>
              <a:ext cx="3634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9BFF1C-535B-7B46-96CE-25E0FA7E5289}"/>
                </a:ext>
              </a:extLst>
            </p:cNvPr>
            <p:cNvSpPr/>
            <p:nvPr/>
          </p:nvSpPr>
          <p:spPr>
            <a:xfrm>
              <a:off x="9828228" y="4109653"/>
              <a:ext cx="3634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95932-C91E-F547-AFED-30FD96DD13D3}"/>
              </a:ext>
            </a:extLst>
          </p:cNvPr>
          <p:cNvSpPr/>
          <p:nvPr/>
        </p:nvSpPr>
        <p:spPr>
          <a:xfrm>
            <a:off x="2375096" y="3581401"/>
            <a:ext cx="7181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From			&gt;			To</a:t>
            </a:r>
          </a:p>
        </p:txBody>
      </p:sp>
    </p:spTree>
    <p:extLst>
      <p:ext uri="{BB962C8B-B14F-4D97-AF65-F5344CB8AC3E}">
        <p14:creationId xmlns:p14="http://schemas.microsoft.com/office/powerpoint/2010/main" val="388102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8A4885-DF49-FE4D-88A2-C8FB671A9007}"/>
              </a:ext>
            </a:extLst>
          </p:cNvPr>
          <p:cNvGrpSpPr/>
          <p:nvPr/>
        </p:nvGrpSpPr>
        <p:grpSpPr>
          <a:xfrm>
            <a:off x="1485897" y="1635210"/>
            <a:ext cx="9220203" cy="1793790"/>
            <a:chOff x="1474573" y="3227173"/>
            <a:chExt cx="9220203" cy="1793790"/>
          </a:xfrm>
        </p:grpSpPr>
        <p:pic>
          <p:nvPicPr>
            <p:cNvPr id="6" name="Graphic 5" descr="Open folder">
              <a:extLst>
                <a:ext uri="{FF2B5EF4-FFF2-40B4-BE49-F238E27FC236}">
                  <a16:creationId xmlns:a16="http://schemas.microsoft.com/office/drawing/2014/main" id="{60964340-77C1-0A4A-8020-DEC712B46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573" y="3227173"/>
              <a:ext cx="1641390" cy="1641390"/>
            </a:xfrm>
            <a:prstGeom prst="rect">
              <a:avLst/>
            </a:prstGeom>
          </p:spPr>
        </p:pic>
        <p:pic>
          <p:nvPicPr>
            <p:cNvPr id="7" name="Graphic 6" descr="Open folder">
              <a:extLst>
                <a:ext uri="{FF2B5EF4-FFF2-40B4-BE49-F238E27FC236}">
                  <a16:creationId xmlns:a16="http://schemas.microsoft.com/office/drawing/2014/main" id="{37515E31-D8EF-8640-98CC-81799E25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53386" y="3379573"/>
              <a:ext cx="1641390" cy="164139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034A4A-FD68-BE4A-8166-A38B004D6238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115963" y="4047868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C0D741-33D4-4742-8BF6-D58145F55272}"/>
                </a:ext>
              </a:extLst>
            </p:cNvPr>
            <p:cNvCxnSpPr/>
            <p:nvPr/>
          </p:nvCxnSpPr>
          <p:spPr>
            <a:xfrm>
              <a:off x="4178647" y="4042720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AD055D-9899-764D-9E95-BCDC10D23116}"/>
                </a:ext>
              </a:extLst>
            </p:cNvPr>
            <p:cNvCxnSpPr/>
            <p:nvPr/>
          </p:nvCxnSpPr>
          <p:spPr>
            <a:xfrm>
              <a:off x="5221766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A9094C-FEC8-264D-8D19-A3876E7F4E5B}"/>
                </a:ext>
              </a:extLst>
            </p:cNvPr>
            <p:cNvCxnSpPr/>
            <p:nvPr/>
          </p:nvCxnSpPr>
          <p:spPr>
            <a:xfrm>
              <a:off x="6235020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F7198-C904-EA42-B558-9BE045C01329}"/>
                </a:ext>
              </a:extLst>
            </p:cNvPr>
            <p:cNvCxnSpPr/>
            <p:nvPr/>
          </p:nvCxnSpPr>
          <p:spPr>
            <a:xfrm>
              <a:off x="7241069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F1985E-F3A4-1A4D-BF17-16204260B4B5}"/>
                </a:ext>
              </a:extLst>
            </p:cNvPr>
            <p:cNvCxnSpPr/>
            <p:nvPr/>
          </p:nvCxnSpPr>
          <p:spPr>
            <a:xfrm>
              <a:off x="8333614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92C479-3957-7B45-8577-C1099588B950}"/>
                </a:ext>
              </a:extLst>
            </p:cNvPr>
            <p:cNvSpPr/>
            <p:nvPr/>
          </p:nvSpPr>
          <p:spPr>
            <a:xfrm>
              <a:off x="2182052" y="3953301"/>
              <a:ext cx="3634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9BFF1C-535B-7B46-96CE-25E0FA7E5289}"/>
                </a:ext>
              </a:extLst>
            </p:cNvPr>
            <p:cNvSpPr/>
            <p:nvPr/>
          </p:nvSpPr>
          <p:spPr>
            <a:xfrm>
              <a:off x="9828228" y="4109653"/>
              <a:ext cx="3634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95932-C91E-F547-AFED-30FD96DD13D3}"/>
              </a:ext>
            </a:extLst>
          </p:cNvPr>
          <p:cNvSpPr/>
          <p:nvPr/>
        </p:nvSpPr>
        <p:spPr>
          <a:xfrm>
            <a:off x="2375096" y="3356371"/>
            <a:ext cx="7181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From			&gt;			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1119C-3FBB-8D47-A7BB-4992A167C613}"/>
              </a:ext>
            </a:extLst>
          </p:cNvPr>
          <p:cNvSpPr/>
          <p:nvPr/>
        </p:nvSpPr>
        <p:spPr>
          <a:xfrm>
            <a:off x="528436" y="3999607"/>
            <a:ext cx="9027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Intent	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From			&gt;			To</a:t>
            </a:r>
          </a:p>
        </p:txBody>
      </p:sp>
    </p:spTree>
    <p:extLst>
      <p:ext uri="{BB962C8B-B14F-4D97-AF65-F5344CB8AC3E}">
        <p14:creationId xmlns:p14="http://schemas.microsoft.com/office/powerpoint/2010/main" val="1680463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8A4885-DF49-FE4D-88A2-C8FB671A9007}"/>
              </a:ext>
            </a:extLst>
          </p:cNvPr>
          <p:cNvGrpSpPr/>
          <p:nvPr/>
        </p:nvGrpSpPr>
        <p:grpSpPr>
          <a:xfrm>
            <a:off x="1485897" y="1635210"/>
            <a:ext cx="9220203" cy="1793790"/>
            <a:chOff x="1474573" y="3227173"/>
            <a:chExt cx="9220203" cy="1793790"/>
          </a:xfrm>
        </p:grpSpPr>
        <p:pic>
          <p:nvPicPr>
            <p:cNvPr id="6" name="Graphic 5" descr="Open folder">
              <a:extLst>
                <a:ext uri="{FF2B5EF4-FFF2-40B4-BE49-F238E27FC236}">
                  <a16:creationId xmlns:a16="http://schemas.microsoft.com/office/drawing/2014/main" id="{60964340-77C1-0A4A-8020-DEC712B46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573" y="3227173"/>
              <a:ext cx="1641390" cy="1641390"/>
            </a:xfrm>
            <a:prstGeom prst="rect">
              <a:avLst/>
            </a:prstGeom>
          </p:spPr>
        </p:pic>
        <p:pic>
          <p:nvPicPr>
            <p:cNvPr id="7" name="Graphic 6" descr="Open folder">
              <a:extLst>
                <a:ext uri="{FF2B5EF4-FFF2-40B4-BE49-F238E27FC236}">
                  <a16:creationId xmlns:a16="http://schemas.microsoft.com/office/drawing/2014/main" id="{37515E31-D8EF-8640-98CC-81799E25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53386" y="3379573"/>
              <a:ext cx="1641390" cy="164139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034A4A-FD68-BE4A-8166-A38B004D6238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115963" y="4047868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C0D741-33D4-4742-8BF6-D58145F55272}"/>
                </a:ext>
              </a:extLst>
            </p:cNvPr>
            <p:cNvCxnSpPr/>
            <p:nvPr/>
          </p:nvCxnSpPr>
          <p:spPr>
            <a:xfrm>
              <a:off x="4178647" y="4042720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AD055D-9899-764D-9E95-BCDC10D23116}"/>
                </a:ext>
              </a:extLst>
            </p:cNvPr>
            <p:cNvCxnSpPr/>
            <p:nvPr/>
          </p:nvCxnSpPr>
          <p:spPr>
            <a:xfrm>
              <a:off x="5221766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A9094C-FEC8-264D-8D19-A3876E7F4E5B}"/>
                </a:ext>
              </a:extLst>
            </p:cNvPr>
            <p:cNvCxnSpPr/>
            <p:nvPr/>
          </p:nvCxnSpPr>
          <p:spPr>
            <a:xfrm>
              <a:off x="6235020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F7198-C904-EA42-B558-9BE045C01329}"/>
                </a:ext>
              </a:extLst>
            </p:cNvPr>
            <p:cNvCxnSpPr/>
            <p:nvPr/>
          </p:nvCxnSpPr>
          <p:spPr>
            <a:xfrm>
              <a:off x="7241069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F1985E-F3A4-1A4D-BF17-16204260B4B5}"/>
                </a:ext>
              </a:extLst>
            </p:cNvPr>
            <p:cNvCxnSpPr/>
            <p:nvPr/>
          </p:nvCxnSpPr>
          <p:spPr>
            <a:xfrm>
              <a:off x="8333614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92C479-3957-7B45-8577-C1099588B950}"/>
                </a:ext>
              </a:extLst>
            </p:cNvPr>
            <p:cNvSpPr/>
            <p:nvPr/>
          </p:nvSpPr>
          <p:spPr>
            <a:xfrm>
              <a:off x="2182052" y="3953301"/>
              <a:ext cx="3634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9BFF1C-535B-7B46-96CE-25E0FA7E5289}"/>
                </a:ext>
              </a:extLst>
            </p:cNvPr>
            <p:cNvSpPr/>
            <p:nvPr/>
          </p:nvSpPr>
          <p:spPr>
            <a:xfrm>
              <a:off x="9828228" y="4109653"/>
              <a:ext cx="3634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95932-C91E-F547-AFED-30FD96DD13D3}"/>
              </a:ext>
            </a:extLst>
          </p:cNvPr>
          <p:cNvSpPr/>
          <p:nvPr/>
        </p:nvSpPr>
        <p:spPr>
          <a:xfrm>
            <a:off x="2375096" y="3356371"/>
            <a:ext cx="7181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From			&gt;			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1119C-3FBB-8D47-A7BB-4992A167C613}"/>
              </a:ext>
            </a:extLst>
          </p:cNvPr>
          <p:cNvSpPr/>
          <p:nvPr/>
        </p:nvSpPr>
        <p:spPr>
          <a:xfrm>
            <a:off x="528436" y="3999607"/>
            <a:ext cx="9027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Intent	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From			&gt;			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19A9A-666A-0548-93B6-55510222C7CC}"/>
              </a:ext>
            </a:extLst>
          </p:cNvPr>
          <p:cNvSpPr/>
          <p:nvPr/>
        </p:nvSpPr>
        <p:spPr>
          <a:xfrm>
            <a:off x="528436" y="4691304"/>
            <a:ext cx="9027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  <a:r>
              <a:rPr lang="en-US" sz="4400" b="1" dirty="0">
                <a:solidFill>
                  <a:schemeClr val="accent2"/>
                </a:solidFill>
              </a:rPr>
              <a:t>	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From			</a:t>
            </a:r>
            <a:r>
              <a:rPr lang="en-US" sz="4400" b="1" dirty="0">
                <a:solidFill>
                  <a:schemeClr val="accent2"/>
                </a:solidFill>
              </a:rPr>
              <a:t>,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			To</a:t>
            </a:r>
          </a:p>
        </p:txBody>
      </p:sp>
    </p:spTree>
    <p:extLst>
      <p:ext uri="{BB962C8B-B14F-4D97-AF65-F5344CB8AC3E}">
        <p14:creationId xmlns:p14="http://schemas.microsoft.com/office/powerpoint/2010/main" val="143884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D0369-7593-644A-8146-A998E6840E9D}"/>
              </a:ext>
            </a:extLst>
          </p:cNvPr>
          <p:cNvSpPr/>
          <p:nvPr/>
        </p:nvSpPr>
        <p:spPr>
          <a:xfrm>
            <a:off x="4846106" y="0"/>
            <a:ext cx="2499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8A4885-DF49-FE4D-88A2-C8FB671A9007}"/>
              </a:ext>
            </a:extLst>
          </p:cNvPr>
          <p:cNvGrpSpPr/>
          <p:nvPr/>
        </p:nvGrpSpPr>
        <p:grpSpPr>
          <a:xfrm>
            <a:off x="1485897" y="1635210"/>
            <a:ext cx="9220203" cy="1793790"/>
            <a:chOff x="1474573" y="3227173"/>
            <a:chExt cx="9220203" cy="1793790"/>
          </a:xfrm>
        </p:grpSpPr>
        <p:pic>
          <p:nvPicPr>
            <p:cNvPr id="6" name="Graphic 5" descr="Open folder">
              <a:extLst>
                <a:ext uri="{FF2B5EF4-FFF2-40B4-BE49-F238E27FC236}">
                  <a16:creationId xmlns:a16="http://schemas.microsoft.com/office/drawing/2014/main" id="{60964340-77C1-0A4A-8020-DEC712B46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573" y="3227173"/>
              <a:ext cx="1641390" cy="1641390"/>
            </a:xfrm>
            <a:prstGeom prst="rect">
              <a:avLst/>
            </a:prstGeom>
          </p:spPr>
        </p:pic>
        <p:pic>
          <p:nvPicPr>
            <p:cNvPr id="7" name="Graphic 6" descr="Open folder">
              <a:extLst>
                <a:ext uri="{FF2B5EF4-FFF2-40B4-BE49-F238E27FC236}">
                  <a16:creationId xmlns:a16="http://schemas.microsoft.com/office/drawing/2014/main" id="{37515E31-D8EF-8640-98CC-81799E25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53386" y="3379573"/>
              <a:ext cx="1641390" cy="164139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034A4A-FD68-BE4A-8166-A38B004D6238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115963" y="4047868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C0D741-33D4-4742-8BF6-D58145F55272}"/>
                </a:ext>
              </a:extLst>
            </p:cNvPr>
            <p:cNvCxnSpPr/>
            <p:nvPr/>
          </p:nvCxnSpPr>
          <p:spPr>
            <a:xfrm>
              <a:off x="4178647" y="4042720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AD055D-9899-764D-9E95-BCDC10D23116}"/>
                </a:ext>
              </a:extLst>
            </p:cNvPr>
            <p:cNvCxnSpPr/>
            <p:nvPr/>
          </p:nvCxnSpPr>
          <p:spPr>
            <a:xfrm>
              <a:off x="5221766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A9094C-FEC8-264D-8D19-A3876E7F4E5B}"/>
                </a:ext>
              </a:extLst>
            </p:cNvPr>
            <p:cNvCxnSpPr/>
            <p:nvPr/>
          </p:nvCxnSpPr>
          <p:spPr>
            <a:xfrm>
              <a:off x="6235020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F7198-C904-EA42-B558-9BE045C01329}"/>
                </a:ext>
              </a:extLst>
            </p:cNvPr>
            <p:cNvCxnSpPr/>
            <p:nvPr/>
          </p:nvCxnSpPr>
          <p:spPr>
            <a:xfrm>
              <a:off x="7241069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F1985E-F3A4-1A4D-BF17-16204260B4B5}"/>
                </a:ext>
              </a:extLst>
            </p:cNvPr>
            <p:cNvCxnSpPr/>
            <p:nvPr/>
          </p:nvCxnSpPr>
          <p:spPr>
            <a:xfrm>
              <a:off x="8333614" y="4050442"/>
              <a:ext cx="628134" cy="51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92C479-3957-7B45-8577-C1099588B950}"/>
                </a:ext>
              </a:extLst>
            </p:cNvPr>
            <p:cNvSpPr/>
            <p:nvPr/>
          </p:nvSpPr>
          <p:spPr>
            <a:xfrm>
              <a:off x="2182052" y="3953301"/>
              <a:ext cx="3634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9BFF1C-535B-7B46-96CE-25E0FA7E5289}"/>
                </a:ext>
              </a:extLst>
            </p:cNvPr>
            <p:cNvSpPr/>
            <p:nvPr/>
          </p:nvSpPr>
          <p:spPr>
            <a:xfrm>
              <a:off x="9828228" y="4109653"/>
              <a:ext cx="3634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95932-C91E-F547-AFED-30FD96DD13D3}"/>
              </a:ext>
            </a:extLst>
          </p:cNvPr>
          <p:cNvSpPr/>
          <p:nvPr/>
        </p:nvSpPr>
        <p:spPr>
          <a:xfrm>
            <a:off x="2375096" y="3356371"/>
            <a:ext cx="7181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From			&gt;			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1119C-3FBB-8D47-A7BB-4992A167C613}"/>
              </a:ext>
            </a:extLst>
          </p:cNvPr>
          <p:cNvSpPr/>
          <p:nvPr/>
        </p:nvSpPr>
        <p:spPr>
          <a:xfrm>
            <a:off x="528436" y="3999607"/>
            <a:ext cx="9027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Intent	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From			&gt;			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19A9A-666A-0548-93B6-55510222C7CC}"/>
              </a:ext>
            </a:extLst>
          </p:cNvPr>
          <p:cNvSpPr/>
          <p:nvPr/>
        </p:nvSpPr>
        <p:spPr>
          <a:xfrm>
            <a:off x="528436" y="4691304"/>
            <a:ext cx="9027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  <a:r>
              <a:rPr lang="en-US" sz="4400" b="1" dirty="0">
                <a:solidFill>
                  <a:schemeClr val="accent2"/>
                </a:solidFill>
              </a:rPr>
              <a:t>	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From			</a:t>
            </a:r>
            <a:r>
              <a:rPr lang="en-US" sz="4400" b="1" dirty="0">
                <a:solidFill>
                  <a:schemeClr val="accent2"/>
                </a:solidFill>
              </a:rPr>
              <a:t>,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			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59154-792B-5B4C-8233-3CC1032C2529}"/>
              </a:ext>
            </a:extLst>
          </p:cNvPr>
          <p:cNvSpPr/>
          <p:nvPr/>
        </p:nvSpPr>
        <p:spPr>
          <a:xfrm>
            <a:off x="528436" y="5359599"/>
            <a:ext cx="9588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  <a:r>
              <a:rPr lang="en-US" sz="4400" b="1" dirty="0">
                <a:solidFill>
                  <a:schemeClr val="accent2"/>
                </a:solidFill>
              </a:rPr>
              <a:t>	( 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From			,			To   </a:t>
            </a:r>
            <a:r>
              <a:rPr lang="en-US" sz="4400" b="1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853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059FF-FD83-0B41-89C9-64EF9ADB6892}"/>
              </a:ext>
            </a:extLst>
          </p:cNvPr>
          <p:cNvSpPr/>
          <p:nvPr/>
        </p:nvSpPr>
        <p:spPr>
          <a:xfrm>
            <a:off x="1493971" y="243902"/>
            <a:ext cx="9588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Intent	(   From			,			To   )</a:t>
            </a:r>
          </a:p>
        </p:txBody>
      </p:sp>
    </p:spTree>
    <p:extLst>
      <p:ext uri="{BB962C8B-B14F-4D97-AF65-F5344CB8AC3E}">
        <p14:creationId xmlns:p14="http://schemas.microsoft.com/office/powerpoint/2010/main" val="896370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059FF-FD83-0B41-89C9-64EF9ADB6892}"/>
              </a:ext>
            </a:extLst>
          </p:cNvPr>
          <p:cNvSpPr/>
          <p:nvPr/>
        </p:nvSpPr>
        <p:spPr>
          <a:xfrm>
            <a:off x="1493971" y="243902"/>
            <a:ext cx="9588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   From			,			To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CC0B7-0250-E648-ADA1-B1661ED5F813}"/>
              </a:ext>
            </a:extLst>
          </p:cNvPr>
          <p:cNvSpPr/>
          <p:nvPr/>
        </p:nvSpPr>
        <p:spPr>
          <a:xfrm>
            <a:off x="1493970" y="1013343"/>
            <a:ext cx="466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Intent	(From , To )</a:t>
            </a:r>
          </a:p>
        </p:txBody>
      </p:sp>
    </p:spTree>
    <p:extLst>
      <p:ext uri="{BB962C8B-B14F-4D97-AF65-F5344CB8AC3E}">
        <p14:creationId xmlns:p14="http://schemas.microsoft.com/office/powerpoint/2010/main" val="112655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10348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When Android lifecycle changes</a:t>
            </a:r>
          </a:p>
        </p:txBody>
      </p:sp>
    </p:spTree>
    <p:extLst>
      <p:ext uri="{BB962C8B-B14F-4D97-AF65-F5344CB8AC3E}">
        <p14:creationId xmlns:p14="http://schemas.microsoft.com/office/powerpoint/2010/main" val="2885629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059FF-FD83-0B41-89C9-64EF9ADB6892}"/>
              </a:ext>
            </a:extLst>
          </p:cNvPr>
          <p:cNvSpPr/>
          <p:nvPr/>
        </p:nvSpPr>
        <p:spPr>
          <a:xfrm>
            <a:off x="1493971" y="243902"/>
            <a:ext cx="9588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   From			,			To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CC0B7-0250-E648-ADA1-B1661ED5F813}"/>
              </a:ext>
            </a:extLst>
          </p:cNvPr>
          <p:cNvSpPr/>
          <p:nvPr/>
        </p:nvSpPr>
        <p:spPr>
          <a:xfrm>
            <a:off x="1493970" y="1013343"/>
            <a:ext cx="466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(From , To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0F108-E047-4C4E-B57D-9E3F76BBBFBB}"/>
              </a:ext>
            </a:extLst>
          </p:cNvPr>
          <p:cNvSpPr/>
          <p:nvPr/>
        </p:nvSpPr>
        <p:spPr>
          <a:xfrm>
            <a:off x="369504" y="1782784"/>
            <a:ext cx="11822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new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    </a:t>
            </a:r>
            <a:r>
              <a:rPr lang="en-US" sz="3200" b="1" dirty="0">
                <a:solidFill>
                  <a:schemeClr val="accent2"/>
                </a:solidFill>
              </a:rPr>
              <a:t>initialize a new intent object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	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059FF-FD83-0B41-89C9-64EF9ADB6892}"/>
              </a:ext>
            </a:extLst>
          </p:cNvPr>
          <p:cNvSpPr/>
          <p:nvPr/>
        </p:nvSpPr>
        <p:spPr>
          <a:xfrm>
            <a:off x="1493971" y="243902"/>
            <a:ext cx="9588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   From			,			To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CC0B7-0250-E648-ADA1-B1661ED5F813}"/>
              </a:ext>
            </a:extLst>
          </p:cNvPr>
          <p:cNvSpPr/>
          <p:nvPr/>
        </p:nvSpPr>
        <p:spPr>
          <a:xfrm>
            <a:off x="1493970" y="1013343"/>
            <a:ext cx="466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(From , To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0F108-E047-4C4E-B57D-9E3F76BBBFBB}"/>
              </a:ext>
            </a:extLst>
          </p:cNvPr>
          <p:cNvSpPr/>
          <p:nvPr/>
        </p:nvSpPr>
        <p:spPr>
          <a:xfrm>
            <a:off x="369504" y="1782784"/>
            <a:ext cx="11822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    </a:t>
            </a:r>
            <a:r>
              <a:rPr lang="en-US" sz="3200" b="1" dirty="0">
                <a:solidFill>
                  <a:schemeClr val="accent2">
                    <a:alpha val="30000"/>
                  </a:schemeClr>
                </a:solidFill>
              </a:rPr>
              <a:t>initialize a new intent object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	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EDDFE-AC76-204E-A405-4FADEDD04CB0}"/>
              </a:ext>
            </a:extLst>
          </p:cNvPr>
          <p:cNvSpPr/>
          <p:nvPr/>
        </p:nvSpPr>
        <p:spPr>
          <a:xfrm>
            <a:off x="369505" y="2659559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new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</a:rPr>
              <a:t>Intent	</a:t>
            </a:r>
            <a:r>
              <a:rPr lang="ar-SA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</a:rPr>
              <a:t>(From , To 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029499-96D4-F245-BE76-FE1A54A46A3F}"/>
              </a:ext>
            </a:extLst>
          </p:cNvPr>
          <p:cNvSpPr/>
          <p:nvPr/>
        </p:nvSpPr>
        <p:spPr>
          <a:xfrm>
            <a:off x="6437872" y="2760584"/>
            <a:ext cx="1445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store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71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059FF-FD83-0B41-89C9-64EF9ADB6892}"/>
              </a:ext>
            </a:extLst>
          </p:cNvPr>
          <p:cNvSpPr/>
          <p:nvPr/>
        </p:nvSpPr>
        <p:spPr>
          <a:xfrm>
            <a:off x="1493971" y="243902"/>
            <a:ext cx="9588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   From			,			To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CC0B7-0250-E648-ADA1-B1661ED5F813}"/>
              </a:ext>
            </a:extLst>
          </p:cNvPr>
          <p:cNvSpPr/>
          <p:nvPr/>
        </p:nvSpPr>
        <p:spPr>
          <a:xfrm>
            <a:off x="1493970" y="1013343"/>
            <a:ext cx="466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(From , To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EDDFE-AC76-204E-A405-4FADEDD04CB0}"/>
              </a:ext>
            </a:extLst>
          </p:cNvPr>
          <p:cNvSpPr/>
          <p:nvPr/>
        </p:nvSpPr>
        <p:spPr>
          <a:xfrm>
            <a:off x="369505" y="2659559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E0C38E-0FA8-FA4B-AF1B-EFD0700723D4}"/>
              </a:ext>
            </a:extLst>
          </p:cNvPr>
          <p:cNvSpPr/>
          <p:nvPr/>
        </p:nvSpPr>
        <p:spPr>
          <a:xfrm>
            <a:off x="6280751" y="3921055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54F0D-5561-6B43-B678-C7DDCD0A07D9}"/>
              </a:ext>
            </a:extLst>
          </p:cNvPr>
          <p:cNvSpPr/>
          <p:nvPr/>
        </p:nvSpPr>
        <p:spPr>
          <a:xfrm>
            <a:off x="2997357" y="3945809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/>
                </a:solidFill>
              </a:rPr>
              <a:t>anyname</a:t>
            </a:r>
            <a:r>
              <a:rPr lang="en-US" sz="4400" b="1" dirty="0">
                <a:solidFill>
                  <a:schemeClr val="accent2"/>
                </a:solidFill>
              </a:rPr>
              <a:t> 	=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47AEAF-A3A7-034F-9E12-330038BBB255}"/>
              </a:ext>
            </a:extLst>
          </p:cNvPr>
          <p:cNvSpPr/>
          <p:nvPr/>
        </p:nvSpPr>
        <p:spPr>
          <a:xfrm>
            <a:off x="369504" y="1782784"/>
            <a:ext cx="11822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    </a:t>
            </a:r>
            <a:r>
              <a:rPr lang="en-US" sz="3200" b="1" dirty="0">
                <a:solidFill>
                  <a:schemeClr val="accent2">
                    <a:alpha val="30000"/>
                  </a:schemeClr>
                </a:solidFill>
              </a:rPr>
              <a:t>initialize a new intent object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	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ECE69-5C14-ED4D-9662-5A863841365F}"/>
              </a:ext>
            </a:extLst>
          </p:cNvPr>
          <p:cNvSpPr/>
          <p:nvPr/>
        </p:nvSpPr>
        <p:spPr>
          <a:xfrm>
            <a:off x="6437872" y="2760584"/>
            <a:ext cx="1445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alpha val="30000"/>
                  </a:schemeClr>
                </a:solidFill>
              </a:rPr>
              <a:t>store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1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059FF-FD83-0B41-89C9-64EF9ADB6892}"/>
              </a:ext>
            </a:extLst>
          </p:cNvPr>
          <p:cNvSpPr/>
          <p:nvPr/>
        </p:nvSpPr>
        <p:spPr>
          <a:xfrm>
            <a:off x="1493971" y="243902"/>
            <a:ext cx="9588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   From			,			To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CC0B7-0250-E648-ADA1-B1661ED5F813}"/>
              </a:ext>
            </a:extLst>
          </p:cNvPr>
          <p:cNvSpPr/>
          <p:nvPr/>
        </p:nvSpPr>
        <p:spPr>
          <a:xfrm>
            <a:off x="1493970" y="1013343"/>
            <a:ext cx="466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(From , To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E0C38E-0FA8-FA4B-AF1B-EFD0700723D4}"/>
              </a:ext>
            </a:extLst>
          </p:cNvPr>
          <p:cNvSpPr/>
          <p:nvPr/>
        </p:nvSpPr>
        <p:spPr>
          <a:xfrm>
            <a:off x="6280751" y="3921055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6EB80F-982D-B842-9B66-403258E9286E}"/>
              </a:ext>
            </a:extLst>
          </p:cNvPr>
          <p:cNvSpPr/>
          <p:nvPr/>
        </p:nvSpPr>
        <p:spPr>
          <a:xfrm>
            <a:off x="6280751" y="4644477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54F0D-5561-6B43-B678-C7DDCD0A07D9}"/>
              </a:ext>
            </a:extLst>
          </p:cNvPr>
          <p:cNvSpPr/>
          <p:nvPr/>
        </p:nvSpPr>
        <p:spPr>
          <a:xfrm>
            <a:off x="2997357" y="3945809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F93E0-BADF-4E4E-A995-BF07AFCF8182}"/>
              </a:ext>
            </a:extLst>
          </p:cNvPr>
          <p:cNvSpPr/>
          <p:nvPr/>
        </p:nvSpPr>
        <p:spPr>
          <a:xfrm>
            <a:off x="2997357" y="4679864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8B9C1-524D-6447-B858-C19F31F9994E}"/>
              </a:ext>
            </a:extLst>
          </p:cNvPr>
          <p:cNvSpPr/>
          <p:nvPr/>
        </p:nvSpPr>
        <p:spPr>
          <a:xfrm>
            <a:off x="1088310" y="4715250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Intent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D947C-4BD0-6F47-9FF9-64F2A857B780}"/>
              </a:ext>
            </a:extLst>
          </p:cNvPr>
          <p:cNvSpPr/>
          <p:nvPr/>
        </p:nvSpPr>
        <p:spPr>
          <a:xfrm>
            <a:off x="369504" y="1782784"/>
            <a:ext cx="11822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    </a:t>
            </a:r>
            <a:r>
              <a:rPr lang="en-US" sz="3200" b="1" dirty="0">
                <a:solidFill>
                  <a:schemeClr val="accent2">
                    <a:alpha val="30000"/>
                  </a:schemeClr>
                </a:solidFill>
              </a:rPr>
              <a:t>initialize a new intent object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	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9C316-FF85-5042-9BFD-270B6838768B}"/>
              </a:ext>
            </a:extLst>
          </p:cNvPr>
          <p:cNvSpPr/>
          <p:nvPr/>
        </p:nvSpPr>
        <p:spPr>
          <a:xfrm>
            <a:off x="369505" y="2659559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3ED9A6-5958-B74B-8F36-4077629BDD37}"/>
              </a:ext>
            </a:extLst>
          </p:cNvPr>
          <p:cNvSpPr/>
          <p:nvPr/>
        </p:nvSpPr>
        <p:spPr>
          <a:xfrm>
            <a:off x="6437872" y="2760584"/>
            <a:ext cx="1445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alpha val="30000"/>
                  </a:schemeClr>
                </a:solidFill>
              </a:rPr>
              <a:t>store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33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059FF-FD83-0B41-89C9-64EF9ADB6892}"/>
              </a:ext>
            </a:extLst>
          </p:cNvPr>
          <p:cNvSpPr/>
          <p:nvPr/>
        </p:nvSpPr>
        <p:spPr>
          <a:xfrm>
            <a:off x="1493971" y="243902"/>
            <a:ext cx="9588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   From			,			To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CC0B7-0250-E648-ADA1-B1661ED5F813}"/>
              </a:ext>
            </a:extLst>
          </p:cNvPr>
          <p:cNvSpPr/>
          <p:nvPr/>
        </p:nvSpPr>
        <p:spPr>
          <a:xfrm>
            <a:off x="1493970" y="1013343"/>
            <a:ext cx="466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	(From , To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E0C38E-0FA8-FA4B-AF1B-EFD0700723D4}"/>
              </a:ext>
            </a:extLst>
          </p:cNvPr>
          <p:cNvSpPr/>
          <p:nvPr/>
        </p:nvSpPr>
        <p:spPr>
          <a:xfrm>
            <a:off x="6280751" y="3921055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6EB80F-982D-B842-9B66-403258E9286E}"/>
              </a:ext>
            </a:extLst>
          </p:cNvPr>
          <p:cNvSpPr/>
          <p:nvPr/>
        </p:nvSpPr>
        <p:spPr>
          <a:xfrm>
            <a:off x="6280751" y="4644477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F93E0-BADF-4E4E-A995-BF07AFCF8182}"/>
              </a:ext>
            </a:extLst>
          </p:cNvPr>
          <p:cNvSpPr/>
          <p:nvPr/>
        </p:nvSpPr>
        <p:spPr>
          <a:xfrm>
            <a:off x="2997357" y="4679864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8B9C1-524D-6447-B858-C19F31F9994E}"/>
              </a:ext>
            </a:extLst>
          </p:cNvPr>
          <p:cNvSpPr/>
          <p:nvPr/>
        </p:nvSpPr>
        <p:spPr>
          <a:xfrm>
            <a:off x="1088310" y="4715250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C520D9-D6BB-664D-A58D-1D70619CEF55}"/>
              </a:ext>
            </a:extLst>
          </p:cNvPr>
          <p:cNvSpPr/>
          <p:nvPr/>
        </p:nvSpPr>
        <p:spPr>
          <a:xfrm>
            <a:off x="6280751" y="5616779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new Intent	</a:t>
            </a:r>
            <a:r>
              <a:rPr lang="ar-SA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</a:rPr>
              <a:t>(From , To 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9F7F4-C7D0-7A4A-B286-2B3711CAB444}"/>
              </a:ext>
            </a:extLst>
          </p:cNvPr>
          <p:cNvSpPr/>
          <p:nvPr/>
        </p:nvSpPr>
        <p:spPr>
          <a:xfrm>
            <a:off x="2997357" y="5652166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/>
                </a:solidFill>
              </a:rPr>
              <a:t>anyname</a:t>
            </a:r>
            <a:r>
              <a:rPr lang="en-US" sz="4400" b="1" dirty="0">
                <a:solidFill>
                  <a:schemeClr val="accent2"/>
                </a:solidFill>
              </a:rPr>
              <a:t> 	=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5CA215-0C7E-C94B-8E87-33BD885C1470}"/>
              </a:ext>
            </a:extLst>
          </p:cNvPr>
          <p:cNvSpPr/>
          <p:nvPr/>
        </p:nvSpPr>
        <p:spPr>
          <a:xfrm>
            <a:off x="1088310" y="5687552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Intent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0847F-FCA0-C947-92CE-4F87EB15F03E}"/>
              </a:ext>
            </a:extLst>
          </p:cNvPr>
          <p:cNvSpPr/>
          <p:nvPr/>
        </p:nvSpPr>
        <p:spPr>
          <a:xfrm>
            <a:off x="369504" y="1782784"/>
            <a:ext cx="11822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    </a:t>
            </a:r>
            <a:r>
              <a:rPr lang="en-US" sz="3200" b="1" dirty="0">
                <a:solidFill>
                  <a:schemeClr val="accent2">
                    <a:alpha val="30000"/>
                  </a:schemeClr>
                </a:solidFill>
              </a:rPr>
              <a:t>initialize a new intent object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	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9B2070-0876-E64B-B79A-5AD0C320AA6B}"/>
              </a:ext>
            </a:extLst>
          </p:cNvPr>
          <p:cNvSpPr/>
          <p:nvPr/>
        </p:nvSpPr>
        <p:spPr>
          <a:xfrm>
            <a:off x="2997357" y="3945809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E1B0B-345A-4B47-8BCA-0F5CF7089D27}"/>
              </a:ext>
            </a:extLst>
          </p:cNvPr>
          <p:cNvSpPr/>
          <p:nvPr/>
        </p:nvSpPr>
        <p:spPr>
          <a:xfrm>
            <a:off x="369505" y="2659559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24693E-CECE-564F-A407-918AD5ED7BAB}"/>
              </a:ext>
            </a:extLst>
          </p:cNvPr>
          <p:cNvSpPr/>
          <p:nvPr/>
        </p:nvSpPr>
        <p:spPr>
          <a:xfrm>
            <a:off x="6437872" y="2760584"/>
            <a:ext cx="1445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alpha val="30000"/>
                  </a:schemeClr>
                </a:solidFill>
              </a:rPr>
              <a:t>store</a:t>
            </a:r>
            <a:endParaRPr lang="en-US" sz="4400" b="1" dirty="0">
              <a:solidFill>
                <a:schemeClr val="accent2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52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F53F0-FA25-FC4D-88D1-EA6CC55A02D5}"/>
              </a:ext>
            </a:extLst>
          </p:cNvPr>
          <p:cNvSpPr/>
          <p:nvPr/>
        </p:nvSpPr>
        <p:spPr>
          <a:xfrm>
            <a:off x="0" y="7385"/>
            <a:ext cx="12192000" cy="6927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0288-3477-BE4B-8444-259A23E9DEE8}"/>
              </a:ext>
            </a:extLst>
          </p:cNvPr>
          <p:cNvSpPr/>
          <p:nvPr/>
        </p:nvSpPr>
        <p:spPr>
          <a:xfrm>
            <a:off x="5966715" y="0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new Intent	</a:t>
            </a:r>
            <a:r>
              <a:rPr lang="ar-SA" sz="4400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</a:rPr>
              <a:t>(From , To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6D46B-6023-E740-A97F-91DD60049030}"/>
              </a:ext>
            </a:extLst>
          </p:cNvPr>
          <p:cNvSpPr/>
          <p:nvPr/>
        </p:nvSpPr>
        <p:spPr>
          <a:xfrm>
            <a:off x="2675712" y="-2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anyname</a:t>
            </a:r>
            <a:r>
              <a:rPr lang="en-US" sz="4400" b="1" dirty="0">
                <a:solidFill>
                  <a:schemeClr val="bg1"/>
                </a:solidFill>
              </a:rPr>
              <a:t> 	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8A920-5BE2-3A4D-B5A8-994FE8807D86}"/>
              </a:ext>
            </a:extLst>
          </p:cNvPr>
          <p:cNvSpPr/>
          <p:nvPr/>
        </p:nvSpPr>
        <p:spPr>
          <a:xfrm>
            <a:off x="774274" y="35387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223005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F53F0-FA25-FC4D-88D1-EA6CC55A02D5}"/>
              </a:ext>
            </a:extLst>
          </p:cNvPr>
          <p:cNvSpPr/>
          <p:nvPr/>
        </p:nvSpPr>
        <p:spPr>
          <a:xfrm>
            <a:off x="0" y="7385"/>
            <a:ext cx="12192000" cy="6927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0288-3477-BE4B-8444-259A23E9DEE8}"/>
              </a:ext>
            </a:extLst>
          </p:cNvPr>
          <p:cNvSpPr/>
          <p:nvPr/>
        </p:nvSpPr>
        <p:spPr>
          <a:xfrm>
            <a:off x="5966715" y="0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new Intent	</a:t>
            </a:r>
            <a:r>
              <a:rPr lang="ar-SA" sz="4400" b="1" dirty="0">
                <a:solidFill>
                  <a:schemeClr val="bg1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6D46B-6023-E740-A97F-91DD60049030}"/>
              </a:ext>
            </a:extLst>
          </p:cNvPr>
          <p:cNvSpPr/>
          <p:nvPr/>
        </p:nvSpPr>
        <p:spPr>
          <a:xfrm>
            <a:off x="2675712" y="-2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8A920-5BE2-3A4D-B5A8-994FE8807D86}"/>
              </a:ext>
            </a:extLst>
          </p:cNvPr>
          <p:cNvSpPr/>
          <p:nvPr/>
        </p:nvSpPr>
        <p:spPr>
          <a:xfrm>
            <a:off x="774274" y="35387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Intent</a:t>
            </a:r>
          </a:p>
        </p:txBody>
      </p: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4D3E81C7-835F-ED49-ADAE-62B788941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7081" y="769439"/>
            <a:ext cx="5127638" cy="51276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7EEA04-3515-9648-B4FA-9F3E9FF8DEEF}"/>
              </a:ext>
            </a:extLst>
          </p:cNvPr>
          <p:cNvSpPr/>
          <p:nvPr/>
        </p:nvSpPr>
        <p:spPr>
          <a:xfrm>
            <a:off x="5508170" y="3209411"/>
            <a:ext cx="1175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3279997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F53F0-FA25-FC4D-88D1-EA6CC55A02D5}"/>
              </a:ext>
            </a:extLst>
          </p:cNvPr>
          <p:cNvSpPr/>
          <p:nvPr/>
        </p:nvSpPr>
        <p:spPr>
          <a:xfrm>
            <a:off x="0" y="0"/>
            <a:ext cx="12192000" cy="6927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0288-3477-BE4B-8444-259A23E9DEE8}"/>
              </a:ext>
            </a:extLst>
          </p:cNvPr>
          <p:cNvSpPr/>
          <p:nvPr/>
        </p:nvSpPr>
        <p:spPr>
          <a:xfrm>
            <a:off x="5966715" y="0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new Intent	</a:t>
            </a:r>
            <a:r>
              <a:rPr lang="ar-SA" sz="4400" b="1" dirty="0">
                <a:solidFill>
                  <a:schemeClr val="bg1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6D46B-6023-E740-A97F-91DD60049030}"/>
              </a:ext>
            </a:extLst>
          </p:cNvPr>
          <p:cNvSpPr/>
          <p:nvPr/>
        </p:nvSpPr>
        <p:spPr>
          <a:xfrm>
            <a:off x="2675712" y="-2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8A920-5BE2-3A4D-B5A8-994FE8807D86}"/>
              </a:ext>
            </a:extLst>
          </p:cNvPr>
          <p:cNvSpPr/>
          <p:nvPr/>
        </p:nvSpPr>
        <p:spPr>
          <a:xfrm>
            <a:off x="774274" y="35387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5C843-EABB-F845-9A0C-88C473B6DB2F}"/>
              </a:ext>
            </a:extLst>
          </p:cNvPr>
          <p:cNvSpPr/>
          <p:nvPr/>
        </p:nvSpPr>
        <p:spPr>
          <a:xfrm>
            <a:off x="3101838" y="1205573"/>
            <a:ext cx="46041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= </a:t>
            </a:r>
            <a:r>
              <a:rPr lang="en-US" sz="4400" b="1" dirty="0" err="1">
                <a:solidFill>
                  <a:schemeClr val="bg1"/>
                </a:solidFill>
              </a:rPr>
              <a:t>startActivity</a:t>
            </a:r>
            <a:r>
              <a:rPr lang="en-US" sz="44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FA29771A-794A-144E-A3AA-E2238A29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368" y="479670"/>
            <a:ext cx="2077919" cy="20779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7EEA04-3515-9648-B4FA-9F3E9FF8DEEF}"/>
              </a:ext>
            </a:extLst>
          </p:cNvPr>
          <p:cNvSpPr/>
          <p:nvPr/>
        </p:nvSpPr>
        <p:spPr>
          <a:xfrm>
            <a:off x="1394696" y="1355736"/>
            <a:ext cx="1364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alpha val="80000"/>
                  </a:schemeClr>
                </a:solidFill>
              </a:rPr>
              <a:t>anyname</a:t>
            </a:r>
            <a:endParaRPr lang="en-US" b="1" dirty="0">
              <a:solidFill>
                <a:schemeClr val="accent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84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F53F0-FA25-FC4D-88D1-EA6CC55A02D5}"/>
              </a:ext>
            </a:extLst>
          </p:cNvPr>
          <p:cNvSpPr/>
          <p:nvPr/>
        </p:nvSpPr>
        <p:spPr>
          <a:xfrm>
            <a:off x="0" y="0"/>
            <a:ext cx="12192000" cy="6927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0288-3477-BE4B-8444-259A23E9DEE8}"/>
              </a:ext>
            </a:extLst>
          </p:cNvPr>
          <p:cNvSpPr/>
          <p:nvPr/>
        </p:nvSpPr>
        <p:spPr>
          <a:xfrm>
            <a:off x="5966715" y="0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new Intent	</a:t>
            </a:r>
            <a:r>
              <a:rPr lang="ar-SA" sz="4400" b="1" dirty="0">
                <a:solidFill>
                  <a:schemeClr val="bg1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6D46B-6023-E740-A97F-91DD60049030}"/>
              </a:ext>
            </a:extLst>
          </p:cNvPr>
          <p:cNvSpPr/>
          <p:nvPr/>
        </p:nvSpPr>
        <p:spPr>
          <a:xfrm>
            <a:off x="2675712" y="-2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8A920-5BE2-3A4D-B5A8-994FE8807D86}"/>
              </a:ext>
            </a:extLst>
          </p:cNvPr>
          <p:cNvSpPr/>
          <p:nvPr/>
        </p:nvSpPr>
        <p:spPr>
          <a:xfrm>
            <a:off x="774274" y="35387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5C843-EABB-F845-9A0C-88C473B6DB2F}"/>
              </a:ext>
            </a:extLst>
          </p:cNvPr>
          <p:cNvSpPr/>
          <p:nvPr/>
        </p:nvSpPr>
        <p:spPr>
          <a:xfrm>
            <a:off x="3101838" y="1205573"/>
            <a:ext cx="46041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= </a:t>
            </a:r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startActivity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()</a:t>
            </a:r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FA29771A-794A-144E-A3AA-E2238A29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368" y="479670"/>
            <a:ext cx="2077919" cy="20779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7EEA04-3515-9648-B4FA-9F3E9FF8DEEF}"/>
              </a:ext>
            </a:extLst>
          </p:cNvPr>
          <p:cNvSpPr/>
          <p:nvPr/>
        </p:nvSpPr>
        <p:spPr>
          <a:xfrm>
            <a:off x="1394696" y="1355736"/>
            <a:ext cx="1364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alpha val="80000"/>
                  </a:schemeClr>
                </a:solidFill>
              </a:rPr>
              <a:t>anyname</a:t>
            </a:r>
            <a:endParaRPr lang="en-US" b="1" dirty="0">
              <a:solidFill>
                <a:schemeClr val="accent2">
                  <a:alpha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9EE83-F90E-3648-A000-0C94F250DA72}"/>
              </a:ext>
            </a:extLst>
          </p:cNvPr>
          <p:cNvSpPr/>
          <p:nvPr/>
        </p:nvSpPr>
        <p:spPr>
          <a:xfrm>
            <a:off x="3494383" y="2172868"/>
            <a:ext cx="73675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startActivity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  </a:t>
            </a:r>
            <a:r>
              <a:rPr lang="en-US" sz="4400" b="1" dirty="0" err="1">
                <a:solidFill>
                  <a:schemeClr val="bg1"/>
                </a:solidFill>
              </a:rPr>
              <a:t>anyname</a:t>
            </a:r>
            <a:r>
              <a:rPr lang="en-US" sz="4400" b="1" dirty="0">
                <a:solidFill>
                  <a:schemeClr val="bg1"/>
                </a:solidFill>
              </a:rPr>
              <a:t> 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8444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F53F0-FA25-FC4D-88D1-EA6CC55A02D5}"/>
              </a:ext>
            </a:extLst>
          </p:cNvPr>
          <p:cNvSpPr/>
          <p:nvPr/>
        </p:nvSpPr>
        <p:spPr>
          <a:xfrm>
            <a:off x="0" y="0"/>
            <a:ext cx="12192000" cy="6927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0288-3477-BE4B-8444-259A23E9DEE8}"/>
              </a:ext>
            </a:extLst>
          </p:cNvPr>
          <p:cNvSpPr/>
          <p:nvPr/>
        </p:nvSpPr>
        <p:spPr>
          <a:xfrm>
            <a:off x="5966715" y="0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new Intent	</a:t>
            </a:r>
            <a:r>
              <a:rPr lang="ar-SA" sz="4400" b="1" dirty="0">
                <a:solidFill>
                  <a:schemeClr val="bg1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6D46B-6023-E740-A97F-91DD60049030}"/>
              </a:ext>
            </a:extLst>
          </p:cNvPr>
          <p:cNvSpPr/>
          <p:nvPr/>
        </p:nvSpPr>
        <p:spPr>
          <a:xfrm>
            <a:off x="2675712" y="-2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8A920-5BE2-3A4D-B5A8-994FE8807D86}"/>
              </a:ext>
            </a:extLst>
          </p:cNvPr>
          <p:cNvSpPr/>
          <p:nvPr/>
        </p:nvSpPr>
        <p:spPr>
          <a:xfrm>
            <a:off x="774274" y="35387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5C843-EABB-F845-9A0C-88C473B6DB2F}"/>
              </a:ext>
            </a:extLst>
          </p:cNvPr>
          <p:cNvSpPr/>
          <p:nvPr/>
        </p:nvSpPr>
        <p:spPr>
          <a:xfrm>
            <a:off x="3101838" y="1205573"/>
            <a:ext cx="46041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= </a:t>
            </a:r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startActivity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()</a:t>
            </a:r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FA29771A-794A-144E-A3AA-E2238A29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368" y="479670"/>
            <a:ext cx="2077919" cy="20779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7EEA04-3515-9648-B4FA-9F3E9FF8DEEF}"/>
              </a:ext>
            </a:extLst>
          </p:cNvPr>
          <p:cNvSpPr/>
          <p:nvPr/>
        </p:nvSpPr>
        <p:spPr>
          <a:xfrm>
            <a:off x="1394696" y="1355736"/>
            <a:ext cx="1364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alpha val="80000"/>
                  </a:schemeClr>
                </a:solidFill>
              </a:rPr>
              <a:t>anyname</a:t>
            </a:r>
            <a:endParaRPr lang="en-US" b="1" dirty="0">
              <a:solidFill>
                <a:schemeClr val="accent2">
                  <a:alpha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9EE83-F90E-3648-A000-0C94F250DA72}"/>
              </a:ext>
            </a:extLst>
          </p:cNvPr>
          <p:cNvSpPr/>
          <p:nvPr/>
        </p:nvSpPr>
        <p:spPr>
          <a:xfrm>
            <a:off x="3494383" y="2172868"/>
            <a:ext cx="73675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startActivity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  </a:t>
            </a:r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/>
                </a:solidFill>
              </a:rPr>
              <a:t> 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D2658-3D4D-5B46-A509-92E9E8D7CC58}"/>
              </a:ext>
            </a:extLst>
          </p:cNvPr>
          <p:cNvSpPr/>
          <p:nvPr/>
        </p:nvSpPr>
        <p:spPr>
          <a:xfrm>
            <a:off x="5995809" y="3107375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new Intent	</a:t>
            </a:r>
            <a:r>
              <a:rPr lang="ar-SA" sz="4400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</a:rPr>
              <a:t>(From , To 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7515F-CB19-0340-91E4-DE97E526B714}"/>
              </a:ext>
            </a:extLst>
          </p:cNvPr>
          <p:cNvSpPr/>
          <p:nvPr/>
        </p:nvSpPr>
        <p:spPr>
          <a:xfrm>
            <a:off x="2704806" y="3107373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anyname</a:t>
            </a:r>
            <a:r>
              <a:rPr lang="en-US" sz="4400" b="1" dirty="0">
                <a:solidFill>
                  <a:schemeClr val="bg1"/>
                </a:solidFill>
              </a:rPr>
              <a:t> 	=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7AECF3-CA27-8946-8A6C-B24CA421AD7E}"/>
              </a:ext>
            </a:extLst>
          </p:cNvPr>
          <p:cNvSpPr/>
          <p:nvPr/>
        </p:nvSpPr>
        <p:spPr>
          <a:xfrm>
            <a:off x="803368" y="3142762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0585D4-F3C2-5F4A-B306-E4FFE70F964C}"/>
              </a:ext>
            </a:extLst>
          </p:cNvPr>
          <p:cNvSpPr/>
          <p:nvPr/>
        </p:nvSpPr>
        <p:spPr>
          <a:xfrm>
            <a:off x="803368" y="3940931"/>
            <a:ext cx="5931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startActivity</a:t>
            </a:r>
            <a:r>
              <a:rPr lang="en-US" sz="4400" b="1" dirty="0">
                <a:solidFill>
                  <a:schemeClr val="bg1"/>
                </a:solidFill>
              </a:rPr>
              <a:t>( </a:t>
            </a:r>
            <a:r>
              <a:rPr lang="en-US" sz="4400" b="1" dirty="0" err="1">
                <a:solidFill>
                  <a:schemeClr val="bg1"/>
                </a:solidFill>
              </a:rPr>
              <a:t>anyname</a:t>
            </a:r>
            <a:r>
              <a:rPr lang="en-US" sz="4400" b="1" dirty="0">
                <a:solidFill>
                  <a:schemeClr val="bg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4327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10348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When Android lifecycle changes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95B68-4E1D-A84A-A33B-07C177595CA7}"/>
              </a:ext>
            </a:extLst>
          </p:cNvPr>
          <p:cNvSpPr/>
          <p:nvPr/>
        </p:nvSpPr>
        <p:spPr>
          <a:xfrm>
            <a:off x="915083" y="1362002"/>
            <a:ext cx="46794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/>
                </a:solidFill>
              </a:rPr>
              <a:t>User action</a:t>
            </a:r>
          </a:p>
        </p:txBody>
      </p:sp>
    </p:spTree>
    <p:extLst>
      <p:ext uri="{BB962C8B-B14F-4D97-AF65-F5344CB8AC3E}">
        <p14:creationId xmlns:p14="http://schemas.microsoft.com/office/powerpoint/2010/main" val="1402090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F53F0-FA25-FC4D-88D1-EA6CC55A02D5}"/>
              </a:ext>
            </a:extLst>
          </p:cNvPr>
          <p:cNvSpPr/>
          <p:nvPr/>
        </p:nvSpPr>
        <p:spPr>
          <a:xfrm>
            <a:off x="0" y="0"/>
            <a:ext cx="12192000" cy="6927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0288-3477-BE4B-8444-259A23E9DEE8}"/>
              </a:ext>
            </a:extLst>
          </p:cNvPr>
          <p:cNvSpPr/>
          <p:nvPr/>
        </p:nvSpPr>
        <p:spPr>
          <a:xfrm>
            <a:off x="5966715" y="0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new Intent	</a:t>
            </a:r>
            <a:r>
              <a:rPr lang="ar-SA" sz="4400" b="1" dirty="0">
                <a:solidFill>
                  <a:schemeClr val="bg1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6D46B-6023-E740-A97F-91DD60049030}"/>
              </a:ext>
            </a:extLst>
          </p:cNvPr>
          <p:cNvSpPr/>
          <p:nvPr/>
        </p:nvSpPr>
        <p:spPr>
          <a:xfrm>
            <a:off x="2675712" y="-2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8A920-5BE2-3A4D-B5A8-994FE8807D86}"/>
              </a:ext>
            </a:extLst>
          </p:cNvPr>
          <p:cNvSpPr/>
          <p:nvPr/>
        </p:nvSpPr>
        <p:spPr>
          <a:xfrm>
            <a:off x="774274" y="35387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5C843-EABB-F845-9A0C-88C473B6DB2F}"/>
              </a:ext>
            </a:extLst>
          </p:cNvPr>
          <p:cNvSpPr/>
          <p:nvPr/>
        </p:nvSpPr>
        <p:spPr>
          <a:xfrm>
            <a:off x="3101838" y="1205573"/>
            <a:ext cx="46041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= </a:t>
            </a:r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startActivity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()</a:t>
            </a:r>
          </a:p>
        </p:txBody>
      </p:sp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FA29771A-794A-144E-A3AA-E2238A29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368" y="479670"/>
            <a:ext cx="2077919" cy="20779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7EEA04-3515-9648-B4FA-9F3E9FF8DEEF}"/>
              </a:ext>
            </a:extLst>
          </p:cNvPr>
          <p:cNvSpPr/>
          <p:nvPr/>
        </p:nvSpPr>
        <p:spPr>
          <a:xfrm>
            <a:off x="1394696" y="1355736"/>
            <a:ext cx="1364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accent2">
                    <a:alpha val="80000"/>
                  </a:schemeClr>
                </a:solidFill>
              </a:rPr>
              <a:t>anyname</a:t>
            </a:r>
            <a:endParaRPr lang="en-US" b="1" dirty="0">
              <a:solidFill>
                <a:schemeClr val="accent2">
                  <a:alpha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9EE83-F90E-3648-A000-0C94F250DA72}"/>
              </a:ext>
            </a:extLst>
          </p:cNvPr>
          <p:cNvSpPr/>
          <p:nvPr/>
        </p:nvSpPr>
        <p:spPr>
          <a:xfrm>
            <a:off x="3494383" y="2172868"/>
            <a:ext cx="73675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startActivity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  </a:t>
            </a:r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/>
                </a:solidFill>
              </a:rPr>
              <a:t> 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D2658-3D4D-5B46-A509-92E9E8D7CC58}"/>
              </a:ext>
            </a:extLst>
          </p:cNvPr>
          <p:cNvSpPr/>
          <p:nvPr/>
        </p:nvSpPr>
        <p:spPr>
          <a:xfrm>
            <a:off x="5995809" y="3107375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new Intent	</a:t>
            </a:r>
            <a:r>
              <a:rPr lang="ar-SA" sz="4400" b="1" dirty="0">
                <a:solidFill>
                  <a:schemeClr val="bg1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(From , To 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7515F-CB19-0340-91E4-DE97E526B714}"/>
              </a:ext>
            </a:extLst>
          </p:cNvPr>
          <p:cNvSpPr/>
          <p:nvPr/>
        </p:nvSpPr>
        <p:spPr>
          <a:xfrm>
            <a:off x="2704806" y="3107373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7AECF3-CA27-8946-8A6C-B24CA421AD7E}"/>
              </a:ext>
            </a:extLst>
          </p:cNvPr>
          <p:cNvSpPr/>
          <p:nvPr/>
        </p:nvSpPr>
        <p:spPr>
          <a:xfrm>
            <a:off x="803368" y="3142762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0585D4-F3C2-5F4A-B306-E4FFE70F964C}"/>
              </a:ext>
            </a:extLst>
          </p:cNvPr>
          <p:cNvSpPr/>
          <p:nvPr/>
        </p:nvSpPr>
        <p:spPr>
          <a:xfrm>
            <a:off x="803368" y="3940931"/>
            <a:ext cx="5931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startActivity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 </a:t>
            </a:r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545B31-853F-A84A-9A8D-08D87E7A6EBA}"/>
              </a:ext>
            </a:extLst>
          </p:cNvPr>
          <p:cNvSpPr/>
          <p:nvPr/>
        </p:nvSpPr>
        <p:spPr>
          <a:xfrm>
            <a:off x="5995809" y="4939554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new Intent	</a:t>
            </a:r>
            <a:r>
              <a:rPr lang="ar-SA" sz="4400" b="1" dirty="0">
                <a:solidFill>
                  <a:schemeClr val="bg1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</a:t>
            </a:r>
            <a:r>
              <a:rPr lang="en-US" sz="4400" b="1" dirty="0">
                <a:solidFill>
                  <a:schemeClr val="bg1"/>
                </a:solidFill>
              </a:rPr>
              <a:t>A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,</a:t>
            </a:r>
            <a:r>
              <a:rPr lang="en-US" sz="4400" b="1" dirty="0">
                <a:solidFill>
                  <a:schemeClr val="bg1"/>
                </a:solidFill>
              </a:rPr>
              <a:t> B 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FDDD74-D22D-A14B-B8A3-43EE83CACA94}"/>
              </a:ext>
            </a:extLst>
          </p:cNvPr>
          <p:cNvSpPr/>
          <p:nvPr/>
        </p:nvSpPr>
        <p:spPr>
          <a:xfrm>
            <a:off x="2704806" y="4939552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D00BE-B314-AC45-AB40-745DB1AB1307}"/>
              </a:ext>
            </a:extLst>
          </p:cNvPr>
          <p:cNvSpPr/>
          <p:nvPr/>
        </p:nvSpPr>
        <p:spPr>
          <a:xfrm>
            <a:off x="803368" y="4974941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6CD1CB-EA08-6C46-8584-19F084BA8156}"/>
              </a:ext>
            </a:extLst>
          </p:cNvPr>
          <p:cNvSpPr/>
          <p:nvPr/>
        </p:nvSpPr>
        <p:spPr>
          <a:xfrm>
            <a:off x="803368" y="5773110"/>
            <a:ext cx="5931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startActivity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( </a:t>
            </a:r>
            <a:r>
              <a:rPr lang="en-US" sz="4400" b="1" dirty="0" err="1">
                <a:solidFill>
                  <a:schemeClr val="bg1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bg1">
                    <a:alpha val="3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935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E8122D-FA90-FD43-AC86-00599CFB172B}"/>
              </a:ext>
            </a:extLst>
          </p:cNvPr>
          <p:cNvSpPr/>
          <p:nvPr/>
        </p:nvSpPr>
        <p:spPr>
          <a:xfrm>
            <a:off x="5974037" y="2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 new Intent	</a:t>
            </a:r>
            <a:r>
              <a:rPr lang="ar-SA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</a:rPr>
              <a:t>(A , B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FDF52-03DC-4D4C-AB25-2B377BA7E2F4}"/>
              </a:ext>
            </a:extLst>
          </p:cNvPr>
          <p:cNvSpPr/>
          <p:nvPr/>
        </p:nvSpPr>
        <p:spPr>
          <a:xfrm>
            <a:off x="2683034" y="0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/>
                </a:solidFill>
              </a:rPr>
              <a:t>anyname</a:t>
            </a:r>
            <a:r>
              <a:rPr lang="en-US" sz="4400" b="1" dirty="0">
                <a:solidFill>
                  <a:schemeClr val="accent2"/>
                </a:solidFill>
              </a:rPr>
              <a:t> 	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72323-2CC5-6649-AEE5-B44D07FE7C24}"/>
              </a:ext>
            </a:extLst>
          </p:cNvPr>
          <p:cNvSpPr/>
          <p:nvPr/>
        </p:nvSpPr>
        <p:spPr>
          <a:xfrm>
            <a:off x="781596" y="35389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Intent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78EB2-556C-DB43-A4AE-11606DF7F263}"/>
              </a:ext>
            </a:extLst>
          </p:cNvPr>
          <p:cNvSpPr/>
          <p:nvPr/>
        </p:nvSpPr>
        <p:spPr>
          <a:xfrm>
            <a:off x="781596" y="833558"/>
            <a:ext cx="5931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/>
                </a:solidFill>
              </a:rPr>
              <a:t>startActivity</a:t>
            </a:r>
            <a:r>
              <a:rPr lang="en-US" sz="4400" b="1" dirty="0">
                <a:solidFill>
                  <a:schemeClr val="accent2"/>
                </a:solidFill>
              </a:rPr>
              <a:t>( </a:t>
            </a:r>
            <a:r>
              <a:rPr lang="en-US" sz="4400" b="1" dirty="0" err="1">
                <a:solidFill>
                  <a:schemeClr val="accent2"/>
                </a:solidFill>
              </a:rPr>
              <a:t>anyname</a:t>
            </a:r>
            <a:r>
              <a:rPr lang="en-US" sz="4400" b="1" dirty="0">
                <a:solidFill>
                  <a:schemeClr val="accent2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9269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E8122D-FA90-FD43-AC86-00599CFB172B}"/>
              </a:ext>
            </a:extLst>
          </p:cNvPr>
          <p:cNvSpPr/>
          <p:nvPr/>
        </p:nvSpPr>
        <p:spPr>
          <a:xfrm>
            <a:off x="5974037" y="2"/>
            <a:ext cx="57867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 new Intent	</a:t>
            </a:r>
            <a:r>
              <a:rPr lang="ar-SA" sz="4400" b="1" dirty="0">
                <a:solidFill>
                  <a:schemeClr val="accent2">
                    <a:alpha val="3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(A , B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FDF52-03DC-4D4C-AB25-2B377BA7E2F4}"/>
              </a:ext>
            </a:extLst>
          </p:cNvPr>
          <p:cNvSpPr/>
          <p:nvPr/>
        </p:nvSpPr>
        <p:spPr>
          <a:xfrm>
            <a:off x="2683034" y="0"/>
            <a:ext cx="32910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 	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72323-2CC5-6649-AEE5-B44D07FE7C24}"/>
              </a:ext>
            </a:extLst>
          </p:cNvPr>
          <p:cNvSpPr/>
          <p:nvPr/>
        </p:nvSpPr>
        <p:spPr>
          <a:xfrm>
            <a:off x="781596" y="35389"/>
            <a:ext cx="17908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Intent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78EB2-556C-DB43-A4AE-11606DF7F263}"/>
              </a:ext>
            </a:extLst>
          </p:cNvPr>
          <p:cNvSpPr/>
          <p:nvPr/>
        </p:nvSpPr>
        <p:spPr>
          <a:xfrm>
            <a:off x="781596" y="4463765"/>
            <a:ext cx="5931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2">
                    <a:alpha val="30000"/>
                  </a:schemeClr>
                </a:solidFill>
              </a:rPr>
              <a:t>startActivity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( </a:t>
            </a:r>
            <a:r>
              <a:rPr lang="en-US" sz="4400" b="1" dirty="0" err="1">
                <a:solidFill>
                  <a:schemeClr val="accent2">
                    <a:alpha val="30000"/>
                  </a:schemeClr>
                </a:solidFill>
              </a:rPr>
              <a:t>anyname</a:t>
            </a:r>
            <a:r>
              <a:rPr lang="en-US" sz="4400" b="1" dirty="0">
                <a:solidFill>
                  <a:schemeClr val="accent2">
                    <a:alpha val="30000"/>
                  </a:schemeClr>
                </a:solidFill>
              </a:rPr>
              <a:t>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148DA3-424A-BD44-B33F-EF6F75A1647D}"/>
              </a:ext>
            </a:extLst>
          </p:cNvPr>
          <p:cNvSpPr/>
          <p:nvPr/>
        </p:nvSpPr>
        <p:spPr>
          <a:xfrm>
            <a:off x="781596" y="895360"/>
            <a:ext cx="51924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/**</a:t>
            </a:r>
          </a:p>
          <a:p>
            <a:r>
              <a:rPr lang="en-US" sz="4400" b="1" dirty="0">
                <a:solidFill>
                  <a:schemeClr val="accent2"/>
                </a:solidFill>
              </a:rPr>
              <a:t>*</a:t>
            </a:r>
          </a:p>
          <a:p>
            <a:r>
              <a:rPr lang="en-US" sz="4400" b="1" dirty="0">
                <a:solidFill>
                  <a:schemeClr val="accent2"/>
                </a:solidFill>
              </a:rPr>
              <a:t>*	Block of code</a:t>
            </a:r>
          </a:p>
          <a:p>
            <a:r>
              <a:rPr lang="en-US" sz="4400" b="1" dirty="0">
                <a:solidFill>
                  <a:schemeClr val="accent2"/>
                </a:solidFill>
              </a:rPr>
              <a:t>*</a:t>
            </a:r>
          </a:p>
          <a:p>
            <a:r>
              <a:rPr lang="en-US" sz="4400" b="1" dirty="0">
                <a:solidFill>
                  <a:schemeClr val="accent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54278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F53F0-FA25-FC4D-88D1-EA6CC55A02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3650D-86F8-FD46-A6C0-4A49F921F156}"/>
              </a:ext>
            </a:extLst>
          </p:cNvPr>
          <p:cNvSpPr/>
          <p:nvPr/>
        </p:nvSpPr>
        <p:spPr>
          <a:xfrm>
            <a:off x="3302414" y="2828835"/>
            <a:ext cx="55871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Implicit Intent</a:t>
            </a:r>
          </a:p>
        </p:txBody>
      </p:sp>
    </p:spTree>
    <p:extLst>
      <p:ext uri="{BB962C8B-B14F-4D97-AF65-F5344CB8AC3E}">
        <p14:creationId xmlns:p14="http://schemas.microsoft.com/office/powerpoint/2010/main" val="3014090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F53F0-FA25-FC4D-88D1-EA6CC55A02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3650D-86F8-FD46-A6C0-4A49F921F156}"/>
              </a:ext>
            </a:extLst>
          </p:cNvPr>
          <p:cNvSpPr/>
          <p:nvPr/>
        </p:nvSpPr>
        <p:spPr>
          <a:xfrm>
            <a:off x="2504311" y="2274838"/>
            <a:ext cx="718337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Weekly Project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Support Session</a:t>
            </a:r>
          </a:p>
        </p:txBody>
      </p:sp>
    </p:spTree>
    <p:extLst>
      <p:ext uri="{BB962C8B-B14F-4D97-AF65-F5344CB8AC3E}">
        <p14:creationId xmlns:p14="http://schemas.microsoft.com/office/powerpoint/2010/main" val="1643016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F53F0-FA25-FC4D-88D1-EA6CC55A02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3650D-86F8-FD46-A6C0-4A49F921F156}"/>
              </a:ext>
            </a:extLst>
          </p:cNvPr>
          <p:cNvSpPr/>
          <p:nvPr/>
        </p:nvSpPr>
        <p:spPr>
          <a:xfrm>
            <a:off x="4650572" y="2828835"/>
            <a:ext cx="2890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9013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10348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When Android lifecycle changes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95B68-4E1D-A84A-A33B-07C177595CA7}"/>
              </a:ext>
            </a:extLst>
          </p:cNvPr>
          <p:cNvSpPr/>
          <p:nvPr/>
        </p:nvSpPr>
        <p:spPr>
          <a:xfrm>
            <a:off x="915083" y="1362002"/>
            <a:ext cx="540474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User action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/>
                </a:solidFill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3129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10348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When Android lifecycle changes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95B68-4E1D-A84A-A33B-07C177595CA7}"/>
              </a:ext>
            </a:extLst>
          </p:cNvPr>
          <p:cNvSpPr/>
          <p:nvPr/>
        </p:nvSpPr>
        <p:spPr>
          <a:xfrm>
            <a:off x="915083" y="1362002"/>
            <a:ext cx="595015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User action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Configuration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/>
                </a:solidFill>
              </a:rPr>
              <a:t>Device rotation</a:t>
            </a:r>
          </a:p>
        </p:txBody>
      </p:sp>
    </p:spTree>
    <p:extLst>
      <p:ext uri="{BB962C8B-B14F-4D97-AF65-F5344CB8AC3E}">
        <p14:creationId xmlns:p14="http://schemas.microsoft.com/office/powerpoint/2010/main" val="357199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10348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When Android lifecycle changes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95B68-4E1D-A84A-A33B-07C177595CA7}"/>
              </a:ext>
            </a:extLst>
          </p:cNvPr>
          <p:cNvSpPr/>
          <p:nvPr/>
        </p:nvSpPr>
        <p:spPr>
          <a:xfrm>
            <a:off x="915083" y="1362002"/>
            <a:ext cx="595015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User action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Configuration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Device rotation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 dirty="0">
                <a:solidFill>
                  <a:schemeClr val="accent2"/>
                </a:solidFill>
              </a:rPr>
              <a:t>System action</a:t>
            </a:r>
          </a:p>
        </p:txBody>
      </p:sp>
    </p:spTree>
    <p:extLst>
      <p:ext uri="{BB962C8B-B14F-4D97-AF65-F5344CB8AC3E}">
        <p14:creationId xmlns:p14="http://schemas.microsoft.com/office/powerpoint/2010/main" val="399911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8680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Android lifecycle behavior</a:t>
            </a:r>
          </a:p>
        </p:txBody>
      </p:sp>
    </p:spTree>
    <p:extLst>
      <p:ext uri="{BB962C8B-B14F-4D97-AF65-F5344CB8AC3E}">
        <p14:creationId xmlns:p14="http://schemas.microsoft.com/office/powerpoint/2010/main" val="252275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E2B7A6-559F-FD44-B253-6C85B5D8F52D}"/>
              </a:ext>
            </a:extLst>
          </p:cNvPr>
          <p:cNvSpPr/>
          <p:nvPr/>
        </p:nvSpPr>
        <p:spPr>
          <a:xfrm>
            <a:off x="420332" y="150950"/>
            <a:ext cx="86803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>
                    <a:alpha val="30000"/>
                  </a:schemeClr>
                </a:solidFill>
              </a:rPr>
              <a:t>Android lifecycle behavior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2A0F3-1ECD-1342-B2F6-EDC556FDC82A}"/>
              </a:ext>
            </a:extLst>
          </p:cNvPr>
          <p:cNvSpPr/>
          <p:nvPr/>
        </p:nvSpPr>
        <p:spPr>
          <a:xfrm>
            <a:off x="1132113" y="1166613"/>
            <a:ext cx="7609115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2"/>
                </a:solidFill>
              </a:rPr>
              <a:t>Created (not visible yet)</a:t>
            </a:r>
          </a:p>
        </p:txBody>
      </p:sp>
    </p:spTree>
    <p:extLst>
      <p:ext uri="{BB962C8B-B14F-4D97-AF65-F5344CB8AC3E}">
        <p14:creationId xmlns:p14="http://schemas.microsoft.com/office/powerpoint/2010/main" val="80429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905</Words>
  <Application>Microsoft Macintosh PowerPoint</Application>
  <PresentationFormat>Widescreen</PresentationFormat>
  <Paragraphs>188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140064015 Bassam A . Almutairi</dc:creator>
  <cp:lastModifiedBy>140064015 Bassam A . Almutairi</cp:lastModifiedBy>
  <cp:revision>17</cp:revision>
  <dcterms:created xsi:type="dcterms:W3CDTF">2020-12-29T13:13:53Z</dcterms:created>
  <dcterms:modified xsi:type="dcterms:W3CDTF">2020-12-30T17:34:28Z</dcterms:modified>
</cp:coreProperties>
</file>