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9" r:id="rId8"/>
    <p:sldId id="263" r:id="rId9"/>
    <p:sldId id="264" r:id="rId10"/>
    <p:sldId id="265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224C83-92B6-4A35-8327-4DE73524050B}" v="6387" dt="2020-05-29T17:41:54.224"/>
    <p1510:client id="{EB60D4E6-5712-42E1-B207-710470637AEB}" v="597" dt="2020-05-29T17:37:48.1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CD67F3-5322-4AE5-98B6-383483919335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375C71F-930A-477F-A57B-F3CA76DA73F1}">
      <dgm:prSet/>
      <dgm:spPr/>
      <dgm:t>
        <a:bodyPr/>
        <a:lstStyle/>
        <a:p>
          <a:r>
            <a:rPr lang="en-US" dirty="0"/>
            <a:t>Problem Statement:</a:t>
          </a:r>
        </a:p>
      </dgm:t>
    </dgm:pt>
    <dgm:pt modelId="{26D5CB61-8096-4C11-9ABD-7181DD126CF5}" type="parTrans" cxnId="{570C4500-3A2F-467D-99DD-3FB74F7CF786}">
      <dgm:prSet/>
      <dgm:spPr/>
      <dgm:t>
        <a:bodyPr/>
        <a:lstStyle/>
        <a:p>
          <a:endParaRPr lang="en-US"/>
        </a:p>
      </dgm:t>
    </dgm:pt>
    <dgm:pt modelId="{BD12EB27-F89D-4CBB-96AF-B2F8BB05A607}" type="sibTrans" cxnId="{570C4500-3A2F-467D-99DD-3FB74F7CF786}">
      <dgm:prSet/>
      <dgm:spPr/>
      <dgm:t>
        <a:bodyPr/>
        <a:lstStyle/>
        <a:p>
          <a:endParaRPr lang="en-US" dirty="0"/>
        </a:p>
      </dgm:t>
    </dgm:pt>
    <dgm:pt modelId="{E077538D-C663-4473-B7E6-C6E2EDC9277B}">
      <dgm:prSet/>
      <dgm:spPr/>
      <dgm:t>
        <a:bodyPr/>
        <a:lstStyle/>
        <a:p>
          <a:r>
            <a:rPr lang="en-US" dirty="0"/>
            <a:t>1. The controlling of the violations made during the covid-19 lockdown</a:t>
          </a:r>
        </a:p>
      </dgm:t>
    </dgm:pt>
    <dgm:pt modelId="{D2211B60-8616-4C2B-AB03-FF48738A8BD9}" type="parTrans" cxnId="{9C33B588-9F2A-42C0-8903-80CC7CE9F28D}">
      <dgm:prSet/>
      <dgm:spPr/>
      <dgm:t>
        <a:bodyPr/>
        <a:lstStyle/>
        <a:p>
          <a:endParaRPr lang="en-US"/>
        </a:p>
      </dgm:t>
    </dgm:pt>
    <dgm:pt modelId="{73D64D3C-88E4-4137-9094-D9871B7C2F89}" type="sibTrans" cxnId="{9C33B588-9F2A-42C0-8903-80CC7CE9F28D}">
      <dgm:prSet/>
      <dgm:spPr/>
      <dgm:t>
        <a:bodyPr/>
        <a:lstStyle/>
        <a:p>
          <a:endParaRPr lang="en-US" dirty="0"/>
        </a:p>
      </dgm:t>
    </dgm:pt>
    <dgm:pt modelId="{20D27BDB-7B36-45C0-84F3-A6B9E4EBD1BE}">
      <dgm:prSet/>
      <dgm:spPr/>
      <dgm:t>
        <a:bodyPr/>
        <a:lstStyle/>
        <a:p>
          <a:r>
            <a:rPr lang="en-US" dirty="0"/>
            <a:t>2. To make non-repetitive Ration Distribution in a single area</a:t>
          </a:r>
        </a:p>
      </dgm:t>
    </dgm:pt>
    <dgm:pt modelId="{C1363E4F-D1D4-49D6-984D-A579D765F73E}" type="parTrans" cxnId="{B5AC1DC6-E4A9-4EA4-AE61-5AE5CA5DFD29}">
      <dgm:prSet/>
      <dgm:spPr/>
      <dgm:t>
        <a:bodyPr/>
        <a:lstStyle/>
        <a:p>
          <a:endParaRPr lang="en-US"/>
        </a:p>
      </dgm:t>
    </dgm:pt>
    <dgm:pt modelId="{5ED6C463-634E-48FC-B52D-BD3272864A15}" type="sibTrans" cxnId="{B5AC1DC6-E4A9-4EA4-AE61-5AE5CA5DFD29}">
      <dgm:prSet/>
      <dgm:spPr/>
      <dgm:t>
        <a:bodyPr/>
        <a:lstStyle/>
        <a:p>
          <a:endParaRPr lang="en-US" dirty="0"/>
        </a:p>
      </dgm:t>
    </dgm:pt>
    <dgm:pt modelId="{8AC5C50C-74F9-4162-8030-60397F73435C}">
      <dgm:prSet/>
      <dgm:spPr/>
      <dgm:t>
        <a:bodyPr/>
        <a:lstStyle/>
        <a:p>
          <a:pPr rtl="0"/>
          <a:r>
            <a:rPr lang="en-US" dirty="0"/>
            <a:t>3. To calculate the risk factor of those </a:t>
          </a:r>
          <a:r>
            <a:rPr lang="en-US" dirty="0">
              <a:latin typeface="Calibri Light" panose="020F0302020204030204"/>
            </a:rPr>
            <a:t>houses people of whom </a:t>
          </a:r>
          <a:r>
            <a:rPr lang="en-US" dirty="0"/>
            <a:t>violated the </a:t>
          </a:r>
          <a:r>
            <a:rPr lang="en-US" dirty="0">
              <a:latin typeface="Calibri Light" panose="020F0302020204030204"/>
            </a:rPr>
            <a:t>lockdown</a:t>
          </a:r>
          <a:r>
            <a:rPr lang="en-US" dirty="0"/>
            <a:t>.</a:t>
          </a:r>
        </a:p>
      </dgm:t>
    </dgm:pt>
    <dgm:pt modelId="{0571738B-E6CF-416F-A876-C738FA49F3F2}" type="parTrans" cxnId="{7E2DAA28-1315-45B6-9CA5-55733F77ABF2}">
      <dgm:prSet/>
      <dgm:spPr/>
      <dgm:t>
        <a:bodyPr/>
        <a:lstStyle/>
        <a:p>
          <a:endParaRPr lang="en-US"/>
        </a:p>
      </dgm:t>
    </dgm:pt>
    <dgm:pt modelId="{A8BFF68A-3B29-45F4-8C82-04F0D25A8217}" type="sibTrans" cxnId="{7E2DAA28-1315-45B6-9CA5-55733F77ABF2}">
      <dgm:prSet/>
      <dgm:spPr/>
      <dgm:t>
        <a:bodyPr/>
        <a:lstStyle/>
        <a:p>
          <a:endParaRPr lang="en-US"/>
        </a:p>
      </dgm:t>
    </dgm:pt>
    <dgm:pt modelId="{BDD70DD8-0F2C-4B7E-B10C-A8770FA208C6}" type="pres">
      <dgm:prSet presAssocID="{30CD67F3-5322-4AE5-98B6-383483919335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6250352-B594-450A-BB7C-65254AFFC1A0}" type="pres">
      <dgm:prSet presAssocID="{30CD67F3-5322-4AE5-98B6-383483919335}" presName="dummyMaxCanvas" presStyleCnt="0">
        <dgm:presLayoutVars/>
      </dgm:prSet>
      <dgm:spPr/>
    </dgm:pt>
    <dgm:pt modelId="{A6EA9B32-BD75-4F43-87E8-9D0081E1CA66}" type="pres">
      <dgm:prSet presAssocID="{30CD67F3-5322-4AE5-98B6-383483919335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20E996-3116-4E29-AE3C-37BF7C2425B5}" type="pres">
      <dgm:prSet presAssocID="{30CD67F3-5322-4AE5-98B6-383483919335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A91B2F-4F60-430B-BBF1-15136773AF09}" type="pres">
      <dgm:prSet presAssocID="{30CD67F3-5322-4AE5-98B6-383483919335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187E7F-DBC3-46BA-A906-73F37F9C3DC0}" type="pres">
      <dgm:prSet presAssocID="{30CD67F3-5322-4AE5-98B6-383483919335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D09F27-BFCD-4A4E-8E55-19CF4C7E037E}" type="pres">
      <dgm:prSet presAssocID="{30CD67F3-5322-4AE5-98B6-383483919335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FA54A1-4A47-4707-BB88-C5A30DEF7FF2}" type="pres">
      <dgm:prSet presAssocID="{30CD67F3-5322-4AE5-98B6-383483919335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5EBBE5-EB3D-4AD6-A9D4-00E3B7D05A34}" type="pres">
      <dgm:prSet presAssocID="{30CD67F3-5322-4AE5-98B6-383483919335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D9309C-9AC2-4DE1-8D62-D70DFA404F54}" type="pres">
      <dgm:prSet presAssocID="{30CD67F3-5322-4AE5-98B6-383483919335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DC0991-96AC-457A-9559-BC70E7EEFD15}" type="pres">
      <dgm:prSet presAssocID="{30CD67F3-5322-4AE5-98B6-383483919335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453ED9-5C15-4700-A378-8C0E9FCD73DB}" type="pres">
      <dgm:prSet presAssocID="{30CD67F3-5322-4AE5-98B6-383483919335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937A39-5617-4E9C-A4FF-417BEF5021A7}" type="pres">
      <dgm:prSet presAssocID="{30CD67F3-5322-4AE5-98B6-383483919335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539EA5-FA30-4BAC-80EE-F63FA496B2BA}" type="presOf" srcId="{20D27BDB-7B36-45C0-84F3-A6B9E4EBD1BE}" destId="{8C453ED9-5C15-4700-A378-8C0E9FCD73DB}" srcOrd="1" destOrd="0" presId="urn:microsoft.com/office/officeart/2005/8/layout/vProcess5"/>
    <dgm:cxn modelId="{A8C2DB9B-FD4E-4176-A715-E95A39EF028C}" type="presOf" srcId="{BD12EB27-F89D-4CBB-96AF-B2F8BB05A607}" destId="{5DD09F27-BFCD-4A4E-8E55-19CF4C7E037E}" srcOrd="0" destOrd="0" presId="urn:microsoft.com/office/officeart/2005/8/layout/vProcess5"/>
    <dgm:cxn modelId="{254915BD-ABD2-4526-855B-EFAA2634F0F3}" type="presOf" srcId="{F375C71F-930A-477F-A57B-F3CA76DA73F1}" destId="{58D9309C-9AC2-4DE1-8D62-D70DFA404F54}" srcOrd="1" destOrd="0" presId="urn:microsoft.com/office/officeart/2005/8/layout/vProcess5"/>
    <dgm:cxn modelId="{FB51240B-7974-4574-8A2D-B74903513575}" type="presOf" srcId="{E077538D-C663-4473-B7E6-C6E2EDC9277B}" destId="{E420E996-3116-4E29-AE3C-37BF7C2425B5}" srcOrd="0" destOrd="0" presId="urn:microsoft.com/office/officeart/2005/8/layout/vProcess5"/>
    <dgm:cxn modelId="{9C33B588-9F2A-42C0-8903-80CC7CE9F28D}" srcId="{30CD67F3-5322-4AE5-98B6-383483919335}" destId="{E077538D-C663-4473-B7E6-C6E2EDC9277B}" srcOrd="1" destOrd="0" parTransId="{D2211B60-8616-4C2B-AB03-FF48738A8BD9}" sibTransId="{73D64D3C-88E4-4137-9094-D9871B7C2F89}"/>
    <dgm:cxn modelId="{B5AC1DC6-E4A9-4EA4-AE61-5AE5CA5DFD29}" srcId="{30CD67F3-5322-4AE5-98B6-383483919335}" destId="{20D27BDB-7B36-45C0-84F3-A6B9E4EBD1BE}" srcOrd="2" destOrd="0" parTransId="{C1363E4F-D1D4-49D6-984D-A579D765F73E}" sibTransId="{5ED6C463-634E-48FC-B52D-BD3272864A15}"/>
    <dgm:cxn modelId="{F79E875C-D50D-4CCE-A390-E96A47433780}" type="presOf" srcId="{8AC5C50C-74F9-4162-8030-60397F73435C}" destId="{A6937A39-5617-4E9C-A4FF-417BEF5021A7}" srcOrd="1" destOrd="0" presId="urn:microsoft.com/office/officeart/2005/8/layout/vProcess5"/>
    <dgm:cxn modelId="{570C4500-3A2F-467D-99DD-3FB74F7CF786}" srcId="{30CD67F3-5322-4AE5-98B6-383483919335}" destId="{F375C71F-930A-477F-A57B-F3CA76DA73F1}" srcOrd="0" destOrd="0" parTransId="{26D5CB61-8096-4C11-9ABD-7181DD126CF5}" sibTransId="{BD12EB27-F89D-4CBB-96AF-B2F8BB05A607}"/>
    <dgm:cxn modelId="{4CBDA0F7-59B7-4240-9B19-891E1B654129}" type="presOf" srcId="{F375C71F-930A-477F-A57B-F3CA76DA73F1}" destId="{A6EA9B32-BD75-4F43-87E8-9D0081E1CA66}" srcOrd="0" destOrd="0" presId="urn:microsoft.com/office/officeart/2005/8/layout/vProcess5"/>
    <dgm:cxn modelId="{19C8B305-3EA0-4891-BE60-0C9B1F1FC576}" type="presOf" srcId="{5ED6C463-634E-48FC-B52D-BD3272864A15}" destId="{175EBBE5-EB3D-4AD6-A9D4-00E3B7D05A34}" srcOrd="0" destOrd="0" presId="urn:microsoft.com/office/officeart/2005/8/layout/vProcess5"/>
    <dgm:cxn modelId="{823AA8BC-53C0-4CC6-9DD7-67654CDA3601}" type="presOf" srcId="{20D27BDB-7B36-45C0-84F3-A6B9E4EBD1BE}" destId="{93A91B2F-4F60-430B-BBF1-15136773AF09}" srcOrd="0" destOrd="0" presId="urn:microsoft.com/office/officeart/2005/8/layout/vProcess5"/>
    <dgm:cxn modelId="{7E2DAA28-1315-45B6-9CA5-55733F77ABF2}" srcId="{30CD67F3-5322-4AE5-98B6-383483919335}" destId="{8AC5C50C-74F9-4162-8030-60397F73435C}" srcOrd="3" destOrd="0" parTransId="{0571738B-E6CF-416F-A876-C738FA49F3F2}" sibTransId="{A8BFF68A-3B29-45F4-8C82-04F0D25A8217}"/>
    <dgm:cxn modelId="{CC1B35D1-7578-4DEA-8F83-5A306DEDE945}" type="presOf" srcId="{30CD67F3-5322-4AE5-98B6-383483919335}" destId="{BDD70DD8-0F2C-4B7E-B10C-A8770FA208C6}" srcOrd="0" destOrd="0" presId="urn:microsoft.com/office/officeart/2005/8/layout/vProcess5"/>
    <dgm:cxn modelId="{B7007034-C3A4-4368-BE66-A85D0A1E3C4C}" type="presOf" srcId="{73D64D3C-88E4-4137-9094-D9871B7C2F89}" destId="{73FA54A1-4A47-4707-BB88-C5A30DEF7FF2}" srcOrd="0" destOrd="0" presId="urn:microsoft.com/office/officeart/2005/8/layout/vProcess5"/>
    <dgm:cxn modelId="{3C850020-4550-4945-87A3-E8A5F1CA3CB7}" type="presOf" srcId="{8AC5C50C-74F9-4162-8030-60397F73435C}" destId="{FB187E7F-DBC3-46BA-A906-73F37F9C3DC0}" srcOrd="0" destOrd="0" presId="urn:microsoft.com/office/officeart/2005/8/layout/vProcess5"/>
    <dgm:cxn modelId="{90C19B82-1989-4DE8-9DEA-513D7DF9A001}" type="presOf" srcId="{E077538D-C663-4473-B7E6-C6E2EDC9277B}" destId="{7FDC0991-96AC-457A-9559-BC70E7EEFD15}" srcOrd="1" destOrd="0" presId="urn:microsoft.com/office/officeart/2005/8/layout/vProcess5"/>
    <dgm:cxn modelId="{7934BF61-2A39-4974-B480-F448A372302D}" type="presParOf" srcId="{BDD70DD8-0F2C-4B7E-B10C-A8770FA208C6}" destId="{C6250352-B594-450A-BB7C-65254AFFC1A0}" srcOrd="0" destOrd="0" presId="urn:microsoft.com/office/officeart/2005/8/layout/vProcess5"/>
    <dgm:cxn modelId="{721B7BB3-F513-42C9-B24E-E52CFF791A48}" type="presParOf" srcId="{BDD70DD8-0F2C-4B7E-B10C-A8770FA208C6}" destId="{A6EA9B32-BD75-4F43-87E8-9D0081E1CA66}" srcOrd="1" destOrd="0" presId="urn:microsoft.com/office/officeart/2005/8/layout/vProcess5"/>
    <dgm:cxn modelId="{0DF08E87-7771-4CD6-9DC4-A3397F334CE5}" type="presParOf" srcId="{BDD70DD8-0F2C-4B7E-B10C-A8770FA208C6}" destId="{E420E996-3116-4E29-AE3C-37BF7C2425B5}" srcOrd="2" destOrd="0" presId="urn:microsoft.com/office/officeart/2005/8/layout/vProcess5"/>
    <dgm:cxn modelId="{06BA8209-EAAB-4E02-AF97-77CAC455A163}" type="presParOf" srcId="{BDD70DD8-0F2C-4B7E-B10C-A8770FA208C6}" destId="{93A91B2F-4F60-430B-BBF1-15136773AF09}" srcOrd="3" destOrd="0" presId="urn:microsoft.com/office/officeart/2005/8/layout/vProcess5"/>
    <dgm:cxn modelId="{04D9DF9D-0900-4BD9-9802-93D6F700CA7E}" type="presParOf" srcId="{BDD70DD8-0F2C-4B7E-B10C-A8770FA208C6}" destId="{FB187E7F-DBC3-46BA-A906-73F37F9C3DC0}" srcOrd="4" destOrd="0" presId="urn:microsoft.com/office/officeart/2005/8/layout/vProcess5"/>
    <dgm:cxn modelId="{E8DCD9A4-A55B-429A-A100-C66E594F1754}" type="presParOf" srcId="{BDD70DD8-0F2C-4B7E-B10C-A8770FA208C6}" destId="{5DD09F27-BFCD-4A4E-8E55-19CF4C7E037E}" srcOrd="5" destOrd="0" presId="urn:microsoft.com/office/officeart/2005/8/layout/vProcess5"/>
    <dgm:cxn modelId="{8EA9FC84-97D8-47B4-A384-4D3A43B23FBE}" type="presParOf" srcId="{BDD70DD8-0F2C-4B7E-B10C-A8770FA208C6}" destId="{73FA54A1-4A47-4707-BB88-C5A30DEF7FF2}" srcOrd="6" destOrd="0" presId="urn:microsoft.com/office/officeart/2005/8/layout/vProcess5"/>
    <dgm:cxn modelId="{7990CFBE-1868-4EF1-A1A5-C05109123F39}" type="presParOf" srcId="{BDD70DD8-0F2C-4B7E-B10C-A8770FA208C6}" destId="{175EBBE5-EB3D-4AD6-A9D4-00E3B7D05A34}" srcOrd="7" destOrd="0" presId="urn:microsoft.com/office/officeart/2005/8/layout/vProcess5"/>
    <dgm:cxn modelId="{FB4A7F11-86B2-4A13-9B67-E8E9C4586B61}" type="presParOf" srcId="{BDD70DD8-0F2C-4B7E-B10C-A8770FA208C6}" destId="{58D9309C-9AC2-4DE1-8D62-D70DFA404F54}" srcOrd="8" destOrd="0" presId="urn:microsoft.com/office/officeart/2005/8/layout/vProcess5"/>
    <dgm:cxn modelId="{2376F787-658B-4ABA-8886-830C6254B06B}" type="presParOf" srcId="{BDD70DD8-0F2C-4B7E-B10C-A8770FA208C6}" destId="{7FDC0991-96AC-457A-9559-BC70E7EEFD15}" srcOrd="9" destOrd="0" presId="urn:microsoft.com/office/officeart/2005/8/layout/vProcess5"/>
    <dgm:cxn modelId="{B81DB0E7-61AA-451B-A338-FD4B1D5068D9}" type="presParOf" srcId="{BDD70DD8-0F2C-4B7E-B10C-A8770FA208C6}" destId="{8C453ED9-5C15-4700-A378-8C0E9FCD73DB}" srcOrd="10" destOrd="0" presId="urn:microsoft.com/office/officeart/2005/8/layout/vProcess5"/>
    <dgm:cxn modelId="{8E509076-87EB-48BA-84BB-EC665B3935E4}" type="presParOf" srcId="{BDD70DD8-0F2C-4B7E-B10C-A8770FA208C6}" destId="{A6937A39-5617-4E9C-A4FF-417BEF5021A7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3271A1-36A1-4189-A9B5-B9032862E635}" type="doc">
      <dgm:prSet loTypeId="urn:microsoft.com/office/officeart/2005/8/layout/process4" loCatId="process" qsTypeId="urn:microsoft.com/office/officeart/2005/8/quickstyle/simple1" qsCatId="simple" csTypeId="urn:microsoft.com/office/officeart/2005/8/colors/colorful1#1" csCatId="colorful"/>
      <dgm:spPr/>
      <dgm:t>
        <a:bodyPr/>
        <a:lstStyle/>
        <a:p>
          <a:endParaRPr lang="en-US"/>
        </a:p>
      </dgm:t>
    </dgm:pt>
    <dgm:pt modelId="{0B2EF865-D8F5-425D-8424-8FBC6A72ED9C}">
      <dgm:prSet/>
      <dgm:spPr/>
      <dgm:t>
        <a:bodyPr/>
        <a:lstStyle/>
        <a:p>
          <a:r>
            <a:rPr lang="en-US" dirty="0"/>
            <a:t>Linked List:</a:t>
          </a:r>
        </a:p>
      </dgm:t>
    </dgm:pt>
    <dgm:pt modelId="{25B6FA88-CC48-47B5-83ED-3D3B444E5B51}" type="parTrans" cxnId="{7C4579B1-B828-44F2-AB01-EDFA712CC3E1}">
      <dgm:prSet/>
      <dgm:spPr/>
      <dgm:t>
        <a:bodyPr/>
        <a:lstStyle/>
        <a:p>
          <a:endParaRPr lang="en-US"/>
        </a:p>
      </dgm:t>
    </dgm:pt>
    <dgm:pt modelId="{BBB11B37-A163-4632-B6BC-3B07B1A1EF78}" type="sibTrans" cxnId="{7C4579B1-B828-44F2-AB01-EDFA712CC3E1}">
      <dgm:prSet/>
      <dgm:spPr/>
      <dgm:t>
        <a:bodyPr/>
        <a:lstStyle/>
        <a:p>
          <a:endParaRPr lang="en-US"/>
        </a:p>
      </dgm:t>
    </dgm:pt>
    <dgm:pt modelId="{91A81665-BED0-4A15-850F-5DFE6C41D1DE}">
      <dgm:prSet/>
      <dgm:spPr/>
      <dgm:t>
        <a:bodyPr/>
        <a:lstStyle/>
        <a:p>
          <a:r>
            <a:rPr lang="en-US" dirty="0"/>
            <a:t>It was used in the scope of risk factor and searching for available areas.</a:t>
          </a:r>
        </a:p>
      </dgm:t>
    </dgm:pt>
    <dgm:pt modelId="{BD64C444-4256-4682-996A-B33FDFF11964}" type="parTrans" cxnId="{08BBA975-CFBF-4C00-A9EF-1E13C9385ED9}">
      <dgm:prSet/>
      <dgm:spPr/>
      <dgm:t>
        <a:bodyPr/>
        <a:lstStyle/>
        <a:p>
          <a:endParaRPr lang="en-US"/>
        </a:p>
      </dgm:t>
    </dgm:pt>
    <dgm:pt modelId="{60874CD6-5B1E-4BAB-8245-CD3FBAD81DD9}" type="sibTrans" cxnId="{08BBA975-CFBF-4C00-A9EF-1E13C9385ED9}">
      <dgm:prSet/>
      <dgm:spPr/>
      <dgm:t>
        <a:bodyPr/>
        <a:lstStyle/>
        <a:p>
          <a:endParaRPr lang="en-US"/>
        </a:p>
      </dgm:t>
    </dgm:pt>
    <dgm:pt modelId="{7E21CDD5-2793-4B3C-B95F-20E461186372}">
      <dgm:prSet/>
      <dgm:spPr/>
      <dgm:t>
        <a:bodyPr/>
        <a:lstStyle/>
        <a:p>
          <a:r>
            <a:rPr lang="en-US" dirty="0"/>
            <a:t>BST:</a:t>
          </a:r>
        </a:p>
      </dgm:t>
    </dgm:pt>
    <dgm:pt modelId="{5CDE897D-F93B-4861-AC96-2FE5558757CB}" type="parTrans" cxnId="{0D161EDD-346D-47C7-95EA-B7395FB601FB}">
      <dgm:prSet/>
      <dgm:spPr/>
      <dgm:t>
        <a:bodyPr/>
        <a:lstStyle/>
        <a:p>
          <a:endParaRPr lang="en-US"/>
        </a:p>
      </dgm:t>
    </dgm:pt>
    <dgm:pt modelId="{0DAE0EBD-992A-4805-8BF4-CCA0C3004528}" type="sibTrans" cxnId="{0D161EDD-346D-47C7-95EA-B7395FB601FB}">
      <dgm:prSet/>
      <dgm:spPr/>
      <dgm:t>
        <a:bodyPr/>
        <a:lstStyle/>
        <a:p>
          <a:endParaRPr lang="en-US"/>
        </a:p>
      </dgm:t>
    </dgm:pt>
    <dgm:pt modelId="{E8384A6F-3437-43E8-AF7D-CD71A97AAD12}">
      <dgm:prSet/>
      <dgm:spPr/>
      <dgm:t>
        <a:bodyPr/>
        <a:lstStyle/>
        <a:p>
          <a:r>
            <a:rPr lang="en-US" dirty="0"/>
            <a:t>It was used in the scope of searching for the CNIC and the storing of time and CNIC.</a:t>
          </a:r>
        </a:p>
      </dgm:t>
    </dgm:pt>
    <dgm:pt modelId="{1CED18D6-974D-4F73-9DE6-031472558807}" type="parTrans" cxnId="{3DD354C7-2851-4FA0-86D7-57C4A38655A2}">
      <dgm:prSet/>
      <dgm:spPr/>
      <dgm:t>
        <a:bodyPr/>
        <a:lstStyle/>
        <a:p>
          <a:endParaRPr lang="en-US"/>
        </a:p>
      </dgm:t>
    </dgm:pt>
    <dgm:pt modelId="{E82A7272-D17F-4EF1-A6E7-B5884B884AD0}" type="sibTrans" cxnId="{3DD354C7-2851-4FA0-86D7-57C4A38655A2}">
      <dgm:prSet/>
      <dgm:spPr/>
      <dgm:t>
        <a:bodyPr/>
        <a:lstStyle/>
        <a:p>
          <a:endParaRPr lang="en-US"/>
        </a:p>
      </dgm:t>
    </dgm:pt>
    <dgm:pt modelId="{B9AA26EC-246B-4543-98A9-33F6166CC084}">
      <dgm:prSet/>
      <dgm:spPr/>
      <dgm:t>
        <a:bodyPr/>
        <a:lstStyle/>
        <a:p>
          <a:r>
            <a:rPr lang="en-US" dirty="0"/>
            <a:t>Bubble Sort Of linked List:</a:t>
          </a:r>
        </a:p>
      </dgm:t>
    </dgm:pt>
    <dgm:pt modelId="{C5B90D69-51C3-4034-B08D-47FD5F076DA0}" type="parTrans" cxnId="{8A0FA787-602B-4D13-A5E9-4CC21651E3A1}">
      <dgm:prSet/>
      <dgm:spPr/>
      <dgm:t>
        <a:bodyPr/>
        <a:lstStyle/>
        <a:p>
          <a:endParaRPr lang="en-US"/>
        </a:p>
      </dgm:t>
    </dgm:pt>
    <dgm:pt modelId="{5FE4ECB0-5091-42AE-9AC4-15CA2866CEEF}" type="sibTrans" cxnId="{8A0FA787-602B-4D13-A5E9-4CC21651E3A1}">
      <dgm:prSet/>
      <dgm:spPr/>
      <dgm:t>
        <a:bodyPr/>
        <a:lstStyle/>
        <a:p>
          <a:endParaRPr lang="en-US"/>
        </a:p>
      </dgm:t>
    </dgm:pt>
    <dgm:pt modelId="{F37DD715-111B-4D6B-A6A8-609A5359583F}">
      <dgm:prSet/>
      <dgm:spPr/>
      <dgm:t>
        <a:bodyPr/>
        <a:lstStyle/>
        <a:p>
          <a:r>
            <a:rPr lang="en-US" dirty="0"/>
            <a:t>It was used in the scope of risk factor and searching for available areas.</a:t>
          </a:r>
        </a:p>
      </dgm:t>
    </dgm:pt>
    <dgm:pt modelId="{B6007FC3-7CA3-4CD1-99F2-59B4A2ABC30D}" type="parTrans" cxnId="{1C13BF2C-D4A6-4BA0-A7A3-128D84C052CF}">
      <dgm:prSet/>
      <dgm:spPr/>
      <dgm:t>
        <a:bodyPr/>
        <a:lstStyle/>
        <a:p>
          <a:endParaRPr lang="en-US"/>
        </a:p>
      </dgm:t>
    </dgm:pt>
    <dgm:pt modelId="{997B5358-DCB8-4216-9280-74303DF5FEF7}" type="sibTrans" cxnId="{1C13BF2C-D4A6-4BA0-A7A3-128D84C052CF}">
      <dgm:prSet/>
      <dgm:spPr/>
      <dgm:t>
        <a:bodyPr/>
        <a:lstStyle/>
        <a:p>
          <a:endParaRPr lang="en-US"/>
        </a:p>
      </dgm:t>
    </dgm:pt>
    <dgm:pt modelId="{E6A107D8-92FA-4F77-9A2B-B3DA0C031380}" type="pres">
      <dgm:prSet presAssocID="{9E3271A1-36A1-4189-A9B5-B9032862E63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CD3E77-CD5C-45BB-9578-AAB5DE85D953}" type="pres">
      <dgm:prSet presAssocID="{F37DD715-111B-4D6B-A6A8-609A5359583F}" presName="boxAndChildren" presStyleCnt="0"/>
      <dgm:spPr/>
    </dgm:pt>
    <dgm:pt modelId="{26123E83-D982-48C8-A198-FB9E80128DE2}" type="pres">
      <dgm:prSet presAssocID="{F37DD715-111B-4D6B-A6A8-609A5359583F}" presName="parentTextBox" presStyleLbl="node1" presStyleIdx="0" presStyleCnt="6"/>
      <dgm:spPr/>
      <dgm:t>
        <a:bodyPr/>
        <a:lstStyle/>
        <a:p>
          <a:endParaRPr lang="en-US"/>
        </a:p>
      </dgm:t>
    </dgm:pt>
    <dgm:pt modelId="{321AB4F7-E7F4-4E31-8EA3-D96E1E18FE16}" type="pres">
      <dgm:prSet presAssocID="{5FE4ECB0-5091-42AE-9AC4-15CA2866CEEF}" presName="sp" presStyleCnt="0"/>
      <dgm:spPr/>
    </dgm:pt>
    <dgm:pt modelId="{81640FC3-DDBB-443B-BA6E-CDF5D89744EE}" type="pres">
      <dgm:prSet presAssocID="{B9AA26EC-246B-4543-98A9-33F6166CC084}" presName="arrowAndChildren" presStyleCnt="0"/>
      <dgm:spPr/>
    </dgm:pt>
    <dgm:pt modelId="{2BADB0DC-0FF2-47AB-B50F-6A234E99E38E}" type="pres">
      <dgm:prSet presAssocID="{B9AA26EC-246B-4543-98A9-33F6166CC084}" presName="parentTextArrow" presStyleLbl="node1" presStyleIdx="1" presStyleCnt="6"/>
      <dgm:spPr/>
      <dgm:t>
        <a:bodyPr/>
        <a:lstStyle/>
        <a:p>
          <a:endParaRPr lang="en-US"/>
        </a:p>
      </dgm:t>
    </dgm:pt>
    <dgm:pt modelId="{D72A731A-C56F-4FE2-8C0F-DB51F56522EE}" type="pres">
      <dgm:prSet presAssocID="{E82A7272-D17F-4EF1-A6E7-B5884B884AD0}" presName="sp" presStyleCnt="0"/>
      <dgm:spPr/>
    </dgm:pt>
    <dgm:pt modelId="{EA79888C-F3DC-4B06-BDD9-79E9A093C059}" type="pres">
      <dgm:prSet presAssocID="{E8384A6F-3437-43E8-AF7D-CD71A97AAD12}" presName="arrowAndChildren" presStyleCnt="0"/>
      <dgm:spPr/>
    </dgm:pt>
    <dgm:pt modelId="{3F1D37A5-FEAE-4992-A05F-669D5B5E72F3}" type="pres">
      <dgm:prSet presAssocID="{E8384A6F-3437-43E8-AF7D-CD71A97AAD12}" presName="parentTextArrow" presStyleLbl="node1" presStyleIdx="2" presStyleCnt="6"/>
      <dgm:spPr/>
      <dgm:t>
        <a:bodyPr/>
        <a:lstStyle/>
        <a:p>
          <a:endParaRPr lang="en-US"/>
        </a:p>
      </dgm:t>
    </dgm:pt>
    <dgm:pt modelId="{623B895B-677A-4CFC-A56E-2F1796EB4F65}" type="pres">
      <dgm:prSet presAssocID="{0DAE0EBD-992A-4805-8BF4-CCA0C3004528}" presName="sp" presStyleCnt="0"/>
      <dgm:spPr/>
    </dgm:pt>
    <dgm:pt modelId="{3AA1ACD0-6F81-421F-BBD4-33F4689CD043}" type="pres">
      <dgm:prSet presAssocID="{7E21CDD5-2793-4B3C-B95F-20E461186372}" presName="arrowAndChildren" presStyleCnt="0"/>
      <dgm:spPr/>
    </dgm:pt>
    <dgm:pt modelId="{1E5A0304-256C-4BCF-AECE-8D747CFF0F2C}" type="pres">
      <dgm:prSet presAssocID="{7E21CDD5-2793-4B3C-B95F-20E461186372}" presName="parentTextArrow" presStyleLbl="node1" presStyleIdx="3" presStyleCnt="6"/>
      <dgm:spPr/>
      <dgm:t>
        <a:bodyPr/>
        <a:lstStyle/>
        <a:p>
          <a:endParaRPr lang="en-US"/>
        </a:p>
      </dgm:t>
    </dgm:pt>
    <dgm:pt modelId="{68F2C460-90A3-4AB1-9E2B-E9407ADC1990}" type="pres">
      <dgm:prSet presAssocID="{60874CD6-5B1E-4BAB-8245-CD3FBAD81DD9}" presName="sp" presStyleCnt="0"/>
      <dgm:spPr/>
    </dgm:pt>
    <dgm:pt modelId="{B15B3E6F-E740-46A1-A144-35E6485D4C19}" type="pres">
      <dgm:prSet presAssocID="{91A81665-BED0-4A15-850F-5DFE6C41D1DE}" presName="arrowAndChildren" presStyleCnt="0"/>
      <dgm:spPr/>
    </dgm:pt>
    <dgm:pt modelId="{8590D34B-2209-450C-B2B9-6474B0F7A2F9}" type="pres">
      <dgm:prSet presAssocID="{91A81665-BED0-4A15-850F-5DFE6C41D1DE}" presName="parentTextArrow" presStyleLbl="node1" presStyleIdx="4" presStyleCnt="6"/>
      <dgm:spPr/>
      <dgm:t>
        <a:bodyPr/>
        <a:lstStyle/>
        <a:p>
          <a:endParaRPr lang="en-US"/>
        </a:p>
      </dgm:t>
    </dgm:pt>
    <dgm:pt modelId="{4D02ECCF-1E11-4B39-8A8F-A4254140DBED}" type="pres">
      <dgm:prSet presAssocID="{BBB11B37-A163-4632-B6BC-3B07B1A1EF78}" presName="sp" presStyleCnt="0"/>
      <dgm:spPr/>
    </dgm:pt>
    <dgm:pt modelId="{8AD2ABCF-6D20-4185-B4BC-70BC593F113A}" type="pres">
      <dgm:prSet presAssocID="{0B2EF865-D8F5-425D-8424-8FBC6A72ED9C}" presName="arrowAndChildren" presStyleCnt="0"/>
      <dgm:spPr/>
    </dgm:pt>
    <dgm:pt modelId="{F0260697-313A-419F-B61D-819D52A9AFCD}" type="pres">
      <dgm:prSet presAssocID="{0B2EF865-D8F5-425D-8424-8FBC6A72ED9C}" presName="parentTextArrow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3DD354C7-2851-4FA0-86D7-57C4A38655A2}" srcId="{9E3271A1-36A1-4189-A9B5-B9032862E635}" destId="{E8384A6F-3437-43E8-AF7D-CD71A97AAD12}" srcOrd="3" destOrd="0" parTransId="{1CED18D6-974D-4F73-9DE6-031472558807}" sibTransId="{E82A7272-D17F-4EF1-A6E7-B5884B884AD0}"/>
    <dgm:cxn modelId="{8A0FA787-602B-4D13-A5E9-4CC21651E3A1}" srcId="{9E3271A1-36A1-4189-A9B5-B9032862E635}" destId="{B9AA26EC-246B-4543-98A9-33F6166CC084}" srcOrd="4" destOrd="0" parTransId="{C5B90D69-51C3-4034-B08D-47FD5F076DA0}" sibTransId="{5FE4ECB0-5091-42AE-9AC4-15CA2866CEEF}"/>
    <dgm:cxn modelId="{39910192-CC5A-4215-BE6D-CEBF3EA2CA5F}" type="presOf" srcId="{0B2EF865-D8F5-425D-8424-8FBC6A72ED9C}" destId="{F0260697-313A-419F-B61D-819D52A9AFCD}" srcOrd="0" destOrd="0" presId="urn:microsoft.com/office/officeart/2005/8/layout/process4"/>
    <dgm:cxn modelId="{50EE6E06-956B-4766-85F1-7174A668595E}" type="presOf" srcId="{91A81665-BED0-4A15-850F-5DFE6C41D1DE}" destId="{8590D34B-2209-450C-B2B9-6474B0F7A2F9}" srcOrd="0" destOrd="0" presId="urn:microsoft.com/office/officeart/2005/8/layout/process4"/>
    <dgm:cxn modelId="{0D161EDD-346D-47C7-95EA-B7395FB601FB}" srcId="{9E3271A1-36A1-4189-A9B5-B9032862E635}" destId="{7E21CDD5-2793-4B3C-B95F-20E461186372}" srcOrd="2" destOrd="0" parTransId="{5CDE897D-F93B-4861-AC96-2FE5558757CB}" sibTransId="{0DAE0EBD-992A-4805-8BF4-CCA0C3004528}"/>
    <dgm:cxn modelId="{B6210F25-7339-4B95-8308-407BA629AE5F}" type="presOf" srcId="{F37DD715-111B-4D6B-A6A8-609A5359583F}" destId="{26123E83-D982-48C8-A198-FB9E80128DE2}" srcOrd="0" destOrd="0" presId="urn:microsoft.com/office/officeart/2005/8/layout/process4"/>
    <dgm:cxn modelId="{5859DD4C-7F59-4F97-86B2-56649392A923}" type="presOf" srcId="{7E21CDD5-2793-4B3C-B95F-20E461186372}" destId="{1E5A0304-256C-4BCF-AECE-8D747CFF0F2C}" srcOrd="0" destOrd="0" presId="urn:microsoft.com/office/officeart/2005/8/layout/process4"/>
    <dgm:cxn modelId="{1C13BF2C-D4A6-4BA0-A7A3-128D84C052CF}" srcId="{9E3271A1-36A1-4189-A9B5-B9032862E635}" destId="{F37DD715-111B-4D6B-A6A8-609A5359583F}" srcOrd="5" destOrd="0" parTransId="{B6007FC3-7CA3-4CD1-99F2-59B4A2ABC30D}" sibTransId="{997B5358-DCB8-4216-9280-74303DF5FEF7}"/>
    <dgm:cxn modelId="{372B04DC-BA88-41DF-8BA9-518F9122E8B2}" type="presOf" srcId="{E8384A6F-3437-43E8-AF7D-CD71A97AAD12}" destId="{3F1D37A5-FEAE-4992-A05F-669D5B5E72F3}" srcOrd="0" destOrd="0" presId="urn:microsoft.com/office/officeart/2005/8/layout/process4"/>
    <dgm:cxn modelId="{066B6AA4-804C-48E8-A2EC-F88B4A574782}" type="presOf" srcId="{9E3271A1-36A1-4189-A9B5-B9032862E635}" destId="{E6A107D8-92FA-4F77-9A2B-B3DA0C031380}" srcOrd="0" destOrd="0" presId="urn:microsoft.com/office/officeart/2005/8/layout/process4"/>
    <dgm:cxn modelId="{08BBA975-CFBF-4C00-A9EF-1E13C9385ED9}" srcId="{9E3271A1-36A1-4189-A9B5-B9032862E635}" destId="{91A81665-BED0-4A15-850F-5DFE6C41D1DE}" srcOrd="1" destOrd="0" parTransId="{BD64C444-4256-4682-996A-B33FDFF11964}" sibTransId="{60874CD6-5B1E-4BAB-8245-CD3FBAD81DD9}"/>
    <dgm:cxn modelId="{7C4579B1-B828-44F2-AB01-EDFA712CC3E1}" srcId="{9E3271A1-36A1-4189-A9B5-B9032862E635}" destId="{0B2EF865-D8F5-425D-8424-8FBC6A72ED9C}" srcOrd="0" destOrd="0" parTransId="{25B6FA88-CC48-47B5-83ED-3D3B444E5B51}" sibTransId="{BBB11B37-A163-4632-B6BC-3B07B1A1EF78}"/>
    <dgm:cxn modelId="{7FA5BA22-CFC0-44AB-A43A-8C9A24BA3C95}" type="presOf" srcId="{B9AA26EC-246B-4543-98A9-33F6166CC084}" destId="{2BADB0DC-0FF2-47AB-B50F-6A234E99E38E}" srcOrd="0" destOrd="0" presId="urn:microsoft.com/office/officeart/2005/8/layout/process4"/>
    <dgm:cxn modelId="{66E93A58-2906-4D02-8754-90E2CB774170}" type="presParOf" srcId="{E6A107D8-92FA-4F77-9A2B-B3DA0C031380}" destId="{39CD3E77-CD5C-45BB-9578-AAB5DE85D953}" srcOrd="0" destOrd="0" presId="urn:microsoft.com/office/officeart/2005/8/layout/process4"/>
    <dgm:cxn modelId="{72E915BF-9AF0-4EDF-BC92-F3CEC4562CDB}" type="presParOf" srcId="{39CD3E77-CD5C-45BB-9578-AAB5DE85D953}" destId="{26123E83-D982-48C8-A198-FB9E80128DE2}" srcOrd="0" destOrd="0" presId="urn:microsoft.com/office/officeart/2005/8/layout/process4"/>
    <dgm:cxn modelId="{C7BF50EF-BB3B-4771-8EBB-3BE38D07E970}" type="presParOf" srcId="{E6A107D8-92FA-4F77-9A2B-B3DA0C031380}" destId="{321AB4F7-E7F4-4E31-8EA3-D96E1E18FE16}" srcOrd="1" destOrd="0" presId="urn:microsoft.com/office/officeart/2005/8/layout/process4"/>
    <dgm:cxn modelId="{E7F73B6E-113D-4CFB-A466-B9B20B295B90}" type="presParOf" srcId="{E6A107D8-92FA-4F77-9A2B-B3DA0C031380}" destId="{81640FC3-DDBB-443B-BA6E-CDF5D89744EE}" srcOrd="2" destOrd="0" presId="urn:microsoft.com/office/officeart/2005/8/layout/process4"/>
    <dgm:cxn modelId="{30182DD3-2334-4D41-B6B6-EA2CA38F0266}" type="presParOf" srcId="{81640FC3-DDBB-443B-BA6E-CDF5D89744EE}" destId="{2BADB0DC-0FF2-47AB-B50F-6A234E99E38E}" srcOrd="0" destOrd="0" presId="urn:microsoft.com/office/officeart/2005/8/layout/process4"/>
    <dgm:cxn modelId="{1A2E6614-9476-4117-8EE0-C6A8178A7863}" type="presParOf" srcId="{E6A107D8-92FA-4F77-9A2B-B3DA0C031380}" destId="{D72A731A-C56F-4FE2-8C0F-DB51F56522EE}" srcOrd="3" destOrd="0" presId="urn:microsoft.com/office/officeart/2005/8/layout/process4"/>
    <dgm:cxn modelId="{7064E547-16B4-4884-9ED8-61E28241F1ED}" type="presParOf" srcId="{E6A107D8-92FA-4F77-9A2B-B3DA0C031380}" destId="{EA79888C-F3DC-4B06-BDD9-79E9A093C059}" srcOrd="4" destOrd="0" presId="urn:microsoft.com/office/officeart/2005/8/layout/process4"/>
    <dgm:cxn modelId="{41505182-6F70-4577-96EF-B1249F0F7DE2}" type="presParOf" srcId="{EA79888C-F3DC-4B06-BDD9-79E9A093C059}" destId="{3F1D37A5-FEAE-4992-A05F-669D5B5E72F3}" srcOrd="0" destOrd="0" presId="urn:microsoft.com/office/officeart/2005/8/layout/process4"/>
    <dgm:cxn modelId="{2C9222F6-A1D6-413A-857A-78A86C12C726}" type="presParOf" srcId="{E6A107D8-92FA-4F77-9A2B-B3DA0C031380}" destId="{623B895B-677A-4CFC-A56E-2F1796EB4F65}" srcOrd="5" destOrd="0" presId="urn:microsoft.com/office/officeart/2005/8/layout/process4"/>
    <dgm:cxn modelId="{C2AF4EAC-90B5-45DE-9679-4ABEFB95A451}" type="presParOf" srcId="{E6A107D8-92FA-4F77-9A2B-B3DA0C031380}" destId="{3AA1ACD0-6F81-421F-BBD4-33F4689CD043}" srcOrd="6" destOrd="0" presId="urn:microsoft.com/office/officeart/2005/8/layout/process4"/>
    <dgm:cxn modelId="{24B99B54-4423-424E-B3EC-D9B9ED6D6A24}" type="presParOf" srcId="{3AA1ACD0-6F81-421F-BBD4-33F4689CD043}" destId="{1E5A0304-256C-4BCF-AECE-8D747CFF0F2C}" srcOrd="0" destOrd="0" presId="urn:microsoft.com/office/officeart/2005/8/layout/process4"/>
    <dgm:cxn modelId="{DB2647D4-D18D-4D39-A550-771007744E12}" type="presParOf" srcId="{E6A107D8-92FA-4F77-9A2B-B3DA0C031380}" destId="{68F2C460-90A3-4AB1-9E2B-E9407ADC1990}" srcOrd="7" destOrd="0" presId="urn:microsoft.com/office/officeart/2005/8/layout/process4"/>
    <dgm:cxn modelId="{C42A3612-E93A-4472-BC3E-DF96E2D4CD0B}" type="presParOf" srcId="{E6A107D8-92FA-4F77-9A2B-B3DA0C031380}" destId="{B15B3E6F-E740-46A1-A144-35E6485D4C19}" srcOrd="8" destOrd="0" presId="urn:microsoft.com/office/officeart/2005/8/layout/process4"/>
    <dgm:cxn modelId="{3CD7514C-94B8-4193-AFA7-19AB11E5ACF7}" type="presParOf" srcId="{B15B3E6F-E740-46A1-A144-35E6485D4C19}" destId="{8590D34B-2209-450C-B2B9-6474B0F7A2F9}" srcOrd="0" destOrd="0" presId="urn:microsoft.com/office/officeart/2005/8/layout/process4"/>
    <dgm:cxn modelId="{CF49BD25-6AE6-426D-B3BF-46AE9F1C71BB}" type="presParOf" srcId="{E6A107D8-92FA-4F77-9A2B-B3DA0C031380}" destId="{4D02ECCF-1E11-4B39-8A8F-A4254140DBED}" srcOrd="9" destOrd="0" presId="urn:microsoft.com/office/officeart/2005/8/layout/process4"/>
    <dgm:cxn modelId="{3C0A57AA-5278-482D-B566-614D8534DBBC}" type="presParOf" srcId="{E6A107D8-92FA-4F77-9A2B-B3DA0C031380}" destId="{8AD2ABCF-6D20-4185-B4BC-70BC593F113A}" srcOrd="10" destOrd="0" presId="urn:microsoft.com/office/officeart/2005/8/layout/process4"/>
    <dgm:cxn modelId="{7227E218-9842-4C07-892C-B6C3FC3642BF}" type="presParOf" srcId="{8AD2ABCF-6D20-4185-B4BC-70BC593F113A}" destId="{F0260697-313A-419F-B61D-819D52A9AFC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4E0859-64F0-45AA-AE00-4F586F11E229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AA2FB08-42F6-42C8-B003-04600A55193D}">
      <dgm:prSet/>
      <dgm:spPr/>
      <dgm:t>
        <a:bodyPr/>
        <a:lstStyle/>
        <a:p>
          <a:r>
            <a:rPr lang="en-US" dirty="0"/>
            <a:t>Taking the current time as input </a:t>
          </a:r>
        </a:p>
      </dgm:t>
    </dgm:pt>
    <dgm:pt modelId="{63B9FC2D-E7A7-4869-AB63-B8B5A4009142}" type="parTrans" cxnId="{1B87BFA7-A0C4-488C-A478-BF8C838C9D7B}">
      <dgm:prSet/>
      <dgm:spPr/>
      <dgm:t>
        <a:bodyPr/>
        <a:lstStyle/>
        <a:p>
          <a:endParaRPr lang="en-US"/>
        </a:p>
      </dgm:t>
    </dgm:pt>
    <dgm:pt modelId="{0C8F4DED-5448-4CAD-84FA-A947DC9332E6}" type="sibTrans" cxnId="{1B87BFA7-A0C4-488C-A478-BF8C838C9D7B}">
      <dgm:prSet phldrT="1" phldr="0"/>
      <dgm:spPr/>
      <dgm:t>
        <a:bodyPr/>
        <a:lstStyle/>
        <a:p>
          <a:r>
            <a:rPr lang="en-US" dirty="0"/>
            <a:t>1</a:t>
          </a:r>
        </a:p>
      </dgm:t>
    </dgm:pt>
    <dgm:pt modelId="{F78FE0F0-2898-41EC-BE7E-2839419F20B3}">
      <dgm:prSet/>
      <dgm:spPr/>
      <dgm:t>
        <a:bodyPr/>
        <a:lstStyle/>
        <a:p>
          <a:r>
            <a:rPr lang="en-US" dirty="0"/>
            <a:t>handling </a:t>
          </a:r>
          <a:r>
            <a:rPr lang="en-US" dirty="0" smtClean="0"/>
            <a:t>linked </a:t>
          </a:r>
          <a:r>
            <a:rPr lang="en-US" dirty="0"/>
            <a:t>list </a:t>
          </a:r>
        </a:p>
      </dgm:t>
    </dgm:pt>
    <dgm:pt modelId="{18C14587-E8B1-489C-BE5D-CD954FCC543C}" type="parTrans" cxnId="{A2A92155-A0CC-40DA-8E9B-E36668F39D77}">
      <dgm:prSet/>
      <dgm:spPr/>
      <dgm:t>
        <a:bodyPr/>
        <a:lstStyle/>
        <a:p>
          <a:endParaRPr lang="en-US"/>
        </a:p>
      </dgm:t>
    </dgm:pt>
    <dgm:pt modelId="{9DCC1695-906B-4344-B9EC-60C68CD90152}" type="sibTrans" cxnId="{A2A92155-A0CC-40DA-8E9B-E36668F39D77}">
      <dgm:prSet phldrT="2" phldr="0"/>
      <dgm:spPr/>
      <dgm:t>
        <a:bodyPr/>
        <a:lstStyle/>
        <a:p>
          <a:r>
            <a:rPr lang="en-US" dirty="0"/>
            <a:t>2</a:t>
          </a:r>
        </a:p>
      </dgm:t>
    </dgm:pt>
    <dgm:pt modelId="{781483F4-9C8D-4D45-BC8E-D0044D600C51}">
      <dgm:prSet/>
      <dgm:spPr/>
      <dgm:t>
        <a:bodyPr/>
        <a:lstStyle/>
        <a:p>
          <a:r>
            <a:rPr lang="en-US" dirty="0"/>
            <a:t>Handling BST</a:t>
          </a:r>
        </a:p>
      </dgm:t>
    </dgm:pt>
    <dgm:pt modelId="{55192359-433E-4DEF-98F8-E695B7C1CF83}" type="parTrans" cxnId="{ACA2D008-8372-46DC-9452-CBB968AE933C}">
      <dgm:prSet/>
      <dgm:spPr/>
      <dgm:t>
        <a:bodyPr/>
        <a:lstStyle/>
        <a:p>
          <a:endParaRPr lang="en-US"/>
        </a:p>
      </dgm:t>
    </dgm:pt>
    <dgm:pt modelId="{A6886F44-1213-4974-B0E6-0B01AB0079C5}" type="sibTrans" cxnId="{ACA2D008-8372-46DC-9452-CBB968AE933C}">
      <dgm:prSet phldrT="3" phldr="0"/>
      <dgm:spPr/>
      <dgm:t>
        <a:bodyPr/>
        <a:lstStyle/>
        <a:p>
          <a:r>
            <a:rPr lang="en-US" dirty="0"/>
            <a:t>3</a:t>
          </a:r>
        </a:p>
      </dgm:t>
    </dgm:pt>
    <dgm:pt modelId="{37278DE3-69EB-48DF-B110-EB09BED6EB23}">
      <dgm:prSet/>
      <dgm:spPr/>
      <dgm:t>
        <a:bodyPr/>
        <a:lstStyle/>
        <a:p>
          <a:r>
            <a:rPr lang="en-US" dirty="0"/>
            <a:t>Handling files</a:t>
          </a:r>
        </a:p>
      </dgm:t>
    </dgm:pt>
    <dgm:pt modelId="{996DC70C-58F4-4D4B-8E84-1865FE03F2D8}" type="parTrans" cxnId="{59BE35E7-A6DE-4591-963A-048F0EEF48FB}">
      <dgm:prSet/>
      <dgm:spPr/>
      <dgm:t>
        <a:bodyPr/>
        <a:lstStyle/>
        <a:p>
          <a:endParaRPr lang="en-US"/>
        </a:p>
      </dgm:t>
    </dgm:pt>
    <dgm:pt modelId="{EAAC58F5-BB6B-47E9-9508-C0349533BA41}" type="sibTrans" cxnId="{59BE35E7-A6DE-4591-963A-048F0EEF48FB}">
      <dgm:prSet phldrT="4" phldr="0"/>
      <dgm:spPr/>
      <dgm:t>
        <a:bodyPr/>
        <a:lstStyle/>
        <a:p>
          <a:r>
            <a:rPr lang="en-US" dirty="0"/>
            <a:t>4</a:t>
          </a:r>
        </a:p>
      </dgm:t>
    </dgm:pt>
    <dgm:pt modelId="{EA20C2F1-3C64-44F2-9292-8B48B1F62E11}" type="pres">
      <dgm:prSet presAssocID="{D64E0859-64F0-45AA-AE00-4F586F11E229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5E9C378-6363-4CF2-A33B-AC8AE7CF7B62}" type="pres">
      <dgm:prSet presAssocID="{4AA2FB08-42F6-42C8-B003-04600A55193D}" presName="compositeNode" presStyleCnt="0">
        <dgm:presLayoutVars>
          <dgm:bulletEnabled val="1"/>
        </dgm:presLayoutVars>
      </dgm:prSet>
      <dgm:spPr/>
    </dgm:pt>
    <dgm:pt modelId="{2A342557-ADF6-4599-B708-CA0DE58D509C}" type="pres">
      <dgm:prSet presAssocID="{4AA2FB08-42F6-42C8-B003-04600A55193D}" presName="bgRect" presStyleLbl="bgAccFollowNode1" presStyleIdx="0" presStyleCnt="4"/>
      <dgm:spPr/>
      <dgm:t>
        <a:bodyPr/>
        <a:lstStyle/>
        <a:p>
          <a:endParaRPr lang="en-US"/>
        </a:p>
      </dgm:t>
    </dgm:pt>
    <dgm:pt modelId="{3E0681D4-5A05-4C43-92C3-4B84031F5527}" type="pres">
      <dgm:prSet presAssocID="{0C8F4DED-5448-4CAD-84FA-A947DC9332E6}" presName="sibTransNodeCircle" presStyleLbl="alignNode1" presStyleIdx="0" presStyleCnt="8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653A78ED-3504-443F-8655-D519155B1412}" type="pres">
      <dgm:prSet presAssocID="{4AA2FB08-42F6-42C8-B003-04600A55193D}" presName="bottomLine" presStyleLbl="alignNode1" presStyleIdx="1" presStyleCnt="8">
        <dgm:presLayoutVars/>
      </dgm:prSet>
      <dgm:spPr/>
    </dgm:pt>
    <dgm:pt modelId="{8826D598-DA7F-42A6-95C8-4A8449AF0C1B}" type="pres">
      <dgm:prSet presAssocID="{4AA2FB08-42F6-42C8-B003-04600A55193D}" presName="nodeText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F3DB5-EF98-41D4-B64F-B1C1A58B58E0}" type="pres">
      <dgm:prSet presAssocID="{0C8F4DED-5448-4CAD-84FA-A947DC9332E6}" presName="sibTrans" presStyleCnt="0"/>
      <dgm:spPr/>
    </dgm:pt>
    <dgm:pt modelId="{318ED0BE-B6F5-4BCE-8352-F12D0352741B}" type="pres">
      <dgm:prSet presAssocID="{F78FE0F0-2898-41EC-BE7E-2839419F20B3}" presName="compositeNode" presStyleCnt="0">
        <dgm:presLayoutVars>
          <dgm:bulletEnabled val="1"/>
        </dgm:presLayoutVars>
      </dgm:prSet>
      <dgm:spPr/>
    </dgm:pt>
    <dgm:pt modelId="{EC7034B3-5D8A-4F65-BF9E-FB10F677D1A0}" type="pres">
      <dgm:prSet presAssocID="{F78FE0F0-2898-41EC-BE7E-2839419F20B3}" presName="bgRect" presStyleLbl="bgAccFollowNode1" presStyleIdx="1" presStyleCnt="4"/>
      <dgm:spPr/>
      <dgm:t>
        <a:bodyPr/>
        <a:lstStyle/>
        <a:p>
          <a:endParaRPr lang="en-US"/>
        </a:p>
      </dgm:t>
    </dgm:pt>
    <dgm:pt modelId="{0D26F1AD-5955-4E6F-8CD8-7497F97C8AC1}" type="pres">
      <dgm:prSet presAssocID="{9DCC1695-906B-4344-B9EC-60C68CD90152}" presName="sibTransNodeCircle" presStyleLbl="alignNode1" presStyleIdx="2" presStyleCnt="8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B23E8A3C-ED7A-4F6A-AC3D-3918C1A02C40}" type="pres">
      <dgm:prSet presAssocID="{F78FE0F0-2898-41EC-BE7E-2839419F20B3}" presName="bottomLine" presStyleLbl="alignNode1" presStyleIdx="3" presStyleCnt="8">
        <dgm:presLayoutVars/>
      </dgm:prSet>
      <dgm:spPr/>
    </dgm:pt>
    <dgm:pt modelId="{66F9C1AD-853F-4C26-B2B0-F8DC0E9ED45A}" type="pres">
      <dgm:prSet presAssocID="{F78FE0F0-2898-41EC-BE7E-2839419F20B3}" presName="nodeText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F4C71B-C662-4CA2-92E8-A9E6D50DF1B2}" type="pres">
      <dgm:prSet presAssocID="{9DCC1695-906B-4344-B9EC-60C68CD90152}" presName="sibTrans" presStyleCnt="0"/>
      <dgm:spPr/>
    </dgm:pt>
    <dgm:pt modelId="{511675BA-C441-40FD-AA43-084CD20D18EB}" type="pres">
      <dgm:prSet presAssocID="{781483F4-9C8D-4D45-BC8E-D0044D600C51}" presName="compositeNode" presStyleCnt="0">
        <dgm:presLayoutVars>
          <dgm:bulletEnabled val="1"/>
        </dgm:presLayoutVars>
      </dgm:prSet>
      <dgm:spPr/>
    </dgm:pt>
    <dgm:pt modelId="{6C00A48D-2F16-45B0-AB1A-E099505864B5}" type="pres">
      <dgm:prSet presAssocID="{781483F4-9C8D-4D45-BC8E-D0044D600C51}" presName="bgRect" presStyleLbl="bgAccFollowNode1" presStyleIdx="2" presStyleCnt="4"/>
      <dgm:spPr/>
      <dgm:t>
        <a:bodyPr/>
        <a:lstStyle/>
        <a:p>
          <a:endParaRPr lang="en-US"/>
        </a:p>
      </dgm:t>
    </dgm:pt>
    <dgm:pt modelId="{4F56E9C0-90C9-4F91-8817-087A5106302D}" type="pres">
      <dgm:prSet presAssocID="{A6886F44-1213-4974-B0E6-0B01AB0079C5}" presName="sibTransNodeCircle" presStyleLbl="alignNode1" presStyleIdx="4" presStyleCnt="8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C1D77872-58BB-41A5-B75A-B04F0B6ED017}" type="pres">
      <dgm:prSet presAssocID="{781483F4-9C8D-4D45-BC8E-D0044D600C51}" presName="bottomLine" presStyleLbl="alignNode1" presStyleIdx="5" presStyleCnt="8">
        <dgm:presLayoutVars/>
      </dgm:prSet>
      <dgm:spPr/>
    </dgm:pt>
    <dgm:pt modelId="{87CB7B27-ED94-4057-8601-CE721C4B6E67}" type="pres">
      <dgm:prSet presAssocID="{781483F4-9C8D-4D45-BC8E-D0044D600C51}" presName="nodeText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A6F5EF-825A-4092-9E5A-7E0C4753ECB5}" type="pres">
      <dgm:prSet presAssocID="{A6886F44-1213-4974-B0E6-0B01AB0079C5}" presName="sibTrans" presStyleCnt="0"/>
      <dgm:spPr/>
    </dgm:pt>
    <dgm:pt modelId="{61CA9FB8-3AAE-4732-82B9-F2F23DD5FF09}" type="pres">
      <dgm:prSet presAssocID="{37278DE3-69EB-48DF-B110-EB09BED6EB23}" presName="compositeNode" presStyleCnt="0">
        <dgm:presLayoutVars>
          <dgm:bulletEnabled val="1"/>
        </dgm:presLayoutVars>
      </dgm:prSet>
      <dgm:spPr/>
    </dgm:pt>
    <dgm:pt modelId="{6E8EC2D7-0EB6-4B78-B7CD-116D2FD66190}" type="pres">
      <dgm:prSet presAssocID="{37278DE3-69EB-48DF-B110-EB09BED6EB23}" presName="bgRect" presStyleLbl="bgAccFollowNode1" presStyleIdx="3" presStyleCnt="4"/>
      <dgm:spPr/>
      <dgm:t>
        <a:bodyPr/>
        <a:lstStyle/>
        <a:p>
          <a:endParaRPr lang="en-US"/>
        </a:p>
      </dgm:t>
    </dgm:pt>
    <dgm:pt modelId="{653CBE99-0A61-4DDC-9788-4F721855F22C}" type="pres">
      <dgm:prSet presAssocID="{EAAC58F5-BB6B-47E9-9508-C0349533BA41}" presName="sibTransNodeCircle" presStyleLbl="alignNode1" presStyleIdx="6" presStyleCnt="8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5C6D8979-BF8C-453C-803F-70D390F4A614}" type="pres">
      <dgm:prSet presAssocID="{37278DE3-69EB-48DF-B110-EB09BED6EB23}" presName="bottomLine" presStyleLbl="alignNode1" presStyleIdx="7" presStyleCnt="8">
        <dgm:presLayoutVars/>
      </dgm:prSet>
      <dgm:spPr/>
    </dgm:pt>
    <dgm:pt modelId="{94EC4687-7067-4AA6-9BF7-4666FE420B76}" type="pres">
      <dgm:prSet presAssocID="{37278DE3-69EB-48DF-B110-EB09BED6EB23}" presName="nodeText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80B691-6F6A-45BA-A692-569C3497F090}" type="presOf" srcId="{F78FE0F0-2898-41EC-BE7E-2839419F20B3}" destId="{66F9C1AD-853F-4C26-B2B0-F8DC0E9ED45A}" srcOrd="1" destOrd="0" presId="urn:microsoft.com/office/officeart/2016/7/layout/BasicLinearProcessNumbered"/>
    <dgm:cxn modelId="{59BE35E7-A6DE-4591-963A-048F0EEF48FB}" srcId="{D64E0859-64F0-45AA-AE00-4F586F11E229}" destId="{37278DE3-69EB-48DF-B110-EB09BED6EB23}" srcOrd="3" destOrd="0" parTransId="{996DC70C-58F4-4D4B-8E84-1865FE03F2D8}" sibTransId="{EAAC58F5-BB6B-47E9-9508-C0349533BA41}"/>
    <dgm:cxn modelId="{991EC147-0EAC-4EAE-B852-70F4EBC7D264}" type="presOf" srcId="{D64E0859-64F0-45AA-AE00-4F586F11E229}" destId="{EA20C2F1-3C64-44F2-9292-8B48B1F62E11}" srcOrd="0" destOrd="0" presId="urn:microsoft.com/office/officeart/2016/7/layout/BasicLinearProcessNumbered"/>
    <dgm:cxn modelId="{A96CFA98-5ECD-4BD7-9F0E-0AE076C9D279}" type="presOf" srcId="{781483F4-9C8D-4D45-BC8E-D0044D600C51}" destId="{87CB7B27-ED94-4057-8601-CE721C4B6E67}" srcOrd="1" destOrd="0" presId="urn:microsoft.com/office/officeart/2016/7/layout/BasicLinearProcessNumbered"/>
    <dgm:cxn modelId="{61522432-79A0-4334-8563-2579AFF4225A}" type="presOf" srcId="{EAAC58F5-BB6B-47E9-9508-C0349533BA41}" destId="{653CBE99-0A61-4DDC-9788-4F721855F22C}" srcOrd="0" destOrd="0" presId="urn:microsoft.com/office/officeart/2016/7/layout/BasicLinearProcessNumbered"/>
    <dgm:cxn modelId="{CE439308-DA18-4706-AA6D-F8AB8CD902AF}" type="presOf" srcId="{781483F4-9C8D-4D45-BC8E-D0044D600C51}" destId="{6C00A48D-2F16-45B0-AB1A-E099505864B5}" srcOrd="0" destOrd="0" presId="urn:microsoft.com/office/officeart/2016/7/layout/BasicLinearProcessNumbered"/>
    <dgm:cxn modelId="{C9760B20-870A-4ED8-94EC-2F45CC4E3EBE}" type="presOf" srcId="{37278DE3-69EB-48DF-B110-EB09BED6EB23}" destId="{6E8EC2D7-0EB6-4B78-B7CD-116D2FD66190}" srcOrd="0" destOrd="0" presId="urn:microsoft.com/office/officeart/2016/7/layout/BasicLinearProcessNumbered"/>
    <dgm:cxn modelId="{F6102E3C-9A16-4D94-BBBE-531C24ABFB93}" type="presOf" srcId="{4AA2FB08-42F6-42C8-B003-04600A55193D}" destId="{2A342557-ADF6-4599-B708-CA0DE58D509C}" srcOrd="0" destOrd="0" presId="urn:microsoft.com/office/officeart/2016/7/layout/BasicLinearProcessNumbered"/>
    <dgm:cxn modelId="{378C06D0-FCDF-465C-A830-5355EB296307}" type="presOf" srcId="{0C8F4DED-5448-4CAD-84FA-A947DC9332E6}" destId="{3E0681D4-5A05-4C43-92C3-4B84031F5527}" srcOrd="0" destOrd="0" presId="urn:microsoft.com/office/officeart/2016/7/layout/BasicLinearProcessNumbered"/>
    <dgm:cxn modelId="{ACA2D008-8372-46DC-9452-CBB968AE933C}" srcId="{D64E0859-64F0-45AA-AE00-4F586F11E229}" destId="{781483F4-9C8D-4D45-BC8E-D0044D600C51}" srcOrd="2" destOrd="0" parTransId="{55192359-433E-4DEF-98F8-E695B7C1CF83}" sibTransId="{A6886F44-1213-4974-B0E6-0B01AB0079C5}"/>
    <dgm:cxn modelId="{7FFE7ADF-92F6-4D3B-B293-22F5AD32046A}" type="presOf" srcId="{37278DE3-69EB-48DF-B110-EB09BED6EB23}" destId="{94EC4687-7067-4AA6-9BF7-4666FE420B76}" srcOrd="1" destOrd="0" presId="urn:microsoft.com/office/officeart/2016/7/layout/BasicLinearProcessNumbered"/>
    <dgm:cxn modelId="{504C68D6-E914-4CF6-9398-E3228C8A65CA}" type="presOf" srcId="{9DCC1695-906B-4344-B9EC-60C68CD90152}" destId="{0D26F1AD-5955-4E6F-8CD8-7497F97C8AC1}" srcOrd="0" destOrd="0" presId="urn:microsoft.com/office/officeart/2016/7/layout/BasicLinearProcessNumbered"/>
    <dgm:cxn modelId="{A7226601-597D-4E3A-9813-028D3DD60F61}" type="presOf" srcId="{4AA2FB08-42F6-42C8-B003-04600A55193D}" destId="{8826D598-DA7F-42A6-95C8-4A8449AF0C1B}" srcOrd="1" destOrd="0" presId="urn:microsoft.com/office/officeart/2016/7/layout/BasicLinearProcessNumbered"/>
    <dgm:cxn modelId="{A2A92155-A0CC-40DA-8E9B-E36668F39D77}" srcId="{D64E0859-64F0-45AA-AE00-4F586F11E229}" destId="{F78FE0F0-2898-41EC-BE7E-2839419F20B3}" srcOrd="1" destOrd="0" parTransId="{18C14587-E8B1-489C-BE5D-CD954FCC543C}" sibTransId="{9DCC1695-906B-4344-B9EC-60C68CD90152}"/>
    <dgm:cxn modelId="{0B59B67E-A4B8-480C-8A07-6C9405A7EA74}" type="presOf" srcId="{A6886F44-1213-4974-B0E6-0B01AB0079C5}" destId="{4F56E9C0-90C9-4F91-8817-087A5106302D}" srcOrd="0" destOrd="0" presId="urn:microsoft.com/office/officeart/2016/7/layout/BasicLinearProcessNumbered"/>
    <dgm:cxn modelId="{1B87BFA7-A0C4-488C-A478-BF8C838C9D7B}" srcId="{D64E0859-64F0-45AA-AE00-4F586F11E229}" destId="{4AA2FB08-42F6-42C8-B003-04600A55193D}" srcOrd="0" destOrd="0" parTransId="{63B9FC2D-E7A7-4869-AB63-B8B5A4009142}" sibTransId="{0C8F4DED-5448-4CAD-84FA-A947DC9332E6}"/>
    <dgm:cxn modelId="{A1CF60AF-A721-4A19-A365-37AEAADACBDC}" type="presOf" srcId="{F78FE0F0-2898-41EC-BE7E-2839419F20B3}" destId="{EC7034B3-5D8A-4F65-BF9E-FB10F677D1A0}" srcOrd="0" destOrd="0" presId="urn:microsoft.com/office/officeart/2016/7/layout/BasicLinearProcessNumbered"/>
    <dgm:cxn modelId="{A1F6FA36-C2CD-403F-8CAD-869E4D8EAE5D}" type="presParOf" srcId="{EA20C2F1-3C64-44F2-9292-8B48B1F62E11}" destId="{E5E9C378-6363-4CF2-A33B-AC8AE7CF7B62}" srcOrd="0" destOrd="0" presId="urn:microsoft.com/office/officeart/2016/7/layout/BasicLinearProcessNumbered"/>
    <dgm:cxn modelId="{7E459986-7888-4325-A109-6E5B0F737B6A}" type="presParOf" srcId="{E5E9C378-6363-4CF2-A33B-AC8AE7CF7B62}" destId="{2A342557-ADF6-4599-B708-CA0DE58D509C}" srcOrd="0" destOrd="0" presId="urn:microsoft.com/office/officeart/2016/7/layout/BasicLinearProcessNumbered"/>
    <dgm:cxn modelId="{79D55CF7-EBAE-4F80-8549-FBDB1A0DF6BD}" type="presParOf" srcId="{E5E9C378-6363-4CF2-A33B-AC8AE7CF7B62}" destId="{3E0681D4-5A05-4C43-92C3-4B84031F5527}" srcOrd="1" destOrd="0" presId="urn:microsoft.com/office/officeart/2016/7/layout/BasicLinearProcessNumbered"/>
    <dgm:cxn modelId="{8D477BC8-5C4E-4B3D-BB5D-A512302E3733}" type="presParOf" srcId="{E5E9C378-6363-4CF2-A33B-AC8AE7CF7B62}" destId="{653A78ED-3504-443F-8655-D519155B1412}" srcOrd="2" destOrd="0" presId="urn:microsoft.com/office/officeart/2016/7/layout/BasicLinearProcessNumbered"/>
    <dgm:cxn modelId="{A30F17A0-50EF-4D30-9C86-D6E457ADC545}" type="presParOf" srcId="{E5E9C378-6363-4CF2-A33B-AC8AE7CF7B62}" destId="{8826D598-DA7F-42A6-95C8-4A8449AF0C1B}" srcOrd="3" destOrd="0" presId="urn:microsoft.com/office/officeart/2016/7/layout/BasicLinearProcessNumbered"/>
    <dgm:cxn modelId="{A6A6B3E5-BA3A-4BEA-A1AA-DC2A6447873C}" type="presParOf" srcId="{EA20C2F1-3C64-44F2-9292-8B48B1F62E11}" destId="{E0DF3DB5-EF98-41D4-B64F-B1C1A58B58E0}" srcOrd="1" destOrd="0" presId="urn:microsoft.com/office/officeart/2016/7/layout/BasicLinearProcessNumbered"/>
    <dgm:cxn modelId="{8837D1F6-CBDC-44AE-8131-59C14D48DAD4}" type="presParOf" srcId="{EA20C2F1-3C64-44F2-9292-8B48B1F62E11}" destId="{318ED0BE-B6F5-4BCE-8352-F12D0352741B}" srcOrd="2" destOrd="0" presId="urn:microsoft.com/office/officeart/2016/7/layout/BasicLinearProcessNumbered"/>
    <dgm:cxn modelId="{4AB5512F-998A-44D6-B916-A015F099836F}" type="presParOf" srcId="{318ED0BE-B6F5-4BCE-8352-F12D0352741B}" destId="{EC7034B3-5D8A-4F65-BF9E-FB10F677D1A0}" srcOrd="0" destOrd="0" presId="urn:microsoft.com/office/officeart/2016/7/layout/BasicLinearProcessNumbered"/>
    <dgm:cxn modelId="{994C8458-C059-4A23-83D4-9FF63F38CB0F}" type="presParOf" srcId="{318ED0BE-B6F5-4BCE-8352-F12D0352741B}" destId="{0D26F1AD-5955-4E6F-8CD8-7497F97C8AC1}" srcOrd="1" destOrd="0" presId="urn:microsoft.com/office/officeart/2016/7/layout/BasicLinearProcessNumbered"/>
    <dgm:cxn modelId="{C75EE89B-CD9B-418E-94CD-962584F26487}" type="presParOf" srcId="{318ED0BE-B6F5-4BCE-8352-F12D0352741B}" destId="{B23E8A3C-ED7A-4F6A-AC3D-3918C1A02C40}" srcOrd="2" destOrd="0" presId="urn:microsoft.com/office/officeart/2016/7/layout/BasicLinearProcessNumbered"/>
    <dgm:cxn modelId="{B82336A8-FA08-4FC8-987C-5304D87667F1}" type="presParOf" srcId="{318ED0BE-B6F5-4BCE-8352-F12D0352741B}" destId="{66F9C1AD-853F-4C26-B2B0-F8DC0E9ED45A}" srcOrd="3" destOrd="0" presId="urn:microsoft.com/office/officeart/2016/7/layout/BasicLinearProcessNumbered"/>
    <dgm:cxn modelId="{A72EBE67-48D6-4653-8E95-817BEBC9E27A}" type="presParOf" srcId="{EA20C2F1-3C64-44F2-9292-8B48B1F62E11}" destId="{15F4C71B-C662-4CA2-92E8-A9E6D50DF1B2}" srcOrd="3" destOrd="0" presId="urn:microsoft.com/office/officeart/2016/7/layout/BasicLinearProcessNumbered"/>
    <dgm:cxn modelId="{4F4EED27-6121-4FB5-8095-48C14B001973}" type="presParOf" srcId="{EA20C2F1-3C64-44F2-9292-8B48B1F62E11}" destId="{511675BA-C441-40FD-AA43-084CD20D18EB}" srcOrd="4" destOrd="0" presId="urn:microsoft.com/office/officeart/2016/7/layout/BasicLinearProcessNumbered"/>
    <dgm:cxn modelId="{F509A49C-E8A8-4FDE-A035-04F8D7F5F30B}" type="presParOf" srcId="{511675BA-C441-40FD-AA43-084CD20D18EB}" destId="{6C00A48D-2F16-45B0-AB1A-E099505864B5}" srcOrd="0" destOrd="0" presId="urn:microsoft.com/office/officeart/2016/7/layout/BasicLinearProcessNumbered"/>
    <dgm:cxn modelId="{660C5E8A-9C4F-4FD1-A46E-497762D17449}" type="presParOf" srcId="{511675BA-C441-40FD-AA43-084CD20D18EB}" destId="{4F56E9C0-90C9-4F91-8817-087A5106302D}" srcOrd="1" destOrd="0" presId="urn:microsoft.com/office/officeart/2016/7/layout/BasicLinearProcessNumbered"/>
    <dgm:cxn modelId="{CEE91020-6CCE-4BEB-B5C6-848309447DB0}" type="presParOf" srcId="{511675BA-C441-40FD-AA43-084CD20D18EB}" destId="{C1D77872-58BB-41A5-B75A-B04F0B6ED017}" srcOrd="2" destOrd="0" presId="urn:microsoft.com/office/officeart/2016/7/layout/BasicLinearProcessNumbered"/>
    <dgm:cxn modelId="{1DE12316-F856-4F66-B446-D94AA097B74A}" type="presParOf" srcId="{511675BA-C441-40FD-AA43-084CD20D18EB}" destId="{87CB7B27-ED94-4057-8601-CE721C4B6E67}" srcOrd="3" destOrd="0" presId="urn:microsoft.com/office/officeart/2016/7/layout/BasicLinearProcessNumbered"/>
    <dgm:cxn modelId="{B616C9D1-8205-48F7-9735-F7E2BAD5F0B1}" type="presParOf" srcId="{EA20C2F1-3C64-44F2-9292-8B48B1F62E11}" destId="{ADA6F5EF-825A-4092-9E5A-7E0C4753ECB5}" srcOrd="5" destOrd="0" presId="urn:microsoft.com/office/officeart/2016/7/layout/BasicLinearProcessNumbered"/>
    <dgm:cxn modelId="{103D98BB-794B-44CC-A1C1-98CFA66BC9A2}" type="presParOf" srcId="{EA20C2F1-3C64-44F2-9292-8B48B1F62E11}" destId="{61CA9FB8-3AAE-4732-82B9-F2F23DD5FF09}" srcOrd="6" destOrd="0" presId="urn:microsoft.com/office/officeart/2016/7/layout/BasicLinearProcessNumbered"/>
    <dgm:cxn modelId="{399EA6A4-7984-4764-9FC7-6C60362EC398}" type="presParOf" srcId="{61CA9FB8-3AAE-4732-82B9-F2F23DD5FF09}" destId="{6E8EC2D7-0EB6-4B78-B7CD-116D2FD66190}" srcOrd="0" destOrd="0" presId="urn:microsoft.com/office/officeart/2016/7/layout/BasicLinearProcessNumbered"/>
    <dgm:cxn modelId="{471B1D30-3B88-49C3-B5CC-DCF0011107A5}" type="presParOf" srcId="{61CA9FB8-3AAE-4732-82B9-F2F23DD5FF09}" destId="{653CBE99-0A61-4DDC-9788-4F721855F22C}" srcOrd="1" destOrd="0" presId="urn:microsoft.com/office/officeart/2016/7/layout/BasicLinearProcessNumbered"/>
    <dgm:cxn modelId="{3AB2AB21-E24B-473C-86E2-B48A716220F4}" type="presParOf" srcId="{61CA9FB8-3AAE-4732-82B9-F2F23DD5FF09}" destId="{5C6D8979-BF8C-453C-803F-70D390F4A614}" srcOrd="2" destOrd="0" presId="urn:microsoft.com/office/officeart/2016/7/layout/BasicLinearProcessNumbered"/>
    <dgm:cxn modelId="{004AB59C-4FA1-462B-98A4-58781C524E04}" type="presParOf" srcId="{61CA9FB8-3AAE-4732-82B9-F2F23DD5FF09}" destId="{94EC4687-7067-4AA6-9BF7-4666FE420B76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EA9B32-BD75-4F43-87E8-9D0081E1CA66}">
      <dsp:nvSpPr>
        <dsp:cNvPr id="0" name=""/>
        <dsp:cNvSpPr/>
      </dsp:nvSpPr>
      <dsp:spPr>
        <a:xfrm>
          <a:off x="0" y="0"/>
          <a:ext cx="8105140" cy="7446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Problem Statement:</a:t>
          </a:r>
        </a:p>
      </dsp:txBody>
      <dsp:txXfrm>
        <a:off x="21810" y="21810"/>
        <a:ext cx="7238675" cy="701035"/>
      </dsp:txXfrm>
    </dsp:sp>
    <dsp:sp modelId="{E420E996-3116-4E29-AE3C-37BF7C2425B5}">
      <dsp:nvSpPr>
        <dsp:cNvPr id="0" name=""/>
        <dsp:cNvSpPr/>
      </dsp:nvSpPr>
      <dsp:spPr>
        <a:xfrm>
          <a:off x="678805" y="880047"/>
          <a:ext cx="8105140" cy="744655"/>
        </a:xfrm>
        <a:prstGeom prst="roundRect">
          <a:avLst>
            <a:gd name="adj" fmla="val 10000"/>
          </a:avLst>
        </a:prstGeom>
        <a:solidFill>
          <a:schemeClr val="accent2">
            <a:hueOff val="-1036716"/>
            <a:satOff val="-5484"/>
            <a:lumOff val="-209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1. The controlling of the violations made during the covid-19 lockdown</a:t>
          </a:r>
        </a:p>
      </dsp:txBody>
      <dsp:txXfrm>
        <a:off x="700615" y="901857"/>
        <a:ext cx="6898688" cy="701035"/>
      </dsp:txXfrm>
    </dsp:sp>
    <dsp:sp modelId="{93A91B2F-4F60-430B-BBF1-15136773AF09}">
      <dsp:nvSpPr>
        <dsp:cNvPr id="0" name=""/>
        <dsp:cNvSpPr/>
      </dsp:nvSpPr>
      <dsp:spPr>
        <a:xfrm>
          <a:off x="1347479" y="1760095"/>
          <a:ext cx="8105140" cy="744655"/>
        </a:xfrm>
        <a:prstGeom prst="roundRect">
          <a:avLst>
            <a:gd name="adj" fmla="val 10000"/>
          </a:avLst>
        </a:prstGeom>
        <a:solidFill>
          <a:schemeClr val="accent2">
            <a:hueOff val="-2073432"/>
            <a:satOff val="-10969"/>
            <a:lumOff val="-418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2. To make non-repetitive Ration Distribution in a single area</a:t>
          </a:r>
        </a:p>
      </dsp:txBody>
      <dsp:txXfrm>
        <a:off x="1369289" y="1781905"/>
        <a:ext cx="6908819" cy="701035"/>
      </dsp:txXfrm>
    </dsp:sp>
    <dsp:sp modelId="{FB187E7F-DBC3-46BA-A906-73F37F9C3DC0}">
      <dsp:nvSpPr>
        <dsp:cNvPr id="0" name=""/>
        <dsp:cNvSpPr/>
      </dsp:nvSpPr>
      <dsp:spPr>
        <a:xfrm>
          <a:off x="2026284" y="2640143"/>
          <a:ext cx="8105140" cy="744655"/>
        </a:xfrm>
        <a:prstGeom prst="roundRect">
          <a:avLst>
            <a:gd name="adj" fmla="val 10000"/>
          </a:avLst>
        </a:prstGeom>
        <a:solidFill>
          <a:schemeClr val="accent2">
            <a:hueOff val="-3110148"/>
            <a:satOff val="-16453"/>
            <a:lumOff val="-627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3. To calculate the risk factor of those </a:t>
          </a:r>
          <a:r>
            <a:rPr lang="en-US" sz="1900" kern="1200" dirty="0">
              <a:latin typeface="Calibri Light" panose="020F0302020204030204"/>
            </a:rPr>
            <a:t>houses people of whom </a:t>
          </a:r>
          <a:r>
            <a:rPr lang="en-US" sz="1900" kern="1200" dirty="0"/>
            <a:t>violated the </a:t>
          </a:r>
          <a:r>
            <a:rPr lang="en-US" sz="1900" kern="1200" dirty="0">
              <a:latin typeface="Calibri Light" panose="020F0302020204030204"/>
            </a:rPr>
            <a:t>lockdown</a:t>
          </a:r>
          <a:r>
            <a:rPr lang="en-US" sz="1900" kern="1200" dirty="0"/>
            <a:t>.</a:t>
          </a:r>
        </a:p>
      </dsp:txBody>
      <dsp:txXfrm>
        <a:off x="2048094" y="2661953"/>
        <a:ext cx="6898688" cy="701035"/>
      </dsp:txXfrm>
    </dsp:sp>
    <dsp:sp modelId="{5DD09F27-BFCD-4A4E-8E55-19CF4C7E037E}">
      <dsp:nvSpPr>
        <dsp:cNvPr id="0" name=""/>
        <dsp:cNvSpPr/>
      </dsp:nvSpPr>
      <dsp:spPr>
        <a:xfrm>
          <a:off x="7621113" y="570338"/>
          <a:ext cx="484026" cy="48402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/>
        </a:p>
      </dsp:txBody>
      <dsp:txXfrm>
        <a:off x="7730019" y="570338"/>
        <a:ext cx="266214" cy="364230"/>
      </dsp:txXfrm>
    </dsp:sp>
    <dsp:sp modelId="{73FA54A1-4A47-4707-BB88-C5A30DEF7FF2}">
      <dsp:nvSpPr>
        <dsp:cNvPr id="0" name=""/>
        <dsp:cNvSpPr/>
      </dsp:nvSpPr>
      <dsp:spPr>
        <a:xfrm>
          <a:off x="8299919" y="1450386"/>
          <a:ext cx="484026" cy="48402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935681"/>
            <a:satOff val="-9566"/>
            <a:lumOff val="-962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935681"/>
              <a:satOff val="-9566"/>
              <a:lumOff val="-9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/>
        </a:p>
      </dsp:txBody>
      <dsp:txXfrm>
        <a:off x="8408825" y="1450386"/>
        <a:ext cx="266214" cy="364230"/>
      </dsp:txXfrm>
    </dsp:sp>
    <dsp:sp modelId="{175EBBE5-EB3D-4AD6-A9D4-00E3B7D05A34}">
      <dsp:nvSpPr>
        <dsp:cNvPr id="0" name=""/>
        <dsp:cNvSpPr/>
      </dsp:nvSpPr>
      <dsp:spPr>
        <a:xfrm>
          <a:off x="8968593" y="2330434"/>
          <a:ext cx="484026" cy="48402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871361"/>
            <a:satOff val="-19132"/>
            <a:lumOff val="-1925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3871361"/>
              <a:satOff val="-19132"/>
              <a:lumOff val="-19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/>
        </a:p>
      </dsp:txBody>
      <dsp:txXfrm>
        <a:off x="9077499" y="2330434"/>
        <a:ext cx="266214" cy="3642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123E83-D982-48C8-A198-FB9E80128DE2}">
      <dsp:nvSpPr>
        <dsp:cNvPr id="0" name=""/>
        <dsp:cNvSpPr/>
      </dsp:nvSpPr>
      <dsp:spPr>
        <a:xfrm>
          <a:off x="0" y="2990673"/>
          <a:ext cx="10131425" cy="39252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It was used in the scope of risk factor and searching for available areas.</a:t>
          </a:r>
        </a:p>
      </dsp:txBody>
      <dsp:txXfrm>
        <a:off x="0" y="2990673"/>
        <a:ext cx="10131425" cy="392524"/>
      </dsp:txXfrm>
    </dsp:sp>
    <dsp:sp modelId="{2BADB0DC-0FF2-47AB-B50F-6A234E99E38E}">
      <dsp:nvSpPr>
        <dsp:cNvPr id="0" name=""/>
        <dsp:cNvSpPr/>
      </dsp:nvSpPr>
      <dsp:spPr>
        <a:xfrm rot="10800000">
          <a:off x="0" y="2392859"/>
          <a:ext cx="10131425" cy="603702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Bubble Sort Of linked List:</a:t>
          </a:r>
        </a:p>
      </dsp:txBody>
      <dsp:txXfrm rot="10800000">
        <a:off x="0" y="2392859"/>
        <a:ext cx="10131425" cy="392267"/>
      </dsp:txXfrm>
    </dsp:sp>
    <dsp:sp modelId="{3F1D37A5-FEAE-4992-A05F-669D5B5E72F3}">
      <dsp:nvSpPr>
        <dsp:cNvPr id="0" name=""/>
        <dsp:cNvSpPr/>
      </dsp:nvSpPr>
      <dsp:spPr>
        <a:xfrm rot="10800000">
          <a:off x="0" y="1795044"/>
          <a:ext cx="10131425" cy="603702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It was used in the scope of searching for the CNIC and the storing of time and CNIC.</a:t>
          </a:r>
        </a:p>
      </dsp:txBody>
      <dsp:txXfrm rot="10800000">
        <a:off x="0" y="1795044"/>
        <a:ext cx="10131425" cy="392267"/>
      </dsp:txXfrm>
    </dsp:sp>
    <dsp:sp modelId="{1E5A0304-256C-4BCF-AECE-8D747CFF0F2C}">
      <dsp:nvSpPr>
        <dsp:cNvPr id="0" name=""/>
        <dsp:cNvSpPr/>
      </dsp:nvSpPr>
      <dsp:spPr>
        <a:xfrm rot="10800000">
          <a:off x="0" y="1197230"/>
          <a:ext cx="10131425" cy="603702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BST:</a:t>
          </a:r>
        </a:p>
      </dsp:txBody>
      <dsp:txXfrm rot="10800000">
        <a:off x="0" y="1197230"/>
        <a:ext cx="10131425" cy="392267"/>
      </dsp:txXfrm>
    </dsp:sp>
    <dsp:sp modelId="{8590D34B-2209-450C-B2B9-6474B0F7A2F9}">
      <dsp:nvSpPr>
        <dsp:cNvPr id="0" name=""/>
        <dsp:cNvSpPr/>
      </dsp:nvSpPr>
      <dsp:spPr>
        <a:xfrm rot="10800000">
          <a:off x="0" y="599415"/>
          <a:ext cx="10131425" cy="603702"/>
        </a:xfrm>
        <a:prstGeom prst="upArrowCallou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It was used in the scope of risk factor and searching for available areas.</a:t>
          </a:r>
        </a:p>
      </dsp:txBody>
      <dsp:txXfrm rot="10800000">
        <a:off x="0" y="599415"/>
        <a:ext cx="10131425" cy="392267"/>
      </dsp:txXfrm>
    </dsp:sp>
    <dsp:sp modelId="{F0260697-313A-419F-B61D-819D52A9AFCD}">
      <dsp:nvSpPr>
        <dsp:cNvPr id="0" name=""/>
        <dsp:cNvSpPr/>
      </dsp:nvSpPr>
      <dsp:spPr>
        <a:xfrm rot="10800000">
          <a:off x="0" y="1601"/>
          <a:ext cx="10131425" cy="603702"/>
        </a:xfrm>
        <a:prstGeom prst="upArrowCallou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Linked List:</a:t>
          </a:r>
        </a:p>
      </dsp:txBody>
      <dsp:txXfrm rot="10800000">
        <a:off x="0" y="1601"/>
        <a:ext cx="10131425" cy="3922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342557-ADF6-4599-B708-CA0DE58D509C}">
      <dsp:nvSpPr>
        <dsp:cNvPr id="0" name=""/>
        <dsp:cNvSpPr/>
      </dsp:nvSpPr>
      <dsp:spPr>
        <a:xfrm>
          <a:off x="2968" y="44064"/>
          <a:ext cx="2354764" cy="329667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587" tIns="330200" rIns="183587" bIns="33020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Taking the current time as input </a:t>
          </a:r>
        </a:p>
      </dsp:txBody>
      <dsp:txXfrm>
        <a:off x="2968" y="1296799"/>
        <a:ext cx="2354764" cy="1978002"/>
      </dsp:txXfrm>
    </dsp:sp>
    <dsp:sp modelId="{3E0681D4-5A05-4C43-92C3-4B84031F5527}">
      <dsp:nvSpPr>
        <dsp:cNvPr id="0" name=""/>
        <dsp:cNvSpPr/>
      </dsp:nvSpPr>
      <dsp:spPr>
        <a:xfrm>
          <a:off x="685849" y="373731"/>
          <a:ext cx="989001" cy="9890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106" tIns="12700" rIns="77106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1</a:t>
          </a:r>
        </a:p>
      </dsp:txBody>
      <dsp:txXfrm>
        <a:off x="830685" y="518567"/>
        <a:ext cx="699329" cy="699329"/>
      </dsp:txXfrm>
    </dsp:sp>
    <dsp:sp modelId="{653A78ED-3504-443F-8655-D519155B1412}">
      <dsp:nvSpPr>
        <dsp:cNvPr id="0" name=""/>
        <dsp:cNvSpPr/>
      </dsp:nvSpPr>
      <dsp:spPr>
        <a:xfrm>
          <a:off x="2968" y="3340662"/>
          <a:ext cx="2354764" cy="72"/>
        </a:xfrm>
        <a:prstGeom prst="rect">
          <a:avLst/>
        </a:prstGeom>
        <a:solidFill>
          <a:schemeClr val="accent2">
            <a:hueOff val="-444307"/>
            <a:satOff val="-2350"/>
            <a:lumOff val="-896"/>
            <a:alphaOff val="0"/>
          </a:schemeClr>
        </a:solidFill>
        <a:ln w="19050" cap="rnd" cmpd="sng" algn="ctr">
          <a:solidFill>
            <a:schemeClr val="accent2">
              <a:hueOff val="-444307"/>
              <a:satOff val="-2350"/>
              <a:lumOff val="-8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7034B3-5D8A-4F65-BF9E-FB10F677D1A0}">
      <dsp:nvSpPr>
        <dsp:cNvPr id="0" name=""/>
        <dsp:cNvSpPr/>
      </dsp:nvSpPr>
      <dsp:spPr>
        <a:xfrm>
          <a:off x="2593209" y="44064"/>
          <a:ext cx="2354764" cy="3296670"/>
        </a:xfrm>
        <a:prstGeom prst="rect">
          <a:avLst/>
        </a:prstGeom>
        <a:solidFill>
          <a:schemeClr val="accent2">
            <a:tint val="40000"/>
            <a:alpha val="90000"/>
            <a:hueOff val="-1290454"/>
            <a:satOff val="-6377"/>
            <a:lumOff val="-642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290454"/>
              <a:satOff val="-6377"/>
              <a:lumOff val="-6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587" tIns="330200" rIns="183587" bIns="33020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handling </a:t>
          </a:r>
          <a:r>
            <a:rPr lang="en-US" sz="2500" kern="1200" dirty="0" smtClean="0"/>
            <a:t>linked </a:t>
          </a:r>
          <a:r>
            <a:rPr lang="en-US" sz="2500" kern="1200" dirty="0"/>
            <a:t>list </a:t>
          </a:r>
        </a:p>
      </dsp:txBody>
      <dsp:txXfrm>
        <a:off x="2593209" y="1296799"/>
        <a:ext cx="2354764" cy="1978002"/>
      </dsp:txXfrm>
    </dsp:sp>
    <dsp:sp modelId="{0D26F1AD-5955-4E6F-8CD8-7497F97C8AC1}">
      <dsp:nvSpPr>
        <dsp:cNvPr id="0" name=""/>
        <dsp:cNvSpPr/>
      </dsp:nvSpPr>
      <dsp:spPr>
        <a:xfrm>
          <a:off x="3276091" y="373731"/>
          <a:ext cx="989001" cy="989001"/>
        </a:xfrm>
        <a:prstGeom prst="ellipse">
          <a:avLst/>
        </a:prstGeom>
        <a:solidFill>
          <a:schemeClr val="accent2">
            <a:hueOff val="-888614"/>
            <a:satOff val="-4701"/>
            <a:lumOff val="-1793"/>
            <a:alphaOff val="0"/>
          </a:schemeClr>
        </a:solidFill>
        <a:ln w="19050" cap="rnd" cmpd="sng" algn="ctr">
          <a:solidFill>
            <a:schemeClr val="accent2">
              <a:hueOff val="-888614"/>
              <a:satOff val="-4701"/>
              <a:lumOff val="-179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106" tIns="12700" rIns="77106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2</a:t>
          </a:r>
        </a:p>
      </dsp:txBody>
      <dsp:txXfrm>
        <a:off x="3420927" y="518567"/>
        <a:ext cx="699329" cy="699329"/>
      </dsp:txXfrm>
    </dsp:sp>
    <dsp:sp modelId="{B23E8A3C-ED7A-4F6A-AC3D-3918C1A02C40}">
      <dsp:nvSpPr>
        <dsp:cNvPr id="0" name=""/>
        <dsp:cNvSpPr/>
      </dsp:nvSpPr>
      <dsp:spPr>
        <a:xfrm>
          <a:off x="2593209" y="3340662"/>
          <a:ext cx="2354764" cy="72"/>
        </a:xfrm>
        <a:prstGeom prst="rect">
          <a:avLst/>
        </a:prstGeom>
        <a:solidFill>
          <a:schemeClr val="accent2">
            <a:hueOff val="-1332921"/>
            <a:satOff val="-7051"/>
            <a:lumOff val="-2689"/>
            <a:alphaOff val="0"/>
          </a:schemeClr>
        </a:solidFill>
        <a:ln w="19050" cap="rnd" cmpd="sng" algn="ctr">
          <a:solidFill>
            <a:schemeClr val="accent2">
              <a:hueOff val="-1332921"/>
              <a:satOff val="-7051"/>
              <a:lumOff val="-26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00A48D-2F16-45B0-AB1A-E099505864B5}">
      <dsp:nvSpPr>
        <dsp:cNvPr id="0" name=""/>
        <dsp:cNvSpPr/>
      </dsp:nvSpPr>
      <dsp:spPr>
        <a:xfrm>
          <a:off x="5183450" y="44064"/>
          <a:ext cx="2354764" cy="3296670"/>
        </a:xfrm>
        <a:prstGeom prst="rect">
          <a:avLst/>
        </a:prstGeom>
        <a:solidFill>
          <a:schemeClr val="accent2">
            <a:tint val="40000"/>
            <a:alpha val="90000"/>
            <a:hueOff val="-2580908"/>
            <a:satOff val="-12755"/>
            <a:lumOff val="-1283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580908"/>
              <a:satOff val="-12755"/>
              <a:lumOff val="-12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587" tIns="330200" rIns="183587" bIns="33020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Handling BST</a:t>
          </a:r>
        </a:p>
      </dsp:txBody>
      <dsp:txXfrm>
        <a:off x="5183450" y="1296799"/>
        <a:ext cx="2354764" cy="1978002"/>
      </dsp:txXfrm>
    </dsp:sp>
    <dsp:sp modelId="{4F56E9C0-90C9-4F91-8817-087A5106302D}">
      <dsp:nvSpPr>
        <dsp:cNvPr id="0" name=""/>
        <dsp:cNvSpPr/>
      </dsp:nvSpPr>
      <dsp:spPr>
        <a:xfrm>
          <a:off x="5866332" y="373731"/>
          <a:ext cx="989001" cy="989001"/>
        </a:xfrm>
        <a:prstGeom prst="ellipse">
          <a:avLst/>
        </a:prstGeom>
        <a:solidFill>
          <a:schemeClr val="accent2">
            <a:hueOff val="-1777228"/>
            <a:satOff val="-9402"/>
            <a:lumOff val="-3585"/>
            <a:alphaOff val="0"/>
          </a:schemeClr>
        </a:solidFill>
        <a:ln w="19050" cap="rnd" cmpd="sng" algn="ctr">
          <a:solidFill>
            <a:schemeClr val="accent2">
              <a:hueOff val="-1777228"/>
              <a:satOff val="-9402"/>
              <a:lumOff val="-35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106" tIns="12700" rIns="77106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3</a:t>
          </a:r>
        </a:p>
      </dsp:txBody>
      <dsp:txXfrm>
        <a:off x="6011168" y="518567"/>
        <a:ext cx="699329" cy="699329"/>
      </dsp:txXfrm>
    </dsp:sp>
    <dsp:sp modelId="{C1D77872-58BB-41A5-B75A-B04F0B6ED017}">
      <dsp:nvSpPr>
        <dsp:cNvPr id="0" name=""/>
        <dsp:cNvSpPr/>
      </dsp:nvSpPr>
      <dsp:spPr>
        <a:xfrm>
          <a:off x="5183450" y="3340662"/>
          <a:ext cx="2354764" cy="72"/>
        </a:xfrm>
        <a:prstGeom prst="rect">
          <a:avLst/>
        </a:prstGeom>
        <a:solidFill>
          <a:schemeClr val="accent2">
            <a:hueOff val="-2221534"/>
            <a:satOff val="-11752"/>
            <a:lumOff val="-4481"/>
            <a:alphaOff val="0"/>
          </a:schemeClr>
        </a:solidFill>
        <a:ln w="19050" cap="rnd" cmpd="sng" algn="ctr">
          <a:solidFill>
            <a:schemeClr val="accent2">
              <a:hueOff val="-2221534"/>
              <a:satOff val="-11752"/>
              <a:lumOff val="-44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8EC2D7-0EB6-4B78-B7CD-116D2FD66190}">
      <dsp:nvSpPr>
        <dsp:cNvPr id="0" name=""/>
        <dsp:cNvSpPr/>
      </dsp:nvSpPr>
      <dsp:spPr>
        <a:xfrm>
          <a:off x="7773692" y="44064"/>
          <a:ext cx="2354764" cy="3296670"/>
        </a:xfrm>
        <a:prstGeom prst="rect">
          <a:avLst/>
        </a:prstGeom>
        <a:solidFill>
          <a:schemeClr val="accent2">
            <a:tint val="40000"/>
            <a:alpha val="90000"/>
            <a:hueOff val="-3871361"/>
            <a:satOff val="-19132"/>
            <a:lumOff val="-1925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3871361"/>
              <a:satOff val="-19132"/>
              <a:lumOff val="-19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587" tIns="330200" rIns="183587" bIns="33020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Handling files</a:t>
          </a:r>
        </a:p>
      </dsp:txBody>
      <dsp:txXfrm>
        <a:off x="7773692" y="1296799"/>
        <a:ext cx="2354764" cy="1978002"/>
      </dsp:txXfrm>
    </dsp:sp>
    <dsp:sp modelId="{653CBE99-0A61-4DDC-9788-4F721855F22C}">
      <dsp:nvSpPr>
        <dsp:cNvPr id="0" name=""/>
        <dsp:cNvSpPr/>
      </dsp:nvSpPr>
      <dsp:spPr>
        <a:xfrm>
          <a:off x="8456573" y="373731"/>
          <a:ext cx="989001" cy="989001"/>
        </a:xfrm>
        <a:prstGeom prst="ellipse">
          <a:avLst/>
        </a:prstGeom>
        <a:solidFill>
          <a:schemeClr val="accent2">
            <a:hueOff val="-2665841"/>
            <a:satOff val="-14103"/>
            <a:lumOff val="-5378"/>
            <a:alphaOff val="0"/>
          </a:schemeClr>
        </a:solidFill>
        <a:ln w="19050" cap="rnd" cmpd="sng" algn="ctr">
          <a:solidFill>
            <a:schemeClr val="accent2">
              <a:hueOff val="-2665841"/>
              <a:satOff val="-14103"/>
              <a:lumOff val="-53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106" tIns="12700" rIns="77106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4</a:t>
          </a:r>
        </a:p>
      </dsp:txBody>
      <dsp:txXfrm>
        <a:off x="8601409" y="518567"/>
        <a:ext cx="699329" cy="699329"/>
      </dsp:txXfrm>
    </dsp:sp>
    <dsp:sp modelId="{5C6D8979-BF8C-453C-803F-70D390F4A614}">
      <dsp:nvSpPr>
        <dsp:cNvPr id="0" name=""/>
        <dsp:cNvSpPr/>
      </dsp:nvSpPr>
      <dsp:spPr>
        <a:xfrm>
          <a:off x="7773692" y="3340662"/>
          <a:ext cx="2354764" cy="72"/>
        </a:xfrm>
        <a:prstGeom prst="rect">
          <a:avLst/>
        </a:prstGeom>
        <a:solidFill>
          <a:schemeClr val="accent2">
            <a:hueOff val="-3110148"/>
            <a:satOff val="-16453"/>
            <a:lumOff val="-6274"/>
            <a:alphaOff val="0"/>
          </a:schemeClr>
        </a:solidFill>
        <a:ln w="19050" cap="rnd" cmpd="sng" algn="ctr">
          <a:solidFill>
            <a:schemeClr val="accent2">
              <a:hueOff val="-3110148"/>
              <a:satOff val="-16453"/>
              <a:lumOff val="-62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=""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307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65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301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705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001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959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631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4877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374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005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61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520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25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5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96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736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90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3141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301C109-A160-4090-B113-1F7A0902A091}"/>
              </a:ext>
            </a:extLst>
          </p:cNvPr>
          <p:cNvSpPr txBox="1"/>
          <p:nvPr/>
        </p:nvSpPr>
        <p:spPr>
          <a:xfrm>
            <a:off x="1397620" y="1304693"/>
            <a:ext cx="905293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latin typeface="Comic Sans MS"/>
              </a:rPr>
              <a:t>Data Structures Final Project Presentation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A9E45ED-7261-468E-BC03-19F8DC0D84EF}"/>
              </a:ext>
            </a:extLst>
          </p:cNvPr>
          <p:cNvSpPr txBox="1"/>
          <p:nvPr/>
        </p:nvSpPr>
        <p:spPr>
          <a:xfrm>
            <a:off x="4820812" y="2692787"/>
            <a:ext cx="416498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Members:</a:t>
            </a:r>
          </a:p>
          <a:p>
            <a:r>
              <a:rPr lang="en-US" dirty="0" smtClean="0">
                <a:cs typeface="Calibri"/>
              </a:rPr>
              <a:t>Khizer Riaz (19K-1296)</a:t>
            </a:r>
          </a:p>
          <a:p>
            <a:r>
              <a:rPr lang="en-US" dirty="0" smtClean="0">
                <a:cs typeface="Calibri"/>
              </a:rPr>
              <a:t>Areeb Baig (19K-0333)</a:t>
            </a:r>
          </a:p>
          <a:p>
            <a:r>
              <a:rPr lang="en-US" dirty="0" smtClean="0">
                <a:cs typeface="Calibri"/>
              </a:rPr>
              <a:t>Hunain Arif (19K-0299)</a:t>
            </a:r>
          </a:p>
          <a:p>
            <a:r>
              <a:rPr lang="en-US" dirty="0" smtClean="0">
                <a:cs typeface="Calibri"/>
              </a:rPr>
              <a:t>M.Hassan (19K-0238)</a:t>
            </a:r>
            <a:endParaRPr lang="en-US" dirty="0" smtClean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50E53EDA-3B94-4F6B-9E86-D3BB9EBB96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F523172-E48A-4149-80DE-F86A29F268CB}"/>
              </a:ext>
            </a:extLst>
          </p:cNvPr>
          <p:cNvSpPr txBox="1"/>
          <p:nvPr/>
        </p:nvSpPr>
        <p:spPr>
          <a:xfrm>
            <a:off x="685799" y="1150076"/>
            <a:ext cx="3659389" cy="455784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 defTabSz="457200">
              <a:spcBef>
                <a:spcPct val="0"/>
              </a:spcBef>
              <a:spcAft>
                <a:spcPts val="600"/>
              </a:spcAft>
            </a:pPr>
            <a:r>
              <a:rPr lang="en-US" sz="3600" cap="all" dirty="0" smtClean="0">
                <a:ln w="3175" cmpd="sng">
                  <a:noFill/>
                </a:ln>
                <a:latin typeface="+mj-lt"/>
                <a:ea typeface="+mj-ea"/>
                <a:cs typeface="+mj-cs"/>
              </a:rPr>
              <a:t>Areeb</a:t>
            </a:r>
          </a:p>
          <a:p>
            <a:pPr algn="r" defTabSz="457200">
              <a:spcBef>
                <a:spcPct val="0"/>
              </a:spcBef>
              <a:spcAft>
                <a:spcPts val="600"/>
              </a:spcAft>
            </a:pPr>
            <a:r>
              <a:rPr lang="en-US" sz="3600" cap="all" dirty="0" smtClean="0">
                <a:ln w="3175" cmpd="sng">
                  <a:noFill/>
                </a:ln>
                <a:latin typeface="+mj-lt"/>
                <a:ea typeface="+mj-ea"/>
                <a:cs typeface="+mj-cs"/>
              </a:rPr>
              <a:t>Baig</a:t>
            </a:r>
            <a:endParaRPr lang="en-US" sz="360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30EFD79F-7790-479B-B7DB-BD0D8C101D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90D6BE1-BB07-4894-BF0C-61C61EAE8E72}"/>
              </a:ext>
            </a:extLst>
          </p:cNvPr>
          <p:cNvSpPr txBox="1"/>
          <p:nvPr/>
        </p:nvSpPr>
        <p:spPr>
          <a:xfrm>
            <a:off x="4988658" y="1150076"/>
            <a:ext cx="6517543" cy="455784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 defTabSz="45720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dirty="0"/>
              <a:t>Search for the available Areas</a:t>
            </a:r>
            <a:endParaRPr lang="en-US" dirty="0">
              <a:cs typeface="Calibri" panose="020F0502020204030204"/>
            </a:endParaRPr>
          </a:p>
          <a:p>
            <a:pPr defTabSz="45720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dirty="0"/>
          </a:p>
          <a:p>
            <a:pPr defTabSz="45720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User will input the area they are interned in</a:t>
            </a:r>
            <a:endParaRPr lang="en-US" dirty="0">
              <a:cs typeface="Calibri" panose="020F0502020204030204"/>
            </a:endParaRPr>
          </a:p>
          <a:p>
            <a:pPr defTabSz="45720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Check file for covered areas</a:t>
            </a:r>
            <a:endParaRPr lang="en-US" dirty="0">
              <a:cs typeface="Calibri" panose="020F0502020204030204"/>
            </a:endParaRPr>
          </a:p>
          <a:p>
            <a:pPr defTabSz="45720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If uncovered area will be cover and move to another file </a:t>
            </a:r>
            <a:endParaRPr lang="en-US" dirty="0">
              <a:cs typeface="Calibri" panose="020F0502020204030204"/>
            </a:endParaRPr>
          </a:p>
          <a:p>
            <a:pPr defTabSz="45720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Ask user how many will ration last</a:t>
            </a:r>
            <a:br>
              <a:rPr lang="en-US" dirty="0"/>
            </a:br>
            <a:r>
              <a:rPr lang="en-US" dirty="0"/>
              <a:t>Input Into the Linked List covered with days</a:t>
            </a:r>
            <a:endParaRPr lang="en-US" dirty="0">
              <a:cs typeface="Calibri"/>
            </a:endParaRPr>
          </a:p>
          <a:p>
            <a:pPr defTabSz="45720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Sort into ascending order bubble Sort regards to the number of days</a:t>
            </a:r>
            <a:endParaRPr lang="en-US" dirty="0">
              <a:cs typeface="Calibri"/>
            </a:endParaRPr>
          </a:p>
          <a:p>
            <a:pPr defTabSz="45720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Covered areas will be inputted ascending in file</a:t>
            </a:r>
            <a:endParaRPr lang="en-US" dirty="0">
              <a:cs typeface="Calibri"/>
            </a:endParaRPr>
          </a:p>
          <a:p>
            <a:pPr defTabSz="45720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Uncovered areas which has been covered will be removed from the uncovered file and will be moved to the covered areas file</a:t>
            </a:r>
            <a:endParaRPr lang="en-US" dirty="0">
              <a:cs typeface="Calibri"/>
            </a:endParaRPr>
          </a:p>
          <a:p>
            <a:pPr defTabSz="45720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if the area NGO or authority interested is not found in uncovered area file then output will be "Unavailable Area"</a:t>
            </a:r>
          </a:p>
          <a:p>
            <a:pPr defTabSz="45720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986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50E53EDA-3B94-4F6B-9E86-D3BB9EBB96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30EFD79F-7790-479B-B7DB-BD0D8C101D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AD5E204-365F-482B-BCFC-4D8D6A795D4C}"/>
              </a:ext>
            </a:extLst>
          </p:cNvPr>
          <p:cNvSpPr txBox="1"/>
          <p:nvPr/>
        </p:nvSpPr>
        <p:spPr>
          <a:xfrm>
            <a:off x="4988658" y="1150076"/>
            <a:ext cx="6517543" cy="455784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dirty="0"/>
              <a:t>Risk Factor:</a:t>
            </a:r>
            <a:endParaRPr lang="en-US" dirty="0">
              <a:cs typeface="Calibri" panose="020F0502020204030204"/>
            </a:endParaRPr>
          </a:p>
          <a:p>
            <a:pPr defTabSz="457200">
              <a:spcAft>
                <a:spcPts val="1000"/>
              </a:spcAft>
              <a:buClr>
                <a:schemeClr val="tx1"/>
              </a:buClr>
              <a:buSzPct val="100000"/>
            </a:pPr>
            <a:endParaRPr lang="en-US" dirty="0"/>
          </a:p>
          <a:p>
            <a:pPr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Count the people who violate the lockdown from each house and then calculating the risk factor of each house</a:t>
            </a:r>
            <a:endParaRPr lang="en-US" dirty="0">
              <a:cs typeface="Calibri" panose="020F0502020204030204"/>
            </a:endParaRPr>
          </a:p>
          <a:p>
            <a:pPr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Inputted that into Linked List and sorting in descending order to create a proper file</a:t>
            </a:r>
            <a:endParaRPr lang="en-US" dirty="0">
              <a:cs typeface="Calibri" panose="020F0502020204030204"/>
            </a:endParaRPr>
          </a:p>
          <a:p>
            <a:pPr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Inserting the Linked List in file and printing the Linked List  .</a:t>
            </a:r>
            <a:endParaRPr lang="en-US" dirty="0">
              <a:cs typeface="Calibri" panose="020F0502020204030204"/>
            </a:endParaRPr>
          </a:p>
          <a:p>
            <a:pPr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dirty="0"/>
          </a:p>
          <a:p>
            <a:pPr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CCD0721-43D4-4AAD-9EF7-B89A109EEBF8}"/>
              </a:ext>
            </a:extLst>
          </p:cNvPr>
          <p:cNvSpPr txBox="1"/>
          <p:nvPr/>
        </p:nvSpPr>
        <p:spPr>
          <a:xfrm>
            <a:off x="2837985" y="2661425"/>
            <a:ext cx="2743200" cy="19082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dirty="0" smtClean="0">
                <a:latin typeface="Calibri Light"/>
                <a:cs typeface="Calibri Light"/>
              </a:rPr>
              <a:t>HUNAIN</a:t>
            </a:r>
          </a:p>
          <a:p>
            <a:pPr>
              <a:spcAft>
                <a:spcPts val="600"/>
              </a:spcAft>
            </a:pPr>
            <a:r>
              <a:rPr lang="en-US" sz="3600" dirty="0" smtClean="0">
                <a:latin typeface="Calibri Light"/>
                <a:cs typeface="Calibri Light"/>
              </a:rPr>
              <a:t>ARIF</a:t>
            </a:r>
          </a:p>
          <a:p>
            <a:pPr>
              <a:spcAft>
                <a:spcPts val="600"/>
              </a:spcAft>
            </a:pPr>
            <a:endParaRPr lang="en-US" sz="36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529214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8BD78ED-75E1-4879-B369-BC61F7C45E2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04F8797-ED77-4C70-AAEA-0DE48267C2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="" xmlns:a16="http://schemas.microsoft.com/office/drawing/2014/main" id="{CAD06229-FEB7-4CC9-8BE7-1A9457B9C60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42B44E02-2041-49BE-AF61-F91454DC3A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49" r="62095"/>
          <a:stretch/>
        </p:blipFill>
        <p:spPr>
          <a:xfrm flipH="1">
            <a:off x="8948814" y="3265714"/>
            <a:ext cx="3243185" cy="1898718"/>
          </a:xfrm>
          <a:custGeom>
            <a:avLst/>
            <a:gdLst>
              <a:gd name="connsiteX0" fmla="*/ 220380 w 3243185"/>
              <a:gd name="connsiteY0" fmla="*/ 404386 h 1898718"/>
              <a:gd name="connsiteX1" fmla="*/ 278149 w 3243185"/>
              <a:gd name="connsiteY1" fmla="*/ 410805 h 1898718"/>
              <a:gd name="connsiteX2" fmla="*/ 297405 w 3243185"/>
              <a:gd name="connsiteY2" fmla="*/ 423642 h 1898718"/>
              <a:gd name="connsiteX3" fmla="*/ 316662 w 3243185"/>
              <a:gd name="connsiteY3" fmla="*/ 430061 h 1898718"/>
              <a:gd name="connsiteX4" fmla="*/ 355175 w 3243185"/>
              <a:gd name="connsiteY4" fmla="*/ 455737 h 1898718"/>
              <a:gd name="connsiteX5" fmla="*/ 406525 w 3243185"/>
              <a:gd name="connsiteY5" fmla="*/ 468574 h 1898718"/>
              <a:gd name="connsiteX6" fmla="*/ 425782 w 3243185"/>
              <a:gd name="connsiteY6" fmla="*/ 481412 h 1898718"/>
              <a:gd name="connsiteX7" fmla="*/ 445038 w 3243185"/>
              <a:gd name="connsiteY7" fmla="*/ 487831 h 1898718"/>
              <a:gd name="connsiteX8" fmla="*/ 483551 w 3243185"/>
              <a:gd name="connsiteY8" fmla="*/ 526344 h 1898718"/>
              <a:gd name="connsiteX9" fmla="*/ 483551 w 3243185"/>
              <a:gd name="connsiteY9" fmla="*/ 609788 h 1898718"/>
              <a:gd name="connsiteX10" fmla="*/ 445038 w 3243185"/>
              <a:gd name="connsiteY10" fmla="*/ 635464 h 1898718"/>
              <a:gd name="connsiteX11" fmla="*/ 246055 w 3243185"/>
              <a:gd name="connsiteY11" fmla="*/ 629045 h 1898718"/>
              <a:gd name="connsiteX12" fmla="*/ 233217 w 3243185"/>
              <a:gd name="connsiteY12" fmla="*/ 609788 h 1898718"/>
              <a:gd name="connsiteX13" fmla="*/ 213961 w 3243185"/>
              <a:gd name="connsiteY13" fmla="*/ 603370 h 1898718"/>
              <a:gd name="connsiteX14" fmla="*/ 188285 w 3243185"/>
              <a:gd name="connsiteY14" fmla="*/ 564857 h 1898718"/>
              <a:gd name="connsiteX15" fmla="*/ 175448 w 3243185"/>
              <a:gd name="connsiteY15" fmla="*/ 526344 h 1898718"/>
              <a:gd name="connsiteX16" fmla="*/ 220380 w 3243185"/>
              <a:gd name="connsiteY16" fmla="*/ 404386 h 1898718"/>
              <a:gd name="connsiteX17" fmla="*/ 3243185 w 3243185"/>
              <a:gd name="connsiteY17" fmla="*/ 0 h 1898718"/>
              <a:gd name="connsiteX18" fmla="*/ 2298567 w 3243185"/>
              <a:gd name="connsiteY18" fmla="*/ 0 h 1898718"/>
              <a:gd name="connsiteX19" fmla="*/ 2293659 w 3243185"/>
              <a:gd name="connsiteY19" fmla="*/ 51351 h 1898718"/>
              <a:gd name="connsiteX20" fmla="*/ 2274403 w 3243185"/>
              <a:gd name="connsiteY20" fmla="*/ 83445 h 1898718"/>
              <a:gd name="connsiteX21" fmla="*/ 2248728 w 3243185"/>
              <a:gd name="connsiteY21" fmla="*/ 121958 h 1898718"/>
              <a:gd name="connsiteX22" fmla="*/ 2203796 w 3243185"/>
              <a:gd name="connsiteY22" fmla="*/ 166890 h 1898718"/>
              <a:gd name="connsiteX23" fmla="*/ 2178121 w 3243185"/>
              <a:gd name="connsiteY23" fmla="*/ 173308 h 1898718"/>
              <a:gd name="connsiteX24" fmla="*/ 2126770 w 3243185"/>
              <a:gd name="connsiteY24" fmla="*/ 211821 h 1898718"/>
              <a:gd name="connsiteX25" fmla="*/ 2081838 w 3243185"/>
              <a:gd name="connsiteY25" fmla="*/ 237497 h 1898718"/>
              <a:gd name="connsiteX26" fmla="*/ 2043325 w 3243185"/>
              <a:gd name="connsiteY26" fmla="*/ 250334 h 1898718"/>
              <a:gd name="connsiteX27" fmla="*/ 1972718 w 3243185"/>
              <a:gd name="connsiteY27" fmla="*/ 288847 h 1898718"/>
              <a:gd name="connsiteX28" fmla="*/ 1940624 w 3243185"/>
              <a:gd name="connsiteY28" fmla="*/ 295266 h 1898718"/>
              <a:gd name="connsiteX29" fmla="*/ 1914949 w 3243185"/>
              <a:gd name="connsiteY29" fmla="*/ 308104 h 1898718"/>
              <a:gd name="connsiteX30" fmla="*/ 1895693 w 3243185"/>
              <a:gd name="connsiteY30" fmla="*/ 320941 h 1898718"/>
              <a:gd name="connsiteX31" fmla="*/ 1870017 w 3243185"/>
              <a:gd name="connsiteY31" fmla="*/ 327360 h 1898718"/>
              <a:gd name="connsiteX32" fmla="*/ 1831504 w 3243185"/>
              <a:gd name="connsiteY32" fmla="*/ 340198 h 1898718"/>
              <a:gd name="connsiteX33" fmla="*/ 1780154 w 3243185"/>
              <a:gd name="connsiteY33" fmla="*/ 353035 h 1898718"/>
              <a:gd name="connsiteX34" fmla="*/ 1760897 w 3243185"/>
              <a:gd name="connsiteY34" fmla="*/ 359454 h 1898718"/>
              <a:gd name="connsiteX35" fmla="*/ 1683871 w 3243185"/>
              <a:gd name="connsiteY35" fmla="*/ 397967 h 1898718"/>
              <a:gd name="connsiteX36" fmla="*/ 1632521 w 3243185"/>
              <a:gd name="connsiteY36" fmla="*/ 410805 h 1898718"/>
              <a:gd name="connsiteX37" fmla="*/ 1594008 w 3243185"/>
              <a:gd name="connsiteY37" fmla="*/ 423642 h 1898718"/>
              <a:gd name="connsiteX38" fmla="*/ 1568333 w 3243185"/>
              <a:gd name="connsiteY38" fmla="*/ 430061 h 1898718"/>
              <a:gd name="connsiteX39" fmla="*/ 1542657 w 3243185"/>
              <a:gd name="connsiteY39" fmla="*/ 442899 h 1898718"/>
              <a:gd name="connsiteX40" fmla="*/ 1516982 w 3243185"/>
              <a:gd name="connsiteY40" fmla="*/ 449318 h 1898718"/>
              <a:gd name="connsiteX41" fmla="*/ 1497725 w 3243185"/>
              <a:gd name="connsiteY41" fmla="*/ 455737 h 1898718"/>
              <a:gd name="connsiteX42" fmla="*/ 1452794 w 3243185"/>
              <a:gd name="connsiteY42" fmla="*/ 468574 h 1898718"/>
              <a:gd name="connsiteX43" fmla="*/ 1433537 w 3243185"/>
              <a:gd name="connsiteY43" fmla="*/ 481412 h 1898718"/>
              <a:gd name="connsiteX44" fmla="*/ 1369349 w 3243185"/>
              <a:gd name="connsiteY44" fmla="*/ 494250 h 1898718"/>
              <a:gd name="connsiteX45" fmla="*/ 1324417 w 3243185"/>
              <a:gd name="connsiteY45" fmla="*/ 519925 h 1898718"/>
              <a:gd name="connsiteX46" fmla="*/ 1285904 w 3243185"/>
              <a:gd name="connsiteY46" fmla="*/ 539181 h 1898718"/>
              <a:gd name="connsiteX47" fmla="*/ 1247391 w 3243185"/>
              <a:gd name="connsiteY47" fmla="*/ 545600 h 1898718"/>
              <a:gd name="connsiteX48" fmla="*/ 1176784 w 3243185"/>
              <a:gd name="connsiteY48" fmla="*/ 564857 h 1898718"/>
              <a:gd name="connsiteX49" fmla="*/ 907194 w 3243185"/>
              <a:gd name="connsiteY49" fmla="*/ 577694 h 1898718"/>
              <a:gd name="connsiteX50" fmla="*/ 881518 w 3243185"/>
              <a:gd name="connsiteY50" fmla="*/ 584113 h 1898718"/>
              <a:gd name="connsiteX51" fmla="*/ 656860 w 3243185"/>
              <a:gd name="connsiteY51" fmla="*/ 577694 h 1898718"/>
              <a:gd name="connsiteX52" fmla="*/ 637603 w 3243185"/>
              <a:gd name="connsiteY52" fmla="*/ 558438 h 1898718"/>
              <a:gd name="connsiteX53" fmla="*/ 618347 w 3243185"/>
              <a:gd name="connsiteY53" fmla="*/ 519925 h 1898718"/>
              <a:gd name="connsiteX54" fmla="*/ 599090 w 3243185"/>
              <a:gd name="connsiteY54" fmla="*/ 500668 h 1898718"/>
              <a:gd name="connsiteX55" fmla="*/ 566996 w 3243185"/>
              <a:gd name="connsiteY55" fmla="*/ 474993 h 1898718"/>
              <a:gd name="connsiteX56" fmla="*/ 560577 w 3243185"/>
              <a:gd name="connsiteY56" fmla="*/ 455737 h 1898718"/>
              <a:gd name="connsiteX57" fmla="*/ 522064 w 3243185"/>
              <a:gd name="connsiteY57" fmla="*/ 436480 h 1898718"/>
              <a:gd name="connsiteX58" fmla="*/ 502808 w 3243185"/>
              <a:gd name="connsiteY58" fmla="*/ 423642 h 1898718"/>
              <a:gd name="connsiteX59" fmla="*/ 464295 w 3243185"/>
              <a:gd name="connsiteY59" fmla="*/ 410805 h 1898718"/>
              <a:gd name="connsiteX60" fmla="*/ 445038 w 3243185"/>
              <a:gd name="connsiteY60" fmla="*/ 397967 h 1898718"/>
              <a:gd name="connsiteX61" fmla="*/ 374431 w 3243185"/>
              <a:gd name="connsiteY61" fmla="*/ 391548 h 1898718"/>
              <a:gd name="connsiteX62" fmla="*/ 329500 w 3243185"/>
              <a:gd name="connsiteY62" fmla="*/ 372292 h 1898718"/>
              <a:gd name="connsiteX63" fmla="*/ 310243 w 3243185"/>
              <a:gd name="connsiteY63" fmla="*/ 365873 h 1898718"/>
              <a:gd name="connsiteX64" fmla="*/ 271730 w 3243185"/>
              <a:gd name="connsiteY64" fmla="*/ 340198 h 1898718"/>
              <a:gd name="connsiteX65" fmla="*/ 239636 w 3243185"/>
              <a:gd name="connsiteY65" fmla="*/ 301685 h 1898718"/>
              <a:gd name="connsiteX66" fmla="*/ 201123 w 3243185"/>
              <a:gd name="connsiteY66" fmla="*/ 269591 h 1898718"/>
              <a:gd name="connsiteX67" fmla="*/ 149773 w 3243185"/>
              <a:gd name="connsiteY67" fmla="*/ 224659 h 1898718"/>
              <a:gd name="connsiteX68" fmla="*/ 111260 w 3243185"/>
              <a:gd name="connsiteY68" fmla="*/ 211821 h 1898718"/>
              <a:gd name="connsiteX69" fmla="*/ 92003 w 3243185"/>
              <a:gd name="connsiteY69" fmla="*/ 205402 h 1898718"/>
              <a:gd name="connsiteX70" fmla="*/ 72747 w 3243185"/>
              <a:gd name="connsiteY70" fmla="*/ 192565 h 1898718"/>
              <a:gd name="connsiteX71" fmla="*/ 34234 w 3243185"/>
              <a:gd name="connsiteY71" fmla="*/ 160471 h 1898718"/>
              <a:gd name="connsiteX72" fmla="*/ 8558 w 3243185"/>
              <a:gd name="connsiteY72" fmla="*/ 121958 h 1898718"/>
              <a:gd name="connsiteX73" fmla="*/ 11877 w 3243185"/>
              <a:gd name="connsiteY73" fmla="*/ 15345 h 1898718"/>
              <a:gd name="connsiteX74" fmla="*/ 16098 w 3243185"/>
              <a:gd name="connsiteY74" fmla="*/ 0 h 1898718"/>
              <a:gd name="connsiteX75" fmla="*/ 0 w 3243185"/>
              <a:gd name="connsiteY75" fmla="*/ 0 h 1898718"/>
              <a:gd name="connsiteX76" fmla="*/ 0 w 3243185"/>
              <a:gd name="connsiteY76" fmla="*/ 1540363 h 1898718"/>
              <a:gd name="connsiteX77" fmla="*/ 234477 w 3243185"/>
              <a:gd name="connsiteY77" fmla="*/ 1584265 h 1898718"/>
              <a:gd name="connsiteX78" fmla="*/ 512026 w 3243185"/>
              <a:gd name="connsiteY78" fmla="*/ 1634009 h 1898718"/>
              <a:gd name="connsiteX79" fmla="*/ 790802 w 3243185"/>
              <a:gd name="connsiteY79" fmla="*/ 1682702 h 1898718"/>
              <a:gd name="connsiteX80" fmla="*/ 1070807 w 3243185"/>
              <a:gd name="connsiteY80" fmla="*/ 1724388 h 1898718"/>
              <a:gd name="connsiteX81" fmla="*/ 1349583 w 3243185"/>
              <a:gd name="connsiteY81" fmla="*/ 1766425 h 1898718"/>
              <a:gd name="connsiteX82" fmla="*/ 1629588 w 3243185"/>
              <a:gd name="connsiteY82" fmla="*/ 1805660 h 1898718"/>
              <a:gd name="connsiteX83" fmla="*/ 1905908 w 3243185"/>
              <a:gd name="connsiteY83" fmla="*/ 1839289 h 1898718"/>
              <a:gd name="connsiteX84" fmla="*/ 2185913 w 3243185"/>
              <a:gd name="connsiteY84" fmla="*/ 1871167 h 1898718"/>
              <a:gd name="connsiteX85" fmla="*/ 2450068 w 3243185"/>
              <a:gd name="connsiteY85" fmla="*/ 1898718 h 1898718"/>
              <a:gd name="connsiteX86" fmla="*/ 3243185 w 3243185"/>
              <a:gd name="connsiteY86" fmla="*/ 1898718 h 189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243185" h="1898718">
                <a:moveTo>
                  <a:pt x="220380" y="404386"/>
                </a:moveTo>
                <a:cubicBezTo>
                  <a:pt x="239636" y="406526"/>
                  <a:pt x="259352" y="406106"/>
                  <a:pt x="278149" y="410805"/>
                </a:cubicBezTo>
                <a:cubicBezTo>
                  <a:pt x="285633" y="412676"/>
                  <a:pt x="290505" y="420192"/>
                  <a:pt x="297405" y="423642"/>
                </a:cubicBezTo>
                <a:cubicBezTo>
                  <a:pt x="303457" y="426669"/>
                  <a:pt x="310747" y="426775"/>
                  <a:pt x="316662" y="430061"/>
                </a:cubicBezTo>
                <a:cubicBezTo>
                  <a:pt x="330149" y="437554"/>
                  <a:pt x="340537" y="450857"/>
                  <a:pt x="355175" y="455737"/>
                </a:cubicBezTo>
                <a:cubicBezTo>
                  <a:pt x="384781" y="465606"/>
                  <a:pt x="367797" y="460829"/>
                  <a:pt x="406525" y="468574"/>
                </a:cubicBezTo>
                <a:cubicBezTo>
                  <a:pt x="412944" y="472853"/>
                  <a:pt x="418882" y="477962"/>
                  <a:pt x="425782" y="481412"/>
                </a:cubicBezTo>
                <a:cubicBezTo>
                  <a:pt x="431834" y="484438"/>
                  <a:pt x="439698" y="483676"/>
                  <a:pt x="445038" y="487831"/>
                </a:cubicBezTo>
                <a:cubicBezTo>
                  <a:pt x="459369" y="498977"/>
                  <a:pt x="483551" y="526344"/>
                  <a:pt x="483551" y="526344"/>
                </a:cubicBezTo>
                <a:cubicBezTo>
                  <a:pt x="493199" y="555288"/>
                  <a:pt x="501991" y="572910"/>
                  <a:pt x="483551" y="609788"/>
                </a:cubicBezTo>
                <a:cubicBezTo>
                  <a:pt x="476651" y="623588"/>
                  <a:pt x="445038" y="635464"/>
                  <a:pt x="445038" y="635464"/>
                </a:cubicBezTo>
                <a:cubicBezTo>
                  <a:pt x="378711" y="633324"/>
                  <a:pt x="311935" y="637030"/>
                  <a:pt x="246055" y="629045"/>
                </a:cubicBezTo>
                <a:cubicBezTo>
                  <a:pt x="238396" y="628117"/>
                  <a:pt x="239242" y="614607"/>
                  <a:pt x="233217" y="609788"/>
                </a:cubicBezTo>
                <a:cubicBezTo>
                  <a:pt x="227934" y="605562"/>
                  <a:pt x="220380" y="605509"/>
                  <a:pt x="213961" y="603370"/>
                </a:cubicBezTo>
                <a:cubicBezTo>
                  <a:pt x="205402" y="590532"/>
                  <a:pt x="193165" y="579494"/>
                  <a:pt x="188285" y="564857"/>
                </a:cubicBezTo>
                <a:lnTo>
                  <a:pt x="175448" y="526344"/>
                </a:lnTo>
                <a:cubicBezTo>
                  <a:pt x="182293" y="423657"/>
                  <a:pt x="212891" y="424712"/>
                  <a:pt x="220380" y="404386"/>
                </a:cubicBezTo>
                <a:close/>
                <a:moveTo>
                  <a:pt x="3243185" y="0"/>
                </a:moveTo>
                <a:lnTo>
                  <a:pt x="2298567" y="0"/>
                </a:lnTo>
                <a:lnTo>
                  <a:pt x="2293659" y="51351"/>
                </a:lnTo>
                <a:cubicBezTo>
                  <a:pt x="2291895" y="63701"/>
                  <a:pt x="2281101" y="72919"/>
                  <a:pt x="2274403" y="83445"/>
                </a:cubicBezTo>
                <a:cubicBezTo>
                  <a:pt x="2266120" y="96461"/>
                  <a:pt x="2257985" y="109614"/>
                  <a:pt x="2248728" y="121958"/>
                </a:cubicBezTo>
                <a:cubicBezTo>
                  <a:pt x="2233323" y="142498"/>
                  <a:pt x="2227760" y="154908"/>
                  <a:pt x="2203796" y="166890"/>
                </a:cubicBezTo>
                <a:cubicBezTo>
                  <a:pt x="2195906" y="170835"/>
                  <a:pt x="2186679" y="171169"/>
                  <a:pt x="2178121" y="173308"/>
                </a:cubicBezTo>
                <a:cubicBezTo>
                  <a:pt x="2148108" y="203321"/>
                  <a:pt x="2169307" y="185236"/>
                  <a:pt x="2126770" y="211821"/>
                </a:cubicBezTo>
                <a:cubicBezTo>
                  <a:pt x="2106184" y="224688"/>
                  <a:pt x="2106188" y="227757"/>
                  <a:pt x="2081838" y="237497"/>
                </a:cubicBezTo>
                <a:cubicBezTo>
                  <a:pt x="2069275" y="242522"/>
                  <a:pt x="2054585" y="242828"/>
                  <a:pt x="2043325" y="250334"/>
                </a:cubicBezTo>
                <a:cubicBezTo>
                  <a:pt x="2023241" y="263724"/>
                  <a:pt x="1993522" y="284687"/>
                  <a:pt x="1972718" y="288847"/>
                </a:cubicBezTo>
                <a:lnTo>
                  <a:pt x="1940624" y="295266"/>
                </a:lnTo>
                <a:cubicBezTo>
                  <a:pt x="1932066" y="299545"/>
                  <a:pt x="1923257" y="303356"/>
                  <a:pt x="1914949" y="308104"/>
                </a:cubicBezTo>
                <a:cubicBezTo>
                  <a:pt x="1908251" y="311931"/>
                  <a:pt x="1902783" y="317902"/>
                  <a:pt x="1895693" y="320941"/>
                </a:cubicBezTo>
                <a:cubicBezTo>
                  <a:pt x="1887584" y="324416"/>
                  <a:pt x="1878467" y="324825"/>
                  <a:pt x="1870017" y="327360"/>
                </a:cubicBezTo>
                <a:cubicBezTo>
                  <a:pt x="1857056" y="331248"/>
                  <a:pt x="1844633" y="336916"/>
                  <a:pt x="1831504" y="340198"/>
                </a:cubicBezTo>
                <a:cubicBezTo>
                  <a:pt x="1814387" y="344477"/>
                  <a:pt x="1796892" y="347456"/>
                  <a:pt x="1780154" y="353035"/>
                </a:cubicBezTo>
                <a:cubicBezTo>
                  <a:pt x="1773735" y="355175"/>
                  <a:pt x="1766812" y="356168"/>
                  <a:pt x="1760897" y="359454"/>
                </a:cubicBezTo>
                <a:cubicBezTo>
                  <a:pt x="1709553" y="387979"/>
                  <a:pt x="1738400" y="384335"/>
                  <a:pt x="1683871" y="397967"/>
                </a:cubicBezTo>
                <a:cubicBezTo>
                  <a:pt x="1666755" y="402246"/>
                  <a:pt x="1649259" y="405226"/>
                  <a:pt x="1632521" y="410805"/>
                </a:cubicBezTo>
                <a:cubicBezTo>
                  <a:pt x="1619683" y="415084"/>
                  <a:pt x="1607136" y="420361"/>
                  <a:pt x="1594008" y="423642"/>
                </a:cubicBezTo>
                <a:cubicBezTo>
                  <a:pt x="1585449" y="425782"/>
                  <a:pt x="1576593" y="426964"/>
                  <a:pt x="1568333" y="430061"/>
                </a:cubicBezTo>
                <a:cubicBezTo>
                  <a:pt x="1559373" y="433421"/>
                  <a:pt x="1551617" y="439539"/>
                  <a:pt x="1542657" y="442899"/>
                </a:cubicBezTo>
                <a:cubicBezTo>
                  <a:pt x="1534397" y="445997"/>
                  <a:pt x="1525465" y="446895"/>
                  <a:pt x="1516982" y="449318"/>
                </a:cubicBezTo>
                <a:cubicBezTo>
                  <a:pt x="1510476" y="451177"/>
                  <a:pt x="1504231" y="453878"/>
                  <a:pt x="1497725" y="455737"/>
                </a:cubicBezTo>
                <a:cubicBezTo>
                  <a:pt x="1488128" y="458478"/>
                  <a:pt x="1463054" y="463444"/>
                  <a:pt x="1452794" y="468574"/>
                </a:cubicBezTo>
                <a:cubicBezTo>
                  <a:pt x="1445893" y="472024"/>
                  <a:pt x="1440911" y="479143"/>
                  <a:pt x="1433537" y="481412"/>
                </a:cubicBezTo>
                <a:cubicBezTo>
                  <a:pt x="1412682" y="487829"/>
                  <a:pt x="1369349" y="494250"/>
                  <a:pt x="1369349" y="494250"/>
                </a:cubicBezTo>
                <a:cubicBezTo>
                  <a:pt x="1307265" y="540813"/>
                  <a:pt x="1373427" y="495420"/>
                  <a:pt x="1324417" y="519925"/>
                </a:cubicBezTo>
                <a:cubicBezTo>
                  <a:pt x="1296720" y="533774"/>
                  <a:pt x="1314945" y="532728"/>
                  <a:pt x="1285904" y="539181"/>
                </a:cubicBezTo>
                <a:cubicBezTo>
                  <a:pt x="1273199" y="542005"/>
                  <a:pt x="1260096" y="542777"/>
                  <a:pt x="1247391" y="545600"/>
                </a:cubicBezTo>
                <a:cubicBezTo>
                  <a:pt x="1214234" y="552969"/>
                  <a:pt x="1227302" y="562451"/>
                  <a:pt x="1176784" y="564857"/>
                </a:cubicBezTo>
                <a:lnTo>
                  <a:pt x="907194" y="577694"/>
                </a:lnTo>
                <a:cubicBezTo>
                  <a:pt x="898635" y="579834"/>
                  <a:pt x="890340" y="584113"/>
                  <a:pt x="881518" y="584113"/>
                </a:cubicBezTo>
                <a:cubicBezTo>
                  <a:pt x="806601" y="584113"/>
                  <a:pt x="731365" y="585537"/>
                  <a:pt x="656860" y="577694"/>
                </a:cubicBezTo>
                <a:cubicBezTo>
                  <a:pt x="647832" y="576744"/>
                  <a:pt x="643415" y="565411"/>
                  <a:pt x="637603" y="558438"/>
                </a:cubicBezTo>
                <a:cubicBezTo>
                  <a:pt x="587103" y="497837"/>
                  <a:pt x="656946" y="577823"/>
                  <a:pt x="618347" y="519925"/>
                </a:cubicBezTo>
                <a:cubicBezTo>
                  <a:pt x="613311" y="512372"/>
                  <a:pt x="604902" y="507642"/>
                  <a:pt x="599090" y="500668"/>
                </a:cubicBezTo>
                <a:cubicBezTo>
                  <a:pt x="576756" y="473868"/>
                  <a:pt x="598608" y="485530"/>
                  <a:pt x="566996" y="474993"/>
                </a:cubicBezTo>
                <a:cubicBezTo>
                  <a:pt x="564857" y="468574"/>
                  <a:pt x="564804" y="461020"/>
                  <a:pt x="560577" y="455737"/>
                </a:cubicBezTo>
                <a:cubicBezTo>
                  <a:pt x="548314" y="440407"/>
                  <a:pt x="537569" y="444232"/>
                  <a:pt x="522064" y="436480"/>
                </a:cubicBezTo>
                <a:cubicBezTo>
                  <a:pt x="515164" y="433030"/>
                  <a:pt x="509858" y="426775"/>
                  <a:pt x="502808" y="423642"/>
                </a:cubicBezTo>
                <a:cubicBezTo>
                  <a:pt x="490442" y="418147"/>
                  <a:pt x="475555" y="418311"/>
                  <a:pt x="464295" y="410805"/>
                </a:cubicBezTo>
                <a:cubicBezTo>
                  <a:pt x="457876" y="406526"/>
                  <a:pt x="452582" y="399584"/>
                  <a:pt x="445038" y="397967"/>
                </a:cubicBezTo>
                <a:cubicBezTo>
                  <a:pt x="421930" y="393015"/>
                  <a:pt x="397967" y="393688"/>
                  <a:pt x="374431" y="391548"/>
                </a:cubicBezTo>
                <a:cubicBezTo>
                  <a:pt x="320996" y="378189"/>
                  <a:pt x="373828" y="394456"/>
                  <a:pt x="329500" y="372292"/>
                </a:cubicBezTo>
                <a:cubicBezTo>
                  <a:pt x="323448" y="369266"/>
                  <a:pt x="316158" y="369159"/>
                  <a:pt x="310243" y="365873"/>
                </a:cubicBezTo>
                <a:cubicBezTo>
                  <a:pt x="296756" y="358380"/>
                  <a:pt x="271730" y="340198"/>
                  <a:pt x="271730" y="340198"/>
                </a:cubicBezTo>
                <a:cubicBezTo>
                  <a:pt x="259107" y="321264"/>
                  <a:pt x="258170" y="317130"/>
                  <a:pt x="239636" y="301685"/>
                </a:cubicBezTo>
                <a:cubicBezTo>
                  <a:pt x="212096" y="278735"/>
                  <a:pt x="226695" y="300277"/>
                  <a:pt x="201123" y="269591"/>
                </a:cubicBezTo>
                <a:cubicBezTo>
                  <a:pt x="180961" y="245397"/>
                  <a:pt x="192235" y="238813"/>
                  <a:pt x="149773" y="224659"/>
                </a:cubicBezTo>
                <a:lnTo>
                  <a:pt x="111260" y="211821"/>
                </a:lnTo>
                <a:cubicBezTo>
                  <a:pt x="104841" y="209682"/>
                  <a:pt x="97633" y="209156"/>
                  <a:pt x="92003" y="205402"/>
                </a:cubicBezTo>
                <a:cubicBezTo>
                  <a:pt x="85584" y="201123"/>
                  <a:pt x="78673" y="197503"/>
                  <a:pt x="72747" y="192565"/>
                </a:cubicBezTo>
                <a:cubicBezTo>
                  <a:pt x="23324" y="151379"/>
                  <a:pt x="82044" y="192344"/>
                  <a:pt x="34234" y="160471"/>
                </a:cubicBezTo>
                <a:cubicBezTo>
                  <a:pt x="25675" y="147633"/>
                  <a:pt x="7748" y="137365"/>
                  <a:pt x="8558" y="121958"/>
                </a:cubicBezTo>
                <a:cubicBezTo>
                  <a:pt x="10157" y="91584"/>
                  <a:pt x="6161" y="51646"/>
                  <a:pt x="11877" y="15345"/>
                </a:cubicBezTo>
                <a:lnTo>
                  <a:pt x="16098" y="0"/>
                </a:lnTo>
                <a:lnTo>
                  <a:pt x="0" y="0"/>
                </a:lnTo>
                <a:lnTo>
                  <a:pt x="0" y="1540363"/>
                </a:lnTo>
                <a:lnTo>
                  <a:pt x="234477" y="1584265"/>
                </a:lnTo>
                <a:lnTo>
                  <a:pt x="512026" y="1634009"/>
                </a:lnTo>
                <a:lnTo>
                  <a:pt x="790802" y="1682702"/>
                </a:lnTo>
                <a:lnTo>
                  <a:pt x="1070807" y="1724388"/>
                </a:lnTo>
                <a:lnTo>
                  <a:pt x="1349583" y="1766425"/>
                </a:lnTo>
                <a:lnTo>
                  <a:pt x="1629588" y="1805660"/>
                </a:lnTo>
                <a:lnTo>
                  <a:pt x="1905908" y="1839289"/>
                </a:lnTo>
                <a:lnTo>
                  <a:pt x="2185913" y="1871167"/>
                </a:lnTo>
                <a:lnTo>
                  <a:pt x="2450068" y="1898718"/>
                </a:lnTo>
                <a:lnTo>
                  <a:pt x="3243185" y="1898718"/>
                </a:lnTo>
                <a:close/>
              </a:path>
            </a:pathLst>
          </a:cu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08625290-97B7-41E9-9685-D438F86FC9E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03"/>
          <a:stretch>
            <a:fillRect/>
          </a:stretch>
        </p:blipFill>
        <p:spPr>
          <a:xfrm>
            <a:off x="0" y="0"/>
            <a:ext cx="11611430" cy="5322895"/>
          </a:xfrm>
          <a:custGeom>
            <a:avLst/>
            <a:gdLst>
              <a:gd name="connsiteX0" fmla="*/ 0 w 11611430"/>
              <a:gd name="connsiteY0" fmla="*/ 0 h 5322895"/>
              <a:gd name="connsiteX1" fmla="*/ 11611430 w 11611430"/>
              <a:gd name="connsiteY1" fmla="*/ 0 h 5322895"/>
              <a:gd name="connsiteX2" fmla="*/ 11611430 w 11611430"/>
              <a:gd name="connsiteY2" fmla="*/ 4911695 h 5322895"/>
              <a:gd name="connsiteX3" fmla="*/ 11401197 w 11611430"/>
              <a:gd name="connsiteY3" fmla="*/ 4948416 h 5322895"/>
              <a:gd name="connsiteX4" fmla="*/ 11121192 w 11611430"/>
              <a:gd name="connsiteY4" fmla="*/ 4990102 h 5322895"/>
              <a:gd name="connsiteX5" fmla="*/ 10842416 w 11611430"/>
              <a:gd name="connsiteY5" fmla="*/ 5032139 h 5322895"/>
              <a:gd name="connsiteX6" fmla="*/ 10562411 w 11611430"/>
              <a:gd name="connsiteY6" fmla="*/ 5071374 h 5322895"/>
              <a:gd name="connsiteX7" fmla="*/ 10286091 w 11611430"/>
              <a:gd name="connsiteY7" fmla="*/ 5105003 h 5322895"/>
              <a:gd name="connsiteX8" fmla="*/ 10006086 w 11611430"/>
              <a:gd name="connsiteY8" fmla="*/ 5136881 h 5322895"/>
              <a:gd name="connsiteX9" fmla="*/ 9727310 w 11611430"/>
              <a:gd name="connsiteY9" fmla="*/ 5165957 h 5322895"/>
              <a:gd name="connsiteX10" fmla="*/ 9453445 w 11611430"/>
              <a:gd name="connsiteY10" fmla="*/ 5191179 h 5322895"/>
              <a:gd name="connsiteX11" fmla="*/ 9175897 w 11611430"/>
              <a:gd name="connsiteY11" fmla="*/ 5216401 h 5322895"/>
              <a:gd name="connsiteX12" fmla="*/ 8902033 w 11611430"/>
              <a:gd name="connsiteY12" fmla="*/ 5237420 h 5322895"/>
              <a:gd name="connsiteX13" fmla="*/ 8628169 w 11611430"/>
              <a:gd name="connsiteY13" fmla="*/ 5253884 h 5322895"/>
              <a:gd name="connsiteX14" fmla="*/ 8355533 w 11611430"/>
              <a:gd name="connsiteY14" fmla="*/ 5271050 h 5322895"/>
              <a:gd name="connsiteX15" fmla="*/ 8085353 w 11611430"/>
              <a:gd name="connsiteY15" fmla="*/ 5285412 h 5322895"/>
              <a:gd name="connsiteX16" fmla="*/ 7817629 w 11611430"/>
              <a:gd name="connsiteY16" fmla="*/ 5295571 h 5322895"/>
              <a:gd name="connsiteX17" fmla="*/ 7549905 w 11611430"/>
              <a:gd name="connsiteY17" fmla="*/ 5304329 h 5322895"/>
              <a:gd name="connsiteX18" fmla="*/ 7284638 w 11611430"/>
              <a:gd name="connsiteY18" fmla="*/ 5312736 h 5322895"/>
              <a:gd name="connsiteX19" fmla="*/ 7023055 w 11611430"/>
              <a:gd name="connsiteY19" fmla="*/ 5316590 h 5322895"/>
              <a:gd name="connsiteX20" fmla="*/ 6761472 w 11611430"/>
              <a:gd name="connsiteY20" fmla="*/ 5320793 h 5322895"/>
              <a:gd name="connsiteX21" fmla="*/ 6503573 w 11611430"/>
              <a:gd name="connsiteY21" fmla="*/ 5322895 h 5322895"/>
              <a:gd name="connsiteX22" fmla="*/ 6248130 w 11611430"/>
              <a:gd name="connsiteY22" fmla="*/ 5320793 h 5322895"/>
              <a:gd name="connsiteX23" fmla="*/ 5995144 w 11611430"/>
              <a:gd name="connsiteY23" fmla="*/ 5320793 h 5322895"/>
              <a:gd name="connsiteX24" fmla="*/ 5744613 w 11611430"/>
              <a:gd name="connsiteY24" fmla="*/ 5316590 h 5322895"/>
              <a:gd name="connsiteX25" fmla="*/ 5498995 w 11611430"/>
              <a:gd name="connsiteY25" fmla="*/ 5310284 h 5322895"/>
              <a:gd name="connsiteX26" fmla="*/ 5255834 w 11611430"/>
              <a:gd name="connsiteY26" fmla="*/ 5304329 h 5322895"/>
              <a:gd name="connsiteX27" fmla="*/ 5017584 w 11611430"/>
              <a:gd name="connsiteY27" fmla="*/ 5297673 h 5322895"/>
              <a:gd name="connsiteX28" fmla="*/ 4785514 w 11611430"/>
              <a:gd name="connsiteY28" fmla="*/ 5287726 h 5322895"/>
              <a:gd name="connsiteX29" fmla="*/ 4601441 w 11611430"/>
              <a:gd name="connsiteY29" fmla="*/ 4972173 h 5322895"/>
              <a:gd name="connsiteX30" fmla="*/ 4514210 w 11611430"/>
              <a:gd name="connsiteY30" fmla="*/ 4830422 h 5322895"/>
              <a:gd name="connsiteX31" fmla="*/ 4416075 w 11611430"/>
              <a:gd name="connsiteY31" fmla="*/ 4732288 h 5322895"/>
              <a:gd name="connsiteX32" fmla="*/ 4274324 w 11611430"/>
              <a:gd name="connsiteY32" fmla="*/ 4557826 h 5322895"/>
              <a:gd name="connsiteX33" fmla="*/ 4241613 w 11611430"/>
              <a:gd name="connsiteY33" fmla="*/ 4525113 h 5322895"/>
              <a:gd name="connsiteX34" fmla="*/ 4208901 w 11611430"/>
              <a:gd name="connsiteY34" fmla="*/ 4481499 h 5322895"/>
              <a:gd name="connsiteX35" fmla="*/ 4154382 w 11611430"/>
              <a:gd name="connsiteY35" fmla="*/ 4437883 h 5322895"/>
              <a:gd name="connsiteX36" fmla="*/ 4110766 w 11611430"/>
              <a:gd name="connsiteY36" fmla="*/ 4416075 h 5322895"/>
              <a:gd name="connsiteX37" fmla="*/ 4078054 w 11611430"/>
              <a:gd name="connsiteY37" fmla="*/ 4394267 h 5322895"/>
              <a:gd name="connsiteX38" fmla="*/ 4034439 w 11611430"/>
              <a:gd name="connsiteY38" fmla="*/ 4361556 h 5322895"/>
              <a:gd name="connsiteX39" fmla="*/ 3958111 w 11611430"/>
              <a:gd name="connsiteY39" fmla="*/ 4339747 h 5322895"/>
              <a:gd name="connsiteX40" fmla="*/ 3892688 w 11611430"/>
              <a:gd name="connsiteY40" fmla="*/ 4328844 h 5322895"/>
              <a:gd name="connsiteX41" fmla="*/ 3718226 w 11611430"/>
              <a:gd name="connsiteY41" fmla="*/ 4307036 h 5322895"/>
              <a:gd name="connsiteX42" fmla="*/ 3641899 w 11611430"/>
              <a:gd name="connsiteY42" fmla="*/ 4274324 h 5322895"/>
              <a:gd name="connsiteX43" fmla="*/ 3620091 w 11611430"/>
              <a:gd name="connsiteY43" fmla="*/ 4252517 h 5322895"/>
              <a:gd name="connsiteX44" fmla="*/ 3565572 w 11611430"/>
              <a:gd name="connsiteY44" fmla="*/ 4230709 h 5322895"/>
              <a:gd name="connsiteX45" fmla="*/ 3500148 w 11611430"/>
              <a:gd name="connsiteY45" fmla="*/ 4208901 h 5322895"/>
              <a:gd name="connsiteX46" fmla="*/ 3478341 w 11611430"/>
              <a:gd name="connsiteY46" fmla="*/ 4176190 h 5322895"/>
              <a:gd name="connsiteX47" fmla="*/ 3543764 w 11611430"/>
              <a:gd name="connsiteY47" fmla="*/ 4132574 h 5322895"/>
              <a:gd name="connsiteX48" fmla="*/ 3445629 w 11611430"/>
              <a:gd name="connsiteY48" fmla="*/ 4121670 h 5322895"/>
              <a:gd name="connsiteX49" fmla="*/ 3391109 w 11611430"/>
              <a:gd name="connsiteY49" fmla="*/ 4132574 h 5322895"/>
              <a:gd name="connsiteX50" fmla="*/ 3303878 w 11611430"/>
              <a:gd name="connsiteY50" fmla="*/ 4154381 h 5322895"/>
              <a:gd name="connsiteX51" fmla="*/ 3260263 w 11611430"/>
              <a:gd name="connsiteY51" fmla="*/ 4165285 h 5322895"/>
              <a:gd name="connsiteX52" fmla="*/ 3194839 w 11611430"/>
              <a:gd name="connsiteY52" fmla="*/ 4187093 h 5322895"/>
              <a:gd name="connsiteX53" fmla="*/ 3162128 w 11611430"/>
              <a:gd name="connsiteY53" fmla="*/ 4197997 h 5322895"/>
              <a:gd name="connsiteX54" fmla="*/ 3053089 w 11611430"/>
              <a:gd name="connsiteY54" fmla="*/ 4230709 h 5322895"/>
              <a:gd name="connsiteX55" fmla="*/ 2987666 w 11611430"/>
              <a:gd name="connsiteY55" fmla="*/ 4252517 h 5322895"/>
              <a:gd name="connsiteX56" fmla="*/ 2954954 w 11611430"/>
              <a:gd name="connsiteY56" fmla="*/ 4263420 h 5322895"/>
              <a:gd name="connsiteX57" fmla="*/ 2867723 w 11611430"/>
              <a:gd name="connsiteY57" fmla="*/ 4285228 h 5322895"/>
              <a:gd name="connsiteX58" fmla="*/ 2802300 w 11611430"/>
              <a:gd name="connsiteY58" fmla="*/ 4307036 h 5322895"/>
              <a:gd name="connsiteX59" fmla="*/ 2780492 w 11611430"/>
              <a:gd name="connsiteY59" fmla="*/ 4328844 h 5322895"/>
              <a:gd name="connsiteX60" fmla="*/ 2715069 w 11611430"/>
              <a:gd name="connsiteY60" fmla="*/ 4350652 h 5322895"/>
              <a:gd name="connsiteX61" fmla="*/ 2682357 w 11611430"/>
              <a:gd name="connsiteY61" fmla="*/ 4361556 h 5322895"/>
              <a:gd name="connsiteX62" fmla="*/ 2649646 w 11611430"/>
              <a:gd name="connsiteY62" fmla="*/ 4372459 h 5322895"/>
              <a:gd name="connsiteX63" fmla="*/ 2616933 w 11611430"/>
              <a:gd name="connsiteY63" fmla="*/ 4383363 h 5322895"/>
              <a:gd name="connsiteX64" fmla="*/ 2595126 w 11611430"/>
              <a:gd name="connsiteY64" fmla="*/ 4405171 h 5322895"/>
              <a:gd name="connsiteX65" fmla="*/ 2529703 w 11611430"/>
              <a:gd name="connsiteY65" fmla="*/ 4437883 h 5322895"/>
              <a:gd name="connsiteX66" fmla="*/ 2486087 w 11611430"/>
              <a:gd name="connsiteY66" fmla="*/ 4481499 h 5322895"/>
              <a:gd name="connsiteX67" fmla="*/ 2453375 w 11611430"/>
              <a:gd name="connsiteY67" fmla="*/ 4514210 h 5322895"/>
              <a:gd name="connsiteX68" fmla="*/ 2420664 w 11611430"/>
              <a:gd name="connsiteY68" fmla="*/ 4536017 h 5322895"/>
              <a:gd name="connsiteX69" fmla="*/ 2398856 w 11611430"/>
              <a:gd name="connsiteY69" fmla="*/ 4568729 h 5322895"/>
              <a:gd name="connsiteX70" fmla="*/ 2377048 w 11611430"/>
              <a:gd name="connsiteY70" fmla="*/ 4590537 h 5322895"/>
              <a:gd name="connsiteX71" fmla="*/ 2366144 w 11611430"/>
              <a:gd name="connsiteY71" fmla="*/ 4623249 h 5322895"/>
              <a:gd name="connsiteX72" fmla="*/ 2344336 w 11611430"/>
              <a:gd name="connsiteY72" fmla="*/ 4666865 h 5322895"/>
              <a:gd name="connsiteX73" fmla="*/ 2322528 w 11611430"/>
              <a:gd name="connsiteY73" fmla="*/ 4732288 h 5322895"/>
              <a:gd name="connsiteX74" fmla="*/ 2300721 w 11611430"/>
              <a:gd name="connsiteY74" fmla="*/ 4764999 h 5322895"/>
              <a:gd name="connsiteX75" fmla="*/ 2268010 w 11611430"/>
              <a:gd name="connsiteY75" fmla="*/ 4852231 h 5322895"/>
              <a:gd name="connsiteX76" fmla="*/ 2235297 w 11611430"/>
              <a:gd name="connsiteY76" fmla="*/ 4993981 h 5322895"/>
              <a:gd name="connsiteX77" fmla="*/ 2230567 w 11611430"/>
              <a:gd name="connsiteY77" fmla="*/ 5079209 h 5322895"/>
              <a:gd name="connsiteX78" fmla="*/ 2229538 w 11611430"/>
              <a:gd name="connsiteY78" fmla="*/ 5104344 h 5322895"/>
              <a:gd name="connsiteX79" fmla="*/ 1932621 w 11611430"/>
              <a:gd name="connsiteY79" fmla="*/ 5071374 h 5322895"/>
              <a:gd name="connsiteX80" fmla="*/ 1609634 w 11611430"/>
              <a:gd name="connsiteY80" fmla="*/ 5033891 h 5322895"/>
              <a:gd name="connsiteX81" fmla="*/ 1312435 w 11611430"/>
              <a:gd name="connsiteY81" fmla="*/ 4996408 h 5322895"/>
              <a:gd name="connsiteX82" fmla="*/ 1039799 w 11611430"/>
              <a:gd name="connsiteY82" fmla="*/ 4961027 h 5322895"/>
              <a:gd name="connsiteX83" fmla="*/ 797865 w 11611430"/>
              <a:gd name="connsiteY83" fmla="*/ 4927397 h 5322895"/>
              <a:gd name="connsiteX84" fmla="*/ 579265 w 11611430"/>
              <a:gd name="connsiteY84" fmla="*/ 4895519 h 5322895"/>
              <a:gd name="connsiteX85" fmla="*/ 395052 w 11611430"/>
              <a:gd name="connsiteY85" fmla="*/ 4868896 h 5322895"/>
              <a:gd name="connsiteX86" fmla="*/ 240312 w 11611430"/>
              <a:gd name="connsiteY86" fmla="*/ 4843673 h 5322895"/>
              <a:gd name="connsiteX87" fmla="*/ 27853 w 11611430"/>
              <a:gd name="connsiteY87" fmla="*/ 4807592 h 5322895"/>
              <a:gd name="connsiteX88" fmla="*/ 0 w 11611430"/>
              <a:gd name="connsiteY88" fmla="*/ 4802879 h 5322895"/>
              <a:gd name="connsiteX89" fmla="*/ 0 w 11611430"/>
              <a:gd name="connsiteY89" fmla="*/ 3753332 h 5322895"/>
              <a:gd name="connsiteX90" fmla="*/ 0 w 11611430"/>
              <a:gd name="connsiteY90" fmla="*/ 3571886 h 5322895"/>
              <a:gd name="connsiteX91" fmla="*/ 0 w 11611430"/>
              <a:gd name="connsiteY91" fmla="*/ 471948 h 5322895"/>
              <a:gd name="connsiteX92" fmla="*/ 0 w 11611430"/>
              <a:gd name="connsiteY92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1611430" h="5322895">
                <a:moveTo>
                  <a:pt x="0" y="0"/>
                </a:moveTo>
                <a:lnTo>
                  <a:pt x="11611430" y="0"/>
                </a:lnTo>
                <a:lnTo>
                  <a:pt x="11611430" y="4911695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5514" y="5287726"/>
                </a:lnTo>
                <a:lnTo>
                  <a:pt x="4601441" y="4972173"/>
                </a:lnTo>
                <a:cubicBezTo>
                  <a:pt x="4573183" y="4924429"/>
                  <a:pt x="4553441" y="4869653"/>
                  <a:pt x="4514210" y="4830422"/>
                </a:cubicBezTo>
                <a:cubicBezTo>
                  <a:pt x="4481500" y="4797711"/>
                  <a:pt x="4446637" y="4767016"/>
                  <a:pt x="4416075" y="4732288"/>
                </a:cubicBezTo>
                <a:cubicBezTo>
                  <a:pt x="4366574" y="4676037"/>
                  <a:pt x="4327307" y="4610810"/>
                  <a:pt x="4274324" y="4557826"/>
                </a:cubicBezTo>
                <a:cubicBezTo>
                  <a:pt x="4263420" y="4546922"/>
                  <a:pt x="4251649" y="4536822"/>
                  <a:pt x="4241613" y="4525113"/>
                </a:cubicBezTo>
                <a:cubicBezTo>
                  <a:pt x="4229786" y="4511315"/>
                  <a:pt x="4220536" y="4495459"/>
                  <a:pt x="4208901" y="4481499"/>
                </a:cubicBezTo>
                <a:cubicBezTo>
                  <a:pt x="4192618" y="4461959"/>
                  <a:pt x="4176792" y="4450689"/>
                  <a:pt x="4154382" y="4437883"/>
                </a:cubicBezTo>
                <a:cubicBezTo>
                  <a:pt x="4140269" y="4429818"/>
                  <a:pt x="4124878" y="4424139"/>
                  <a:pt x="4110766" y="4416075"/>
                </a:cubicBezTo>
                <a:cubicBezTo>
                  <a:pt x="4099388" y="4409573"/>
                  <a:pt x="4088718" y="4401884"/>
                  <a:pt x="4078054" y="4394267"/>
                </a:cubicBezTo>
                <a:cubicBezTo>
                  <a:pt x="4063266" y="4383705"/>
                  <a:pt x="4050217" y="4370572"/>
                  <a:pt x="4034439" y="4361556"/>
                </a:cubicBezTo>
                <a:cubicBezTo>
                  <a:pt x="4023246" y="4355160"/>
                  <a:pt x="3966283" y="4341382"/>
                  <a:pt x="3958111" y="4339747"/>
                </a:cubicBezTo>
                <a:cubicBezTo>
                  <a:pt x="3936432" y="4335411"/>
                  <a:pt x="3914626" y="4331587"/>
                  <a:pt x="3892688" y="4328844"/>
                </a:cubicBezTo>
                <a:cubicBezTo>
                  <a:pt x="3823740" y="4320226"/>
                  <a:pt x="3782100" y="4321230"/>
                  <a:pt x="3718226" y="4307036"/>
                </a:cubicBezTo>
                <a:cubicBezTo>
                  <a:pt x="3696418" y="4302190"/>
                  <a:pt x="3658568" y="4285437"/>
                  <a:pt x="3641899" y="4274324"/>
                </a:cubicBezTo>
                <a:cubicBezTo>
                  <a:pt x="3633345" y="4268622"/>
                  <a:pt x="3629017" y="4257617"/>
                  <a:pt x="3620091" y="4252517"/>
                </a:cubicBezTo>
                <a:cubicBezTo>
                  <a:pt x="3603097" y="4242806"/>
                  <a:pt x="3583967" y="4237398"/>
                  <a:pt x="3565572" y="4230709"/>
                </a:cubicBezTo>
                <a:cubicBezTo>
                  <a:pt x="3543968" y="4222853"/>
                  <a:pt x="3500148" y="4208901"/>
                  <a:pt x="3500148" y="4208901"/>
                </a:cubicBezTo>
                <a:cubicBezTo>
                  <a:pt x="3475771" y="4184523"/>
                  <a:pt x="3478341" y="4197373"/>
                  <a:pt x="3478341" y="4176190"/>
                </a:cubicBezTo>
                <a:lnTo>
                  <a:pt x="3543764" y="4132574"/>
                </a:lnTo>
                <a:cubicBezTo>
                  <a:pt x="3511052" y="4128939"/>
                  <a:pt x="3478542" y="4121670"/>
                  <a:pt x="3445629" y="4121670"/>
                </a:cubicBezTo>
                <a:cubicBezTo>
                  <a:pt x="3427096" y="4121670"/>
                  <a:pt x="3409168" y="4128407"/>
                  <a:pt x="3391109" y="4132574"/>
                </a:cubicBezTo>
                <a:cubicBezTo>
                  <a:pt x="3361904" y="4139313"/>
                  <a:pt x="3332955" y="4147112"/>
                  <a:pt x="3303878" y="4154381"/>
                </a:cubicBezTo>
                <a:cubicBezTo>
                  <a:pt x="3289340" y="4158016"/>
                  <a:pt x="3274480" y="4160547"/>
                  <a:pt x="3260263" y="4165285"/>
                </a:cubicBezTo>
                <a:lnTo>
                  <a:pt x="3194839" y="4187093"/>
                </a:lnTo>
                <a:cubicBezTo>
                  <a:pt x="3183935" y="4190728"/>
                  <a:pt x="3173278" y="4195209"/>
                  <a:pt x="3162128" y="4197997"/>
                </a:cubicBezTo>
                <a:cubicBezTo>
                  <a:pt x="3096214" y="4214476"/>
                  <a:pt x="3132724" y="4204163"/>
                  <a:pt x="3053089" y="4230709"/>
                </a:cubicBezTo>
                <a:lnTo>
                  <a:pt x="2987666" y="4252517"/>
                </a:lnTo>
                <a:cubicBezTo>
                  <a:pt x="2976762" y="4256151"/>
                  <a:pt x="2966105" y="4260632"/>
                  <a:pt x="2954954" y="4263420"/>
                </a:cubicBezTo>
                <a:cubicBezTo>
                  <a:pt x="2925877" y="4270689"/>
                  <a:pt x="2896157" y="4275751"/>
                  <a:pt x="2867723" y="4285228"/>
                </a:cubicBezTo>
                <a:lnTo>
                  <a:pt x="2802300" y="4307036"/>
                </a:lnTo>
                <a:cubicBezTo>
                  <a:pt x="2795031" y="4314305"/>
                  <a:pt x="2789687" y="4324247"/>
                  <a:pt x="2780492" y="4328844"/>
                </a:cubicBezTo>
                <a:cubicBezTo>
                  <a:pt x="2759931" y="4339124"/>
                  <a:pt x="2736876" y="4343382"/>
                  <a:pt x="2715069" y="4350652"/>
                </a:cubicBezTo>
                <a:lnTo>
                  <a:pt x="2682357" y="4361556"/>
                </a:lnTo>
                <a:lnTo>
                  <a:pt x="2649646" y="4372459"/>
                </a:lnTo>
                <a:lnTo>
                  <a:pt x="2616933" y="4383363"/>
                </a:lnTo>
                <a:cubicBezTo>
                  <a:pt x="2609664" y="4390632"/>
                  <a:pt x="2603941" y="4399883"/>
                  <a:pt x="2595126" y="4405171"/>
                </a:cubicBezTo>
                <a:cubicBezTo>
                  <a:pt x="2530624" y="4443872"/>
                  <a:pt x="2594048" y="4382729"/>
                  <a:pt x="2529703" y="4437883"/>
                </a:cubicBezTo>
                <a:cubicBezTo>
                  <a:pt x="2514092" y="4451263"/>
                  <a:pt x="2500625" y="4466960"/>
                  <a:pt x="2486087" y="4481499"/>
                </a:cubicBezTo>
                <a:cubicBezTo>
                  <a:pt x="2475183" y="4492403"/>
                  <a:pt x="2466206" y="4505657"/>
                  <a:pt x="2453375" y="4514210"/>
                </a:cubicBezTo>
                <a:lnTo>
                  <a:pt x="2420664" y="4536017"/>
                </a:lnTo>
                <a:cubicBezTo>
                  <a:pt x="2413395" y="4546922"/>
                  <a:pt x="2407042" y="4558496"/>
                  <a:pt x="2398856" y="4568729"/>
                </a:cubicBezTo>
                <a:cubicBezTo>
                  <a:pt x="2392434" y="4576756"/>
                  <a:pt x="2382337" y="4581722"/>
                  <a:pt x="2377048" y="4590537"/>
                </a:cubicBezTo>
                <a:cubicBezTo>
                  <a:pt x="2371134" y="4600393"/>
                  <a:pt x="2370672" y="4612684"/>
                  <a:pt x="2366144" y="4623249"/>
                </a:cubicBezTo>
                <a:cubicBezTo>
                  <a:pt x="2359741" y="4638189"/>
                  <a:pt x="2350374" y="4651772"/>
                  <a:pt x="2344336" y="4666865"/>
                </a:cubicBezTo>
                <a:cubicBezTo>
                  <a:pt x="2335799" y="4688208"/>
                  <a:pt x="2335280" y="4713161"/>
                  <a:pt x="2322528" y="4732288"/>
                </a:cubicBezTo>
                <a:cubicBezTo>
                  <a:pt x="2315259" y="4743192"/>
                  <a:pt x="2306582" y="4753278"/>
                  <a:pt x="2300721" y="4764999"/>
                </a:cubicBezTo>
                <a:cubicBezTo>
                  <a:pt x="2296862" y="4772717"/>
                  <a:pt x="2272055" y="4834699"/>
                  <a:pt x="2268010" y="4852231"/>
                </a:cubicBezTo>
                <a:cubicBezTo>
                  <a:pt x="2231919" y="5008621"/>
                  <a:pt x="2261653" y="4914917"/>
                  <a:pt x="2235297" y="4993981"/>
                </a:cubicBezTo>
                <a:cubicBezTo>
                  <a:pt x="2233101" y="5029118"/>
                  <a:pt x="2231590" y="5057039"/>
                  <a:pt x="2230567" y="5079209"/>
                </a:cubicBezTo>
                <a:lnTo>
                  <a:pt x="2229538" y="5104344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2CD1E3D-BDD7-46A5-99CE-784645E42D40}"/>
              </a:ext>
            </a:extLst>
          </p:cNvPr>
          <p:cNvSpPr txBox="1"/>
          <p:nvPr/>
        </p:nvSpPr>
        <p:spPr>
          <a:xfrm>
            <a:off x="1871209" y="792337"/>
            <a:ext cx="8449582" cy="24214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 defTabSz="457200">
              <a:spcBef>
                <a:spcPct val="0"/>
              </a:spcBef>
              <a:spcAft>
                <a:spcPts val="600"/>
              </a:spcAft>
            </a:pPr>
            <a:r>
              <a:rPr lang="en-US" sz="48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Learned from the Semester Project</a:t>
            </a:r>
          </a:p>
        </p:txBody>
      </p:sp>
    </p:spTree>
    <p:extLst>
      <p:ext uri="{BB962C8B-B14F-4D97-AF65-F5344CB8AC3E}">
        <p14:creationId xmlns:p14="http://schemas.microsoft.com/office/powerpoint/2010/main" val="3806874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="" xmlns:a16="http://schemas.microsoft.com/office/drawing/2014/main" id="{DF74ECBC-525E-4D2F-B750-55BE84E841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1962608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34927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extBox 3">
            <a:extLst>
              <a:ext uri="{FF2B5EF4-FFF2-40B4-BE49-F238E27FC236}">
                <a16:creationId xmlns="" xmlns:a16="http://schemas.microsoft.com/office/drawing/2014/main" id="{B4D810BB-FC71-41CD-A4AE-3E7DC26BA9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7456826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89931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37C1E45-3D18-4DC7-8300-ABCC9FCA5E27}"/>
              </a:ext>
            </a:extLst>
          </p:cNvPr>
          <p:cNvSpPr txBox="1"/>
          <p:nvPr/>
        </p:nvSpPr>
        <p:spPr>
          <a:xfrm>
            <a:off x="174702" y="406661"/>
            <a:ext cx="11279388" cy="200236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 defTabSz="457200">
              <a:spcBef>
                <a:spcPct val="0"/>
              </a:spcBef>
              <a:spcAft>
                <a:spcPts val="600"/>
              </a:spcAft>
            </a:pPr>
            <a:r>
              <a:rPr lang="en-US" sz="36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Contents Of the course of Data Structures CS 201</a:t>
            </a:r>
          </a:p>
          <a:p>
            <a:pPr algn="r" defTabSz="457200">
              <a:spcBef>
                <a:spcPct val="0"/>
              </a:spcBef>
              <a:spcAft>
                <a:spcPts val="600"/>
              </a:spcAft>
            </a:pPr>
            <a:endParaRPr lang="en-US" sz="360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4" name="TextBox 3">
            <a:extLst>
              <a:ext uri="{FF2B5EF4-FFF2-40B4-BE49-F238E27FC236}">
                <a16:creationId xmlns="" xmlns:a16="http://schemas.microsoft.com/office/drawing/2014/main" id="{03619717-B44D-4200-98E0-657806D3BF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4638260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081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C1709A45-C6F3-4CEE-AA0F-887FAC5CAE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05FEF8-D689-4E35-8517-67A155EB9742}"/>
              </a:ext>
            </a:extLst>
          </p:cNvPr>
          <p:cNvSpPr txBox="1"/>
          <p:nvPr/>
        </p:nvSpPr>
        <p:spPr>
          <a:xfrm>
            <a:off x="685801" y="533400"/>
            <a:ext cx="10820400" cy="117709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 defTabSz="457200">
              <a:spcBef>
                <a:spcPct val="0"/>
              </a:spcBef>
              <a:spcAft>
                <a:spcPts val="600"/>
              </a:spcAft>
            </a:pPr>
            <a:r>
              <a:rPr lang="en-US" sz="44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How The Solution Fits The Problem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26E963D7-0A73-484A-B8A2-DDBFEA123C2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5845629" y="1850077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D7D8DF7-F729-47C2-8FDD-0A7BD359DBD3}"/>
              </a:ext>
            </a:extLst>
          </p:cNvPr>
          <p:cNvSpPr txBox="1"/>
          <p:nvPr/>
        </p:nvSpPr>
        <p:spPr>
          <a:xfrm>
            <a:off x="685801" y="2243892"/>
            <a:ext cx="10820400" cy="354730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000" dirty="0"/>
              <a:t>1. We have created an algorithm which allows us to apply fine on those who violate the lockdown 2 or more times in the 24 hours.</a:t>
            </a:r>
          </a:p>
          <a:p>
            <a:pPr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000" dirty="0"/>
              <a:t>2. we have created a method which makes it easier for the NGOs or the government authorities to coordinate and distribute the ration in a particular area.</a:t>
            </a:r>
            <a:endParaRPr lang="en-US" sz="2000" dirty="0">
              <a:cs typeface="Calibri"/>
            </a:endParaRPr>
          </a:p>
          <a:p>
            <a:pPr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000" dirty="0"/>
              <a:t>3. we have created an algorithm which predicts estimated risk factor of the houses regarding the attack of the Covid-19.</a:t>
            </a:r>
            <a:endParaRPr lang="en-US" sz="20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2147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8BD78ED-75E1-4879-B369-BC61F7C45E2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04F8797-ED77-4C70-AAEA-0DE48267C2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="" xmlns:a16="http://schemas.microsoft.com/office/drawing/2014/main" id="{CAD06229-FEB7-4CC9-8BE7-1A9457B9C60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42B44E02-2041-49BE-AF61-F91454DC3A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49" r="62095"/>
          <a:stretch/>
        </p:blipFill>
        <p:spPr>
          <a:xfrm flipH="1">
            <a:off x="8948814" y="3265714"/>
            <a:ext cx="3243185" cy="1898718"/>
          </a:xfrm>
          <a:custGeom>
            <a:avLst/>
            <a:gdLst>
              <a:gd name="connsiteX0" fmla="*/ 220380 w 3243185"/>
              <a:gd name="connsiteY0" fmla="*/ 404386 h 1898718"/>
              <a:gd name="connsiteX1" fmla="*/ 278149 w 3243185"/>
              <a:gd name="connsiteY1" fmla="*/ 410805 h 1898718"/>
              <a:gd name="connsiteX2" fmla="*/ 297405 w 3243185"/>
              <a:gd name="connsiteY2" fmla="*/ 423642 h 1898718"/>
              <a:gd name="connsiteX3" fmla="*/ 316662 w 3243185"/>
              <a:gd name="connsiteY3" fmla="*/ 430061 h 1898718"/>
              <a:gd name="connsiteX4" fmla="*/ 355175 w 3243185"/>
              <a:gd name="connsiteY4" fmla="*/ 455737 h 1898718"/>
              <a:gd name="connsiteX5" fmla="*/ 406525 w 3243185"/>
              <a:gd name="connsiteY5" fmla="*/ 468574 h 1898718"/>
              <a:gd name="connsiteX6" fmla="*/ 425782 w 3243185"/>
              <a:gd name="connsiteY6" fmla="*/ 481412 h 1898718"/>
              <a:gd name="connsiteX7" fmla="*/ 445038 w 3243185"/>
              <a:gd name="connsiteY7" fmla="*/ 487831 h 1898718"/>
              <a:gd name="connsiteX8" fmla="*/ 483551 w 3243185"/>
              <a:gd name="connsiteY8" fmla="*/ 526344 h 1898718"/>
              <a:gd name="connsiteX9" fmla="*/ 483551 w 3243185"/>
              <a:gd name="connsiteY9" fmla="*/ 609788 h 1898718"/>
              <a:gd name="connsiteX10" fmla="*/ 445038 w 3243185"/>
              <a:gd name="connsiteY10" fmla="*/ 635464 h 1898718"/>
              <a:gd name="connsiteX11" fmla="*/ 246055 w 3243185"/>
              <a:gd name="connsiteY11" fmla="*/ 629045 h 1898718"/>
              <a:gd name="connsiteX12" fmla="*/ 233217 w 3243185"/>
              <a:gd name="connsiteY12" fmla="*/ 609788 h 1898718"/>
              <a:gd name="connsiteX13" fmla="*/ 213961 w 3243185"/>
              <a:gd name="connsiteY13" fmla="*/ 603370 h 1898718"/>
              <a:gd name="connsiteX14" fmla="*/ 188285 w 3243185"/>
              <a:gd name="connsiteY14" fmla="*/ 564857 h 1898718"/>
              <a:gd name="connsiteX15" fmla="*/ 175448 w 3243185"/>
              <a:gd name="connsiteY15" fmla="*/ 526344 h 1898718"/>
              <a:gd name="connsiteX16" fmla="*/ 220380 w 3243185"/>
              <a:gd name="connsiteY16" fmla="*/ 404386 h 1898718"/>
              <a:gd name="connsiteX17" fmla="*/ 3243185 w 3243185"/>
              <a:gd name="connsiteY17" fmla="*/ 0 h 1898718"/>
              <a:gd name="connsiteX18" fmla="*/ 2298567 w 3243185"/>
              <a:gd name="connsiteY18" fmla="*/ 0 h 1898718"/>
              <a:gd name="connsiteX19" fmla="*/ 2293659 w 3243185"/>
              <a:gd name="connsiteY19" fmla="*/ 51351 h 1898718"/>
              <a:gd name="connsiteX20" fmla="*/ 2274403 w 3243185"/>
              <a:gd name="connsiteY20" fmla="*/ 83445 h 1898718"/>
              <a:gd name="connsiteX21" fmla="*/ 2248728 w 3243185"/>
              <a:gd name="connsiteY21" fmla="*/ 121958 h 1898718"/>
              <a:gd name="connsiteX22" fmla="*/ 2203796 w 3243185"/>
              <a:gd name="connsiteY22" fmla="*/ 166890 h 1898718"/>
              <a:gd name="connsiteX23" fmla="*/ 2178121 w 3243185"/>
              <a:gd name="connsiteY23" fmla="*/ 173308 h 1898718"/>
              <a:gd name="connsiteX24" fmla="*/ 2126770 w 3243185"/>
              <a:gd name="connsiteY24" fmla="*/ 211821 h 1898718"/>
              <a:gd name="connsiteX25" fmla="*/ 2081838 w 3243185"/>
              <a:gd name="connsiteY25" fmla="*/ 237497 h 1898718"/>
              <a:gd name="connsiteX26" fmla="*/ 2043325 w 3243185"/>
              <a:gd name="connsiteY26" fmla="*/ 250334 h 1898718"/>
              <a:gd name="connsiteX27" fmla="*/ 1972718 w 3243185"/>
              <a:gd name="connsiteY27" fmla="*/ 288847 h 1898718"/>
              <a:gd name="connsiteX28" fmla="*/ 1940624 w 3243185"/>
              <a:gd name="connsiteY28" fmla="*/ 295266 h 1898718"/>
              <a:gd name="connsiteX29" fmla="*/ 1914949 w 3243185"/>
              <a:gd name="connsiteY29" fmla="*/ 308104 h 1898718"/>
              <a:gd name="connsiteX30" fmla="*/ 1895693 w 3243185"/>
              <a:gd name="connsiteY30" fmla="*/ 320941 h 1898718"/>
              <a:gd name="connsiteX31" fmla="*/ 1870017 w 3243185"/>
              <a:gd name="connsiteY31" fmla="*/ 327360 h 1898718"/>
              <a:gd name="connsiteX32" fmla="*/ 1831504 w 3243185"/>
              <a:gd name="connsiteY32" fmla="*/ 340198 h 1898718"/>
              <a:gd name="connsiteX33" fmla="*/ 1780154 w 3243185"/>
              <a:gd name="connsiteY33" fmla="*/ 353035 h 1898718"/>
              <a:gd name="connsiteX34" fmla="*/ 1760897 w 3243185"/>
              <a:gd name="connsiteY34" fmla="*/ 359454 h 1898718"/>
              <a:gd name="connsiteX35" fmla="*/ 1683871 w 3243185"/>
              <a:gd name="connsiteY35" fmla="*/ 397967 h 1898718"/>
              <a:gd name="connsiteX36" fmla="*/ 1632521 w 3243185"/>
              <a:gd name="connsiteY36" fmla="*/ 410805 h 1898718"/>
              <a:gd name="connsiteX37" fmla="*/ 1594008 w 3243185"/>
              <a:gd name="connsiteY37" fmla="*/ 423642 h 1898718"/>
              <a:gd name="connsiteX38" fmla="*/ 1568333 w 3243185"/>
              <a:gd name="connsiteY38" fmla="*/ 430061 h 1898718"/>
              <a:gd name="connsiteX39" fmla="*/ 1542657 w 3243185"/>
              <a:gd name="connsiteY39" fmla="*/ 442899 h 1898718"/>
              <a:gd name="connsiteX40" fmla="*/ 1516982 w 3243185"/>
              <a:gd name="connsiteY40" fmla="*/ 449318 h 1898718"/>
              <a:gd name="connsiteX41" fmla="*/ 1497725 w 3243185"/>
              <a:gd name="connsiteY41" fmla="*/ 455737 h 1898718"/>
              <a:gd name="connsiteX42" fmla="*/ 1452794 w 3243185"/>
              <a:gd name="connsiteY42" fmla="*/ 468574 h 1898718"/>
              <a:gd name="connsiteX43" fmla="*/ 1433537 w 3243185"/>
              <a:gd name="connsiteY43" fmla="*/ 481412 h 1898718"/>
              <a:gd name="connsiteX44" fmla="*/ 1369349 w 3243185"/>
              <a:gd name="connsiteY44" fmla="*/ 494250 h 1898718"/>
              <a:gd name="connsiteX45" fmla="*/ 1324417 w 3243185"/>
              <a:gd name="connsiteY45" fmla="*/ 519925 h 1898718"/>
              <a:gd name="connsiteX46" fmla="*/ 1285904 w 3243185"/>
              <a:gd name="connsiteY46" fmla="*/ 539181 h 1898718"/>
              <a:gd name="connsiteX47" fmla="*/ 1247391 w 3243185"/>
              <a:gd name="connsiteY47" fmla="*/ 545600 h 1898718"/>
              <a:gd name="connsiteX48" fmla="*/ 1176784 w 3243185"/>
              <a:gd name="connsiteY48" fmla="*/ 564857 h 1898718"/>
              <a:gd name="connsiteX49" fmla="*/ 907194 w 3243185"/>
              <a:gd name="connsiteY49" fmla="*/ 577694 h 1898718"/>
              <a:gd name="connsiteX50" fmla="*/ 881518 w 3243185"/>
              <a:gd name="connsiteY50" fmla="*/ 584113 h 1898718"/>
              <a:gd name="connsiteX51" fmla="*/ 656860 w 3243185"/>
              <a:gd name="connsiteY51" fmla="*/ 577694 h 1898718"/>
              <a:gd name="connsiteX52" fmla="*/ 637603 w 3243185"/>
              <a:gd name="connsiteY52" fmla="*/ 558438 h 1898718"/>
              <a:gd name="connsiteX53" fmla="*/ 618347 w 3243185"/>
              <a:gd name="connsiteY53" fmla="*/ 519925 h 1898718"/>
              <a:gd name="connsiteX54" fmla="*/ 599090 w 3243185"/>
              <a:gd name="connsiteY54" fmla="*/ 500668 h 1898718"/>
              <a:gd name="connsiteX55" fmla="*/ 566996 w 3243185"/>
              <a:gd name="connsiteY55" fmla="*/ 474993 h 1898718"/>
              <a:gd name="connsiteX56" fmla="*/ 560577 w 3243185"/>
              <a:gd name="connsiteY56" fmla="*/ 455737 h 1898718"/>
              <a:gd name="connsiteX57" fmla="*/ 522064 w 3243185"/>
              <a:gd name="connsiteY57" fmla="*/ 436480 h 1898718"/>
              <a:gd name="connsiteX58" fmla="*/ 502808 w 3243185"/>
              <a:gd name="connsiteY58" fmla="*/ 423642 h 1898718"/>
              <a:gd name="connsiteX59" fmla="*/ 464295 w 3243185"/>
              <a:gd name="connsiteY59" fmla="*/ 410805 h 1898718"/>
              <a:gd name="connsiteX60" fmla="*/ 445038 w 3243185"/>
              <a:gd name="connsiteY60" fmla="*/ 397967 h 1898718"/>
              <a:gd name="connsiteX61" fmla="*/ 374431 w 3243185"/>
              <a:gd name="connsiteY61" fmla="*/ 391548 h 1898718"/>
              <a:gd name="connsiteX62" fmla="*/ 329500 w 3243185"/>
              <a:gd name="connsiteY62" fmla="*/ 372292 h 1898718"/>
              <a:gd name="connsiteX63" fmla="*/ 310243 w 3243185"/>
              <a:gd name="connsiteY63" fmla="*/ 365873 h 1898718"/>
              <a:gd name="connsiteX64" fmla="*/ 271730 w 3243185"/>
              <a:gd name="connsiteY64" fmla="*/ 340198 h 1898718"/>
              <a:gd name="connsiteX65" fmla="*/ 239636 w 3243185"/>
              <a:gd name="connsiteY65" fmla="*/ 301685 h 1898718"/>
              <a:gd name="connsiteX66" fmla="*/ 201123 w 3243185"/>
              <a:gd name="connsiteY66" fmla="*/ 269591 h 1898718"/>
              <a:gd name="connsiteX67" fmla="*/ 149773 w 3243185"/>
              <a:gd name="connsiteY67" fmla="*/ 224659 h 1898718"/>
              <a:gd name="connsiteX68" fmla="*/ 111260 w 3243185"/>
              <a:gd name="connsiteY68" fmla="*/ 211821 h 1898718"/>
              <a:gd name="connsiteX69" fmla="*/ 92003 w 3243185"/>
              <a:gd name="connsiteY69" fmla="*/ 205402 h 1898718"/>
              <a:gd name="connsiteX70" fmla="*/ 72747 w 3243185"/>
              <a:gd name="connsiteY70" fmla="*/ 192565 h 1898718"/>
              <a:gd name="connsiteX71" fmla="*/ 34234 w 3243185"/>
              <a:gd name="connsiteY71" fmla="*/ 160471 h 1898718"/>
              <a:gd name="connsiteX72" fmla="*/ 8558 w 3243185"/>
              <a:gd name="connsiteY72" fmla="*/ 121958 h 1898718"/>
              <a:gd name="connsiteX73" fmla="*/ 11877 w 3243185"/>
              <a:gd name="connsiteY73" fmla="*/ 15345 h 1898718"/>
              <a:gd name="connsiteX74" fmla="*/ 16098 w 3243185"/>
              <a:gd name="connsiteY74" fmla="*/ 0 h 1898718"/>
              <a:gd name="connsiteX75" fmla="*/ 0 w 3243185"/>
              <a:gd name="connsiteY75" fmla="*/ 0 h 1898718"/>
              <a:gd name="connsiteX76" fmla="*/ 0 w 3243185"/>
              <a:gd name="connsiteY76" fmla="*/ 1540363 h 1898718"/>
              <a:gd name="connsiteX77" fmla="*/ 234477 w 3243185"/>
              <a:gd name="connsiteY77" fmla="*/ 1584265 h 1898718"/>
              <a:gd name="connsiteX78" fmla="*/ 512026 w 3243185"/>
              <a:gd name="connsiteY78" fmla="*/ 1634009 h 1898718"/>
              <a:gd name="connsiteX79" fmla="*/ 790802 w 3243185"/>
              <a:gd name="connsiteY79" fmla="*/ 1682702 h 1898718"/>
              <a:gd name="connsiteX80" fmla="*/ 1070807 w 3243185"/>
              <a:gd name="connsiteY80" fmla="*/ 1724388 h 1898718"/>
              <a:gd name="connsiteX81" fmla="*/ 1349583 w 3243185"/>
              <a:gd name="connsiteY81" fmla="*/ 1766425 h 1898718"/>
              <a:gd name="connsiteX82" fmla="*/ 1629588 w 3243185"/>
              <a:gd name="connsiteY82" fmla="*/ 1805660 h 1898718"/>
              <a:gd name="connsiteX83" fmla="*/ 1905908 w 3243185"/>
              <a:gd name="connsiteY83" fmla="*/ 1839289 h 1898718"/>
              <a:gd name="connsiteX84" fmla="*/ 2185913 w 3243185"/>
              <a:gd name="connsiteY84" fmla="*/ 1871167 h 1898718"/>
              <a:gd name="connsiteX85" fmla="*/ 2450068 w 3243185"/>
              <a:gd name="connsiteY85" fmla="*/ 1898718 h 1898718"/>
              <a:gd name="connsiteX86" fmla="*/ 3243185 w 3243185"/>
              <a:gd name="connsiteY86" fmla="*/ 1898718 h 189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243185" h="1898718">
                <a:moveTo>
                  <a:pt x="220380" y="404386"/>
                </a:moveTo>
                <a:cubicBezTo>
                  <a:pt x="239636" y="406526"/>
                  <a:pt x="259352" y="406106"/>
                  <a:pt x="278149" y="410805"/>
                </a:cubicBezTo>
                <a:cubicBezTo>
                  <a:pt x="285633" y="412676"/>
                  <a:pt x="290505" y="420192"/>
                  <a:pt x="297405" y="423642"/>
                </a:cubicBezTo>
                <a:cubicBezTo>
                  <a:pt x="303457" y="426669"/>
                  <a:pt x="310747" y="426775"/>
                  <a:pt x="316662" y="430061"/>
                </a:cubicBezTo>
                <a:cubicBezTo>
                  <a:pt x="330149" y="437554"/>
                  <a:pt x="340537" y="450857"/>
                  <a:pt x="355175" y="455737"/>
                </a:cubicBezTo>
                <a:cubicBezTo>
                  <a:pt x="384781" y="465606"/>
                  <a:pt x="367797" y="460829"/>
                  <a:pt x="406525" y="468574"/>
                </a:cubicBezTo>
                <a:cubicBezTo>
                  <a:pt x="412944" y="472853"/>
                  <a:pt x="418882" y="477962"/>
                  <a:pt x="425782" y="481412"/>
                </a:cubicBezTo>
                <a:cubicBezTo>
                  <a:pt x="431834" y="484438"/>
                  <a:pt x="439698" y="483676"/>
                  <a:pt x="445038" y="487831"/>
                </a:cubicBezTo>
                <a:cubicBezTo>
                  <a:pt x="459369" y="498977"/>
                  <a:pt x="483551" y="526344"/>
                  <a:pt x="483551" y="526344"/>
                </a:cubicBezTo>
                <a:cubicBezTo>
                  <a:pt x="493199" y="555288"/>
                  <a:pt x="501991" y="572910"/>
                  <a:pt x="483551" y="609788"/>
                </a:cubicBezTo>
                <a:cubicBezTo>
                  <a:pt x="476651" y="623588"/>
                  <a:pt x="445038" y="635464"/>
                  <a:pt x="445038" y="635464"/>
                </a:cubicBezTo>
                <a:cubicBezTo>
                  <a:pt x="378711" y="633324"/>
                  <a:pt x="311935" y="637030"/>
                  <a:pt x="246055" y="629045"/>
                </a:cubicBezTo>
                <a:cubicBezTo>
                  <a:pt x="238396" y="628117"/>
                  <a:pt x="239242" y="614607"/>
                  <a:pt x="233217" y="609788"/>
                </a:cubicBezTo>
                <a:cubicBezTo>
                  <a:pt x="227934" y="605562"/>
                  <a:pt x="220380" y="605509"/>
                  <a:pt x="213961" y="603370"/>
                </a:cubicBezTo>
                <a:cubicBezTo>
                  <a:pt x="205402" y="590532"/>
                  <a:pt x="193165" y="579494"/>
                  <a:pt x="188285" y="564857"/>
                </a:cubicBezTo>
                <a:lnTo>
                  <a:pt x="175448" y="526344"/>
                </a:lnTo>
                <a:cubicBezTo>
                  <a:pt x="182293" y="423657"/>
                  <a:pt x="212891" y="424712"/>
                  <a:pt x="220380" y="404386"/>
                </a:cubicBezTo>
                <a:close/>
                <a:moveTo>
                  <a:pt x="3243185" y="0"/>
                </a:moveTo>
                <a:lnTo>
                  <a:pt x="2298567" y="0"/>
                </a:lnTo>
                <a:lnTo>
                  <a:pt x="2293659" y="51351"/>
                </a:lnTo>
                <a:cubicBezTo>
                  <a:pt x="2291895" y="63701"/>
                  <a:pt x="2281101" y="72919"/>
                  <a:pt x="2274403" y="83445"/>
                </a:cubicBezTo>
                <a:cubicBezTo>
                  <a:pt x="2266120" y="96461"/>
                  <a:pt x="2257985" y="109614"/>
                  <a:pt x="2248728" y="121958"/>
                </a:cubicBezTo>
                <a:cubicBezTo>
                  <a:pt x="2233323" y="142498"/>
                  <a:pt x="2227760" y="154908"/>
                  <a:pt x="2203796" y="166890"/>
                </a:cubicBezTo>
                <a:cubicBezTo>
                  <a:pt x="2195906" y="170835"/>
                  <a:pt x="2186679" y="171169"/>
                  <a:pt x="2178121" y="173308"/>
                </a:cubicBezTo>
                <a:cubicBezTo>
                  <a:pt x="2148108" y="203321"/>
                  <a:pt x="2169307" y="185236"/>
                  <a:pt x="2126770" y="211821"/>
                </a:cubicBezTo>
                <a:cubicBezTo>
                  <a:pt x="2106184" y="224688"/>
                  <a:pt x="2106188" y="227757"/>
                  <a:pt x="2081838" y="237497"/>
                </a:cubicBezTo>
                <a:cubicBezTo>
                  <a:pt x="2069275" y="242522"/>
                  <a:pt x="2054585" y="242828"/>
                  <a:pt x="2043325" y="250334"/>
                </a:cubicBezTo>
                <a:cubicBezTo>
                  <a:pt x="2023241" y="263724"/>
                  <a:pt x="1993522" y="284687"/>
                  <a:pt x="1972718" y="288847"/>
                </a:cubicBezTo>
                <a:lnTo>
                  <a:pt x="1940624" y="295266"/>
                </a:lnTo>
                <a:cubicBezTo>
                  <a:pt x="1932066" y="299545"/>
                  <a:pt x="1923257" y="303356"/>
                  <a:pt x="1914949" y="308104"/>
                </a:cubicBezTo>
                <a:cubicBezTo>
                  <a:pt x="1908251" y="311931"/>
                  <a:pt x="1902783" y="317902"/>
                  <a:pt x="1895693" y="320941"/>
                </a:cubicBezTo>
                <a:cubicBezTo>
                  <a:pt x="1887584" y="324416"/>
                  <a:pt x="1878467" y="324825"/>
                  <a:pt x="1870017" y="327360"/>
                </a:cubicBezTo>
                <a:cubicBezTo>
                  <a:pt x="1857056" y="331248"/>
                  <a:pt x="1844633" y="336916"/>
                  <a:pt x="1831504" y="340198"/>
                </a:cubicBezTo>
                <a:cubicBezTo>
                  <a:pt x="1814387" y="344477"/>
                  <a:pt x="1796892" y="347456"/>
                  <a:pt x="1780154" y="353035"/>
                </a:cubicBezTo>
                <a:cubicBezTo>
                  <a:pt x="1773735" y="355175"/>
                  <a:pt x="1766812" y="356168"/>
                  <a:pt x="1760897" y="359454"/>
                </a:cubicBezTo>
                <a:cubicBezTo>
                  <a:pt x="1709553" y="387979"/>
                  <a:pt x="1738400" y="384335"/>
                  <a:pt x="1683871" y="397967"/>
                </a:cubicBezTo>
                <a:cubicBezTo>
                  <a:pt x="1666755" y="402246"/>
                  <a:pt x="1649259" y="405226"/>
                  <a:pt x="1632521" y="410805"/>
                </a:cubicBezTo>
                <a:cubicBezTo>
                  <a:pt x="1619683" y="415084"/>
                  <a:pt x="1607136" y="420361"/>
                  <a:pt x="1594008" y="423642"/>
                </a:cubicBezTo>
                <a:cubicBezTo>
                  <a:pt x="1585449" y="425782"/>
                  <a:pt x="1576593" y="426964"/>
                  <a:pt x="1568333" y="430061"/>
                </a:cubicBezTo>
                <a:cubicBezTo>
                  <a:pt x="1559373" y="433421"/>
                  <a:pt x="1551617" y="439539"/>
                  <a:pt x="1542657" y="442899"/>
                </a:cubicBezTo>
                <a:cubicBezTo>
                  <a:pt x="1534397" y="445997"/>
                  <a:pt x="1525465" y="446895"/>
                  <a:pt x="1516982" y="449318"/>
                </a:cubicBezTo>
                <a:cubicBezTo>
                  <a:pt x="1510476" y="451177"/>
                  <a:pt x="1504231" y="453878"/>
                  <a:pt x="1497725" y="455737"/>
                </a:cubicBezTo>
                <a:cubicBezTo>
                  <a:pt x="1488128" y="458478"/>
                  <a:pt x="1463054" y="463444"/>
                  <a:pt x="1452794" y="468574"/>
                </a:cubicBezTo>
                <a:cubicBezTo>
                  <a:pt x="1445893" y="472024"/>
                  <a:pt x="1440911" y="479143"/>
                  <a:pt x="1433537" y="481412"/>
                </a:cubicBezTo>
                <a:cubicBezTo>
                  <a:pt x="1412682" y="487829"/>
                  <a:pt x="1369349" y="494250"/>
                  <a:pt x="1369349" y="494250"/>
                </a:cubicBezTo>
                <a:cubicBezTo>
                  <a:pt x="1307265" y="540813"/>
                  <a:pt x="1373427" y="495420"/>
                  <a:pt x="1324417" y="519925"/>
                </a:cubicBezTo>
                <a:cubicBezTo>
                  <a:pt x="1296720" y="533774"/>
                  <a:pt x="1314945" y="532728"/>
                  <a:pt x="1285904" y="539181"/>
                </a:cubicBezTo>
                <a:cubicBezTo>
                  <a:pt x="1273199" y="542005"/>
                  <a:pt x="1260096" y="542777"/>
                  <a:pt x="1247391" y="545600"/>
                </a:cubicBezTo>
                <a:cubicBezTo>
                  <a:pt x="1214234" y="552969"/>
                  <a:pt x="1227302" y="562451"/>
                  <a:pt x="1176784" y="564857"/>
                </a:cubicBezTo>
                <a:lnTo>
                  <a:pt x="907194" y="577694"/>
                </a:lnTo>
                <a:cubicBezTo>
                  <a:pt x="898635" y="579834"/>
                  <a:pt x="890340" y="584113"/>
                  <a:pt x="881518" y="584113"/>
                </a:cubicBezTo>
                <a:cubicBezTo>
                  <a:pt x="806601" y="584113"/>
                  <a:pt x="731365" y="585537"/>
                  <a:pt x="656860" y="577694"/>
                </a:cubicBezTo>
                <a:cubicBezTo>
                  <a:pt x="647832" y="576744"/>
                  <a:pt x="643415" y="565411"/>
                  <a:pt x="637603" y="558438"/>
                </a:cubicBezTo>
                <a:cubicBezTo>
                  <a:pt x="587103" y="497837"/>
                  <a:pt x="656946" y="577823"/>
                  <a:pt x="618347" y="519925"/>
                </a:cubicBezTo>
                <a:cubicBezTo>
                  <a:pt x="613311" y="512372"/>
                  <a:pt x="604902" y="507642"/>
                  <a:pt x="599090" y="500668"/>
                </a:cubicBezTo>
                <a:cubicBezTo>
                  <a:pt x="576756" y="473868"/>
                  <a:pt x="598608" y="485530"/>
                  <a:pt x="566996" y="474993"/>
                </a:cubicBezTo>
                <a:cubicBezTo>
                  <a:pt x="564857" y="468574"/>
                  <a:pt x="564804" y="461020"/>
                  <a:pt x="560577" y="455737"/>
                </a:cubicBezTo>
                <a:cubicBezTo>
                  <a:pt x="548314" y="440407"/>
                  <a:pt x="537569" y="444232"/>
                  <a:pt x="522064" y="436480"/>
                </a:cubicBezTo>
                <a:cubicBezTo>
                  <a:pt x="515164" y="433030"/>
                  <a:pt x="509858" y="426775"/>
                  <a:pt x="502808" y="423642"/>
                </a:cubicBezTo>
                <a:cubicBezTo>
                  <a:pt x="490442" y="418147"/>
                  <a:pt x="475555" y="418311"/>
                  <a:pt x="464295" y="410805"/>
                </a:cubicBezTo>
                <a:cubicBezTo>
                  <a:pt x="457876" y="406526"/>
                  <a:pt x="452582" y="399584"/>
                  <a:pt x="445038" y="397967"/>
                </a:cubicBezTo>
                <a:cubicBezTo>
                  <a:pt x="421930" y="393015"/>
                  <a:pt x="397967" y="393688"/>
                  <a:pt x="374431" y="391548"/>
                </a:cubicBezTo>
                <a:cubicBezTo>
                  <a:pt x="320996" y="378189"/>
                  <a:pt x="373828" y="394456"/>
                  <a:pt x="329500" y="372292"/>
                </a:cubicBezTo>
                <a:cubicBezTo>
                  <a:pt x="323448" y="369266"/>
                  <a:pt x="316158" y="369159"/>
                  <a:pt x="310243" y="365873"/>
                </a:cubicBezTo>
                <a:cubicBezTo>
                  <a:pt x="296756" y="358380"/>
                  <a:pt x="271730" y="340198"/>
                  <a:pt x="271730" y="340198"/>
                </a:cubicBezTo>
                <a:cubicBezTo>
                  <a:pt x="259107" y="321264"/>
                  <a:pt x="258170" y="317130"/>
                  <a:pt x="239636" y="301685"/>
                </a:cubicBezTo>
                <a:cubicBezTo>
                  <a:pt x="212096" y="278735"/>
                  <a:pt x="226695" y="300277"/>
                  <a:pt x="201123" y="269591"/>
                </a:cubicBezTo>
                <a:cubicBezTo>
                  <a:pt x="180961" y="245397"/>
                  <a:pt x="192235" y="238813"/>
                  <a:pt x="149773" y="224659"/>
                </a:cubicBezTo>
                <a:lnTo>
                  <a:pt x="111260" y="211821"/>
                </a:lnTo>
                <a:cubicBezTo>
                  <a:pt x="104841" y="209682"/>
                  <a:pt x="97633" y="209156"/>
                  <a:pt x="92003" y="205402"/>
                </a:cubicBezTo>
                <a:cubicBezTo>
                  <a:pt x="85584" y="201123"/>
                  <a:pt x="78673" y="197503"/>
                  <a:pt x="72747" y="192565"/>
                </a:cubicBezTo>
                <a:cubicBezTo>
                  <a:pt x="23324" y="151379"/>
                  <a:pt x="82044" y="192344"/>
                  <a:pt x="34234" y="160471"/>
                </a:cubicBezTo>
                <a:cubicBezTo>
                  <a:pt x="25675" y="147633"/>
                  <a:pt x="7748" y="137365"/>
                  <a:pt x="8558" y="121958"/>
                </a:cubicBezTo>
                <a:cubicBezTo>
                  <a:pt x="10157" y="91584"/>
                  <a:pt x="6161" y="51646"/>
                  <a:pt x="11877" y="15345"/>
                </a:cubicBezTo>
                <a:lnTo>
                  <a:pt x="16098" y="0"/>
                </a:lnTo>
                <a:lnTo>
                  <a:pt x="0" y="0"/>
                </a:lnTo>
                <a:lnTo>
                  <a:pt x="0" y="1540363"/>
                </a:lnTo>
                <a:lnTo>
                  <a:pt x="234477" y="1584265"/>
                </a:lnTo>
                <a:lnTo>
                  <a:pt x="512026" y="1634009"/>
                </a:lnTo>
                <a:lnTo>
                  <a:pt x="790802" y="1682702"/>
                </a:lnTo>
                <a:lnTo>
                  <a:pt x="1070807" y="1724388"/>
                </a:lnTo>
                <a:lnTo>
                  <a:pt x="1349583" y="1766425"/>
                </a:lnTo>
                <a:lnTo>
                  <a:pt x="1629588" y="1805660"/>
                </a:lnTo>
                <a:lnTo>
                  <a:pt x="1905908" y="1839289"/>
                </a:lnTo>
                <a:lnTo>
                  <a:pt x="2185913" y="1871167"/>
                </a:lnTo>
                <a:lnTo>
                  <a:pt x="2450068" y="1898718"/>
                </a:lnTo>
                <a:lnTo>
                  <a:pt x="3243185" y="1898718"/>
                </a:lnTo>
                <a:close/>
              </a:path>
            </a:pathLst>
          </a:cu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08625290-97B7-41E9-9685-D438F86FC9E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03"/>
          <a:stretch>
            <a:fillRect/>
          </a:stretch>
        </p:blipFill>
        <p:spPr>
          <a:xfrm>
            <a:off x="0" y="0"/>
            <a:ext cx="11611430" cy="5322895"/>
          </a:xfrm>
          <a:custGeom>
            <a:avLst/>
            <a:gdLst>
              <a:gd name="connsiteX0" fmla="*/ 0 w 11611430"/>
              <a:gd name="connsiteY0" fmla="*/ 0 h 5322895"/>
              <a:gd name="connsiteX1" fmla="*/ 11611430 w 11611430"/>
              <a:gd name="connsiteY1" fmla="*/ 0 h 5322895"/>
              <a:gd name="connsiteX2" fmla="*/ 11611430 w 11611430"/>
              <a:gd name="connsiteY2" fmla="*/ 4911695 h 5322895"/>
              <a:gd name="connsiteX3" fmla="*/ 11401197 w 11611430"/>
              <a:gd name="connsiteY3" fmla="*/ 4948416 h 5322895"/>
              <a:gd name="connsiteX4" fmla="*/ 11121192 w 11611430"/>
              <a:gd name="connsiteY4" fmla="*/ 4990102 h 5322895"/>
              <a:gd name="connsiteX5" fmla="*/ 10842416 w 11611430"/>
              <a:gd name="connsiteY5" fmla="*/ 5032139 h 5322895"/>
              <a:gd name="connsiteX6" fmla="*/ 10562411 w 11611430"/>
              <a:gd name="connsiteY6" fmla="*/ 5071374 h 5322895"/>
              <a:gd name="connsiteX7" fmla="*/ 10286091 w 11611430"/>
              <a:gd name="connsiteY7" fmla="*/ 5105003 h 5322895"/>
              <a:gd name="connsiteX8" fmla="*/ 10006086 w 11611430"/>
              <a:gd name="connsiteY8" fmla="*/ 5136881 h 5322895"/>
              <a:gd name="connsiteX9" fmla="*/ 9727310 w 11611430"/>
              <a:gd name="connsiteY9" fmla="*/ 5165957 h 5322895"/>
              <a:gd name="connsiteX10" fmla="*/ 9453445 w 11611430"/>
              <a:gd name="connsiteY10" fmla="*/ 5191179 h 5322895"/>
              <a:gd name="connsiteX11" fmla="*/ 9175897 w 11611430"/>
              <a:gd name="connsiteY11" fmla="*/ 5216401 h 5322895"/>
              <a:gd name="connsiteX12" fmla="*/ 8902033 w 11611430"/>
              <a:gd name="connsiteY12" fmla="*/ 5237420 h 5322895"/>
              <a:gd name="connsiteX13" fmla="*/ 8628169 w 11611430"/>
              <a:gd name="connsiteY13" fmla="*/ 5253884 h 5322895"/>
              <a:gd name="connsiteX14" fmla="*/ 8355533 w 11611430"/>
              <a:gd name="connsiteY14" fmla="*/ 5271050 h 5322895"/>
              <a:gd name="connsiteX15" fmla="*/ 8085353 w 11611430"/>
              <a:gd name="connsiteY15" fmla="*/ 5285412 h 5322895"/>
              <a:gd name="connsiteX16" fmla="*/ 7817629 w 11611430"/>
              <a:gd name="connsiteY16" fmla="*/ 5295571 h 5322895"/>
              <a:gd name="connsiteX17" fmla="*/ 7549905 w 11611430"/>
              <a:gd name="connsiteY17" fmla="*/ 5304329 h 5322895"/>
              <a:gd name="connsiteX18" fmla="*/ 7284638 w 11611430"/>
              <a:gd name="connsiteY18" fmla="*/ 5312736 h 5322895"/>
              <a:gd name="connsiteX19" fmla="*/ 7023055 w 11611430"/>
              <a:gd name="connsiteY19" fmla="*/ 5316590 h 5322895"/>
              <a:gd name="connsiteX20" fmla="*/ 6761472 w 11611430"/>
              <a:gd name="connsiteY20" fmla="*/ 5320793 h 5322895"/>
              <a:gd name="connsiteX21" fmla="*/ 6503573 w 11611430"/>
              <a:gd name="connsiteY21" fmla="*/ 5322895 h 5322895"/>
              <a:gd name="connsiteX22" fmla="*/ 6248130 w 11611430"/>
              <a:gd name="connsiteY22" fmla="*/ 5320793 h 5322895"/>
              <a:gd name="connsiteX23" fmla="*/ 5995144 w 11611430"/>
              <a:gd name="connsiteY23" fmla="*/ 5320793 h 5322895"/>
              <a:gd name="connsiteX24" fmla="*/ 5744613 w 11611430"/>
              <a:gd name="connsiteY24" fmla="*/ 5316590 h 5322895"/>
              <a:gd name="connsiteX25" fmla="*/ 5498995 w 11611430"/>
              <a:gd name="connsiteY25" fmla="*/ 5310284 h 5322895"/>
              <a:gd name="connsiteX26" fmla="*/ 5255834 w 11611430"/>
              <a:gd name="connsiteY26" fmla="*/ 5304329 h 5322895"/>
              <a:gd name="connsiteX27" fmla="*/ 5017584 w 11611430"/>
              <a:gd name="connsiteY27" fmla="*/ 5297673 h 5322895"/>
              <a:gd name="connsiteX28" fmla="*/ 4785514 w 11611430"/>
              <a:gd name="connsiteY28" fmla="*/ 5287726 h 5322895"/>
              <a:gd name="connsiteX29" fmla="*/ 4601441 w 11611430"/>
              <a:gd name="connsiteY29" fmla="*/ 4972173 h 5322895"/>
              <a:gd name="connsiteX30" fmla="*/ 4514210 w 11611430"/>
              <a:gd name="connsiteY30" fmla="*/ 4830422 h 5322895"/>
              <a:gd name="connsiteX31" fmla="*/ 4416075 w 11611430"/>
              <a:gd name="connsiteY31" fmla="*/ 4732288 h 5322895"/>
              <a:gd name="connsiteX32" fmla="*/ 4274324 w 11611430"/>
              <a:gd name="connsiteY32" fmla="*/ 4557826 h 5322895"/>
              <a:gd name="connsiteX33" fmla="*/ 4241613 w 11611430"/>
              <a:gd name="connsiteY33" fmla="*/ 4525113 h 5322895"/>
              <a:gd name="connsiteX34" fmla="*/ 4208901 w 11611430"/>
              <a:gd name="connsiteY34" fmla="*/ 4481499 h 5322895"/>
              <a:gd name="connsiteX35" fmla="*/ 4154382 w 11611430"/>
              <a:gd name="connsiteY35" fmla="*/ 4437883 h 5322895"/>
              <a:gd name="connsiteX36" fmla="*/ 4110766 w 11611430"/>
              <a:gd name="connsiteY36" fmla="*/ 4416075 h 5322895"/>
              <a:gd name="connsiteX37" fmla="*/ 4078054 w 11611430"/>
              <a:gd name="connsiteY37" fmla="*/ 4394267 h 5322895"/>
              <a:gd name="connsiteX38" fmla="*/ 4034439 w 11611430"/>
              <a:gd name="connsiteY38" fmla="*/ 4361556 h 5322895"/>
              <a:gd name="connsiteX39" fmla="*/ 3958111 w 11611430"/>
              <a:gd name="connsiteY39" fmla="*/ 4339747 h 5322895"/>
              <a:gd name="connsiteX40" fmla="*/ 3892688 w 11611430"/>
              <a:gd name="connsiteY40" fmla="*/ 4328844 h 5322895"/>
              <a:gd name="connsiteX41" fmla="*/ 3718226 w 11611430"/>
              <a:gd name="connsiteY41" fmla="*/ 4307036 h 5322895"/>
              <a:gd name="connsiteX42" fmla="*/ 3641899 w 11611430"/>
              <a:gd name="connsiteY42" fmla="*/ 4274324 h 5322895"/>
              <a:gd name="connsiteX43" fmla="*/ 3620091 w 11611430"/>
              <a:gd name="connsiteY43" fmla="*/ 4252517 h 5322895"/>
              <a:gd name="connsiteX44" fmla="*/ 3565572 w 11611430"/>
              <a:gd name="connsiteY44" fmla="*/ 4230709 h 5322895"/>
              <a:gd name="connsiteX45" fmla="*/ 3500148 w 11611430"/>
              <a:gd name="connsiteY45" fmla="*/ 4208901 h 5322895"/>
              <a:gd name="connsiteX46" fmla="*/ 3478341 w 11611430"/>
              <a:gd name="connsiteY46" fmla="*/ 4176190 h 5322895"/>
              <a:gd name="connsiteX47" fmla="*/ 3543764 w 11611430"/>
              <a:gd name="connsiteY47" fmla="*/ 4132574 h 5322895"/>
              <a:gd name="connsiteX48" fmla="*/ 3445629 w 11611430"/>
              <a:gd name="connsiteY48" fmla="*/ 4121670 h 5322895"/>
              <a:gd name="connsiteX49" fmla="*/ 3391109 w 11611430"/>
              <a:gd name="connsiteY49" fmla="*/ 4132574 h 5322895"/>
              <a:gd name="connsiteX50" fmla="*/ 3303878 w 11611430"/>
              <a:gd name="connsiteY50" fmla="*/ 4154381 h 5322895"/>
              <a:gd name="connsiteX51" fmla="*/ 3260263 w 11611430"/>
              <a:gd name="connsiteY51" fmla="*/ 4165285 h 5322895"/>
              <a:gd name="connsiteX52" fmla="*/ 3194839 w 11611430"/>
              <a:gd name="connsiteY52" fmla="*/ 4187093 h 5322895"/>
              <a:gd name="connsiteX53" fmla="*/ 3162128 w 11611430"/>
              <a:gd name="connsiteY53" fmla="*/ 4197997 h 5322895"/>
              <a:gd name="connsiteX54" fmla="*/ 3053089 w 11611430"/>
              <a:gd name="connsiteY54" fmla="*/ 4230709 h 5322895"/>
              <a:gd name="connsiteX55" fmla="*/ 2987666 w 11611430"/>
              <a:gd name="connsiteY55" fmla="*/ 4252517 h 5322895"/>
              <a:gd name="connsiteX56" fmla="*/ 2954954 w 11611430"/>
              <a:gd name="connsiteY56" fmla="*/ 4263420 h 5322895"/>
              <a:gd name="connsiteX57" fmla="*/ 2867723 w 11611430"/>
              <a:gd name="connsiteY57" fmla="*/ 4285228 h 5322895"/>
              <a:gd name="connsiteX58" fmla="*/ 2802300 w 11611430"/>
              <a:gd name="connsiteY58" fmla="*/ 4307036 h 5322895"/>
              <a:gd name="connsiteX59" fmla="*/ 2780492 w 11611430"/>
              <a:gd name="connsiteY59" fmla="*/ 4328844 h 5322895"/>
              <a:gd name="connsiteX60" fmla="*/ 2715069 w 11611430"/>
              <a:gd name="connsiteY60" fmla="*/ 4350652 h 5322895"/>
              <a:gd name="connsiteX61" fmla="*/ 2682357 w 11611430"/>
              <a:gd name="connsiteY61" fmla="*/ 4361556 h 5322895"/>
              <a:gd name="connsiteX62" fmla="*/ 2649646 w 11611430"/>
              <a:gd name="connsiteY62" fmla="*/ 4372459 h 5322895"/>
              <a:gd name="connsiteX63" fmla="*/ 2616933 w 11611430"/>
              <a:gd name="connsiteY63" fmla="*/ 4383363 h 5322895"/>
              <a:gd name="connsiteX64" fmla="*/ 2595126 w 11611430"/>
              <a:gd name="connsiteY64" fmla="*/ 4405171 h 5322895"/>
              <a:gd name="connsiteX65" fmla="*/ 2529703 w 11611430"/>
              <a:gd name="connsiteY65" fmla="*/ 4437883 h 5322895"/>
              <a:gd name="connsiteX66" fmla="*/ 2486087 w 11611430"/>
              <a:gd name="connsiteY66" fmla="*/ 4481499 h 5322895"/>
              <a:gd name="connsiteX67" fmla="*/ 2453375 w 11611430"/>
              <a:gd name="connsiteY67" fmla="*/ 4514210 h 5322895"/>
              <a:gd name="connsiteX68" fmla="*/ 2420664 w 11611430"/>
              <a:gd name="connsiteY68" fmla="*/ 4536017 h 5322895"/>
              <a:gd name="connsiteX69" fmla="*/ 2398856 w 11611430"/>
              <a:gd name="connsiteY69" fmla="*/ 4568729 h 5322895"/>
              <a:gd name="connsiteX70" fmla="*/ 2377048 w 11611430"/>
              <a:gd name="connsiteY70" fmla="*/ 4590537 h 5322895"/>
              <a:gd name="connsiteX71" fmla="*/ 2366144 w 11611430"/>
              <a:gd name="connsiteY71" fmla="*/ 4623249 h 5322895"/>
              <a:gd name="connsiteX72" fmla="*/ 2344336 w 11611430"/>
              <a:gd name="connsiteY72" fmla="*/ 4666865 h 5322895"/>
              <a:gd name="connsiteX73" fmla="*/ 2322528 w 11611430"/>
              <a:gd name="connsiteY73" fmla="*/ 4732288 h 5322895"/>
              <a:gd name="connsiteX74" fmla="*/ 2300721 w 11611430"/>
              <a:gd name="connsiteY74" fmla="*/ 4764999 h 5322895"/>
              <a:gd name="connsiteX75" fmla="*/ 2268010 w 11611430"/>
              <a:gd name="connsiteY75" fmla="*/ 4852231 h 5322895"/>
              <a:gd name="connsiteX76" fmla="*/ 2235297 w 11611430"/>
              <a:gd name="connsiteY76" fmla="*/ 4993981 h 5322895"/>
              <a:gd name="connsiteX77" fmla="*/ 2230567 w 11611430"/>
              <a:gd name="connsiteY77" fmla="*/ 5079209 h 5322895"/>
              <a:gd name="connsiteX78" fmla="*/ 2229538 w 11611430"/>
              <a:gd name="connsiteY78" fmla="*/ 5104344 h 5322895"/>
              <a:gd name="connsiteX79" fmla="*/ 1932621 w 11611430"/>
              <a:gd name="connsiteY79" fmla="*/ 5071374 h 5322895"/>
              <a:gd name="connsiteX80" fmla="*/ 1609634 w 11611430"/>
              <a:gd name="connsiteY80" fmla="*/ 5033891 h 5322895"/>
              <a:gd name="connsiteX81" fmla="*/ 1312435 w 11611430"/>
              <a:gd name="connsiteY81" fmla="*/ 4996408 h 5322895"/>
              <a:gd name="connsiteX82" fmla="*/ 1039799 w 11611430"/>
              <a:gd name="connsiteY82" fmla="*/ 4961027 h 5322895"/>
              <a:gd name="connsiteX83" fmla="*/ 797865 w 11611430"/>
              <a:gd name="connsiteY83" fmla="*/ 4927397 h 5322895"/>
              <a:gd name="connsiteX84" fmla="*/ 579265 w 11611430"/>
              <a:gd name="connsiteY84" fmla="*/ 4895519 h 5322895"/>
              <a:gd name="connsiteX85" fmla="*/ 395052 w 11611430"/>
              <a:gd name="connsiteY85" fmla="*/ 4868896 h 5322895"/>
              <a:gd name="connsiteX86" fmla="*/ 240312 w 11611430"/>
              <a:gd name="connsiteY86" fmla="*/ 4843673 h 5322895"/>
              <a:gd name="connsiteX87" fmla="*/ 27853 w 11611430"/>
              <a:gd name="connsiteY87" fmla="*/ 4807592 h 5322895"/>
              <a:gd name="connsiteX88" fmla="*/ 0 w 11611430"/>
              <a:gd name="connsiteY88" fmla="*/ 4802879 h 5322895"/>
              <a:gd name="connsiteX89" fmla="*/ 0 w 11611430"/>
              <a:gd name="connsiteY89" fmla="*/ 3753332 h 5322895"/>
              <a:gd name="connsiteX90" fmla="*/ 0 w 11611430"/>
              <a:gd name="connsiteY90" fmla="*/ 3571886 h 5322895"/>
              <a:gd name="connsiteX91" fmla="*/ 0 w 11611430"/>
              <a:gd name="connsiteY91" fmla="*/ 471948 h 5322895"/>
              <a:gd name="connsiteX92" fmla="*/ 0 w 11611430"/>
              <a:gd name="connsiteY92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1611430" h="5322895">
                <a:moveTo>
                  <a:pt x="0" y="0"/>
                </a:moveTo>
                <a:lnTo>
                  <a:pt x="11611430" y="0"/>
                </a:lnTo>
                <a:lnTo>
                  <a:pt x="11611430" y="4911695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5514" y="5287726"/>
                </a:lnTo>
                <a:lnTo>
                  <a:pt x="4601441" y="4972173"/>
                </a:lnTo>
                <a:cubicBezTo>
                  <a:pt x="4573183" y="4924429"/>
                  <a:pt x="4553441" y="4869653"/>
                  <a:pt x="4514210" y="4830422"/>
                </a:cubicBezTo>
                <a:cubicBezTo>
                  <a:pt x="4481500" y="4797711"/>
                  <a:pt x="4446637" y="4767016"/>
                  <a:pt x="4416075" y="4732288"/>
                </a:cubicBezTo>
                <a:cubicBezTo>
                  <a:pt x="4366574" y="4676037"/>
                  <a:pt x="4327307" y="4610810"/>
                  <a:pt x="4274324" y="4557826"/>
                </a:cubicBezTo>
                <a:cubicBezTo>
                  <a:pt x="4263420" y="4546922"/>
                  <a:pt x="4251649" y="4536822"/>
                  <a:pt x="4241613" y="4525113"/>
                </a:cubicBezTo>
                <a:cubicBezTo>
                  <a:pt x="4229786" y="4511315"/>
                  <a:pt x="4220536" y="4495459"/>
                  <a:pt x="4208901" y="4481499"/>
                </a:cubicBezTo>
                <a:cubicBezTo>
                  <a:pt x="4192618" y="4461959"/>
                  <a:pt x="4176792" y="4450689"/>
                  <a:pt x="4154382" y="4437883"/>
                </a:cubicBezTo>
                <a:cubicBezTo>
                  <a:pt x="4140269" y="4429818"/>
                  <a:pt x="4124878" y="4424139"/>
                  <a:pt x="4110766" y="4416075"/>
                </a:cubicBezTo>
                <a:cubicBezTo>
                  <a:pt x="4099388" y="4409573"/>
                  <a:pt x="4088718" y="4401884"/>
                  <a:pt x="4078054" y="4394267"/>
                </a:cubicBezTo>
                <a:cubicBezTo>
                  <a:pt x="4063266" y="4383705"/>
                  <a:pt x="4050217" y="4370572"/>
                  <a:pt x="4034439" y="4361556"/>
                </a:cubicBezTo>
                <a:cubicBezTo>
                  <a:pt x="4023246" y="4355160"/>
                  <a:pt x="3966283" y="4341382"/>
                  <a:pt x="3958111" y="4339747"/>
                </a:cubicBezTo>
                <a:cubicBezTo>
                  <a:pt x="3936432" y="4335411"/>
                  <a:pt x="3914626" y="4331587"/>
                  <a:pt x="3892688" y="4328844"/>
                </a:cubicBezTo>
                <a:cubicBezTo>
                  <a:pt x="3823740" y="4320226"/>
                  <a:pt x="3782100" y="4321230"/>
                  <a:pt x="3718226" y="4307036"/>
                </a:cubicBezTo>
                <a:cubicBezTo>
                  <a:pt x="3696418" y="4302190"/>
                  <a:pt x="3658568" y="4285437"/>
                  <a:pt x="3641899" y="4274324"/>
                </a:cubicBezTo>
                <a:cubicBezTo>
                  <a:pt x="3633345" y="4268622"/>
                  <a:pt x="3629017" y="4257617"/>
                  <a:pt x="3620091" y="4252517"/>
                </a:cubicBezTo>
                <a:cubicBezTo>
                  <a:pt x="3603097" y="4242806"/>
                  <a:pt x="3583967" y="4237398"/>
                  <a:pt x="3565572" y="4230709"/>
                </a:cubicBezTo>
                <a:cubicBezTo>
                  <a:pt x="3543968" y="4222853"/>
                  <a:pt x="3500148" y="4208901"/>
                  <a:pt x="3500148" y="4208901"/>
                </a:cubicBezTo>
                <a:cubicBezTo>
                  <a:pt x="3475771" y="4184523"/>
                  <a:pt x="3478341" y="4197373"/>
                  <a:pt x="3478341" y="4176190"/>
                </a:cubicBezTo>
                <a:lnTo>
                  <a:pt x="3543764" y="4132574"/>
                </a:lnTo>
                <a:cubicBezTo>
                  <a:pt x="3511052" y="4128939"/>
                  <a:pt x="3478542" y="4121670"/>
                  <a:pt x="3445629" y="4121670"/>
                </a:cubicBezTo>
                <a:cubicBezTo>
                  <a:pt x="3427096" y="4121670"/>
                  <a:pt x="3409168" y="4128407"/>
                  <a:pt x="3391109" y="4132574"/>
                </a:cubicBezTo>
                <a:cubicBezTo>
                  <a:pt x="3361904" y="4139313"/>
                  <a:pt x="3332955" y="4147112"/>
                  <a:pt x="3303878" y="4154381"/>
                </a:cubicBezTo>
                <a:cubicBezTo>
                  <a:pt x="3289340" y="4158016"/>
                  <a:pt x="3274480" y="4160547"/>
                  <a:pt x="3260263" y="4165285"/>
                </a:cubicBezTo>
                <a:lnTo>
                  <a:pt x="3194839" y="4187093"/>
                </a:lnTo>
                <a:cubicBezTo>
                  <a:pt x="3183935" y="4190728"/>
                  <a:pt x="3173278" y="4195209"/>
                  <a:pt x="3162128" y="4197997"/>
                </a:cubicBezTo>
                <a:cubicBezTo>
                  <a:pt x="3096214" y="4214476"/>
                  <a:pt x="3132724" y="4204163"/>
                  <a:pt x="3053089" y="4230709"/>
                </a:cubicBezTo>
                <a:lnTo>
                  <a:pt x="2987666" y="4252517"/>
                </a:lnTo>
                <a:cubicBezTo>
                  <a:pt x="2976762" y="4256151"/>
                  <a:pt x="2966105" y="4260632"/>
                  <a:pt x="2954954" y="4263420"/>
                </a:cubicBezTo>
                <a:cubicBezTo>
                  <a:pt x="2925877" y="4270689"/>
                  <a:pt x="2896157" y="4275751"/>
                  <a:pt x="2867723" y="4285228"/>
                </a:cubicBezTo>
                <a:lnTo>
                  <a:pt x="2802300" y="4307036"/>
                </a:lnTo>
                <a:cubicBezTo>
                  <a:pt x="2795031" y="4314305"/>
                  <a:pt x="2789687" y="4324247"/>
                  <a:pt x="2780492" y="4328844"/>
                </a:cubicBezTo>
                <a:cubicBezTo>
                  <a:pt x="2759931" y="4339124"/>
                  <a:pt x="2736876" y="4343382"/>
                  <a:pt x="2715069" y="4350652"/>
                </a:cubicBezTo>
                <a:lnTo>
                  <a:pt x="2682357" y="4361556"/>
                </a:lnTo>
                <a:lnTo>
                  <a:pt x="2649646" y="4372459"/>
                </a:lnTo>
                <a:lnTo>
                  <a:pt x="2616933" y="4383363"/>
                </a:lnTo>
                <a:cubicBezTo>
                  <a:pt x="2609664" y="4390632"/>
                  <a:pt x="2603941" y="4399883"/>
                  <a:pt x="2595126" y="4405171"/>
                </a:cubicBezTo>
                <a:cubicBezTo>
                  <a:pt x="2530624" y="4443872"/>
                  <a:pt x="2594048" y="4382729"/>
                  <a:pt x="2529703" y="4437883"/>
                </a:cubicBezTo>
                <a:cubicBezTo>
                  <a:pt x="2514092" y="4451263"/>
                  <a:pt x="2500625" y="4466960"/>
                  <a:pt x="2486087" y="4481499"/>
                </a:cubicBezTo>
                <a:cubicBezTo>
                  <a:pt x="2475183" y="4492403"/>
                  <a:pt x="2466206" y="4505657"/>
                  <a:pt x="2453375" y="4514210"/>
                </a:cubicBezTo>
                <a:lnTo>
                  <a:pt x="2420664" y="4536017"/>
                </a:lnTo>
                <a:cubicBezTo>
                  <a:pt x="2413395" y="4546922"/>
                  <a:pt x="2407042" y="4558496"/>
                  <a:pt x="2398856" y="4568729"/>
                </a:cubicBezTo>
                <a:cubicBezTo>
                  <a:pt x="2392434" y="4576756"/>
                  <a:pt x="2382337" y="4581722"/>
                  <a:pt x="2377048" y="4590537"/>
                </a:cubicBezTo>
                <a:cubicBezTo>
                  <a:pt x="2371134" y="4600393"/>
                  <a:pt x="2370672" y="4612684"/>
                  <a:pt x="2366144" y="4623249"/>
                </a:cubicBezTo>
                <a:cubicBezTo>
                  <a:pt x="2359741" y="4638189"/>
                  <a:pt x="2350374" y="4651772"/>
                  <a:pt x="2344336" y="4666865"/>
                </a:cubicBezTo>
                <a:cubicBezTo>
                  <a:pt x="2335799" y="4688208"/>
                  <a:pt x="2335280" y="4713161"/>
                  <a:pt x="2322528" y="4732288"/>
                </a:cubicBezTo>
                <a:cubicBezTo>
                  <a:pt x="2315259" y="4743192"/>
                  <a:pt x="2306582" y="4753278"/>
                  <a:pt x="2300721" y="4764999"/>
                </a:cubicBezTo>
                <a:cubicBezTo>
                  <a:pt x="2296862" y="4772717"/>
                  <a:pt x="2272055" y="4834699"/>
                  <a:pt x="2268010" y="4852231"/>
                </a:cubicBezTo>
                <a:cubicBezTo>
                  <a:pt x="2231919" y="5008621"/>
                  <a:pt x="2261653" y="4914917"/>
                  <a:pt x="2235297" y="4993981"/>
                </a:cubicBezTo>
                <a:cubicBezTo>
                  <a:pt x="2233101" y="5029118"/>
                  <a:pt x="2231590" y="5057039"/>
                  <a:pt x="2230567" y="5079209"/>
                </a:cubicBezTo>
                <a:lnTo>
                  <a:pt x="2229538" y="5104344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F7EC07B-3F47-4162-B10D-335AFE8F0172}"/>
              </a:ext>
            </a:extLst>
          </p:cNvPr>
          <p:cNvSpPr txBox="1"/>
          <p:nvPr/>
        </p:nvSpPr>
        <p:spPr>
          <a:xfrm>
            <a:off x="1871209" y="792337"/>
            <a:ext cx="8449582" cy="24214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 defTabSz="457200">
              <a:spcBef>
                <a:spcPct val="0"/>
              </a:spcBef>
              <a:spcAft>
                <a:spcPts val="600"/>
              </a:spcAft>
            </a:pPr>
            <a:r>
              <a:rPr lang="en-US" sz="48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Limitations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1747285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8BD78ED-75E1-4879-B369-BC61F7C45E2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8" name="Rectangle 17">
            <a:extLst>
              <a:ext uri="{FF2B5EF4-FFF2-40B4-BE49-F238E27FC236}">
                <a16:creationId xmlns="" xmlns:a16="http://schemas.microsoft.com/office/drawing/2014/main" id="{3D1E5586-8BB5-40F6-96C3-2E87DD7CE5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0F5D7B3-7D91-4CFC-9310-80755EF50159}"/>
              </a:ext>
            </a:extLst>
          </p:cNvPr>
          <p:cNvSpPr txBox="1"/>
          <p:nvPr/>
        </p:nvSpPr>
        <p:spPr>
          <a:xfrm>
            <a:off x="2497137" y="3940629"/>
            <a:ext cx="7197726" cy="124097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 defTabSz="45720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cap="all" dirty="0"/>
              <a:t>We Can incorporate something close to the system of NADRA</a:t>
            </a:r>
          </a:p>
          <a:p>
            <a:pPr algn="ctr" defTabSz="45720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cap="all" dirty="0"/>
              <a:t>Instead of using the average number of family members we can use the CNIC Number to find the address and using the address find out the number of family members.</a:t>
            </a:r>
            <a:endParaRPr lang="en-US" cap="all" dirty="0">
              <a:cs typeface="Calibri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8A832D40-B9E2-4CE7-9E0A-B35591EA20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4F39C5E-CD7B-4A6A-9717-87561A4D13B2}"/>
              </a:ext>
            </a:extLst>
          </p:cNvPr>
          <p:cNvSpPr txBox="1"/>
          <p:nvPr/>
        </p:nvSpPr>
        <p:spPr>
          <a:xfrm>
            <a:off x="685801" y="2243892"/>
            <a:ext cx="10820400" cy="135423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000" dirty="0"/>
              <a:t>We have covered few areas instead of whole country as we could not acquire the actual data from NADRA</a:t>
            </a:r>
            <a:endParaRPr lang="en-US" sz="2000" dirty="0">
              <a:cs typeface="Calibri"/>
            </a:endParaRPr>
          </a:p>
          <a:p>
            <a:pPr marL="285750" indent="-285750"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000" dirty="0"/>
              <a:t>We covered the whole area for ration instead of covering the needy families </a:t>
            </a:r>
            <a:r>
              <a:rPr lang="en-US" sz="2000" dirty="0" smtClean="0"/>
              <a:t>only.</a:t>
            </a:r>
            <a:endParaRPr lang="en-US" sz="2000" dirty="0">
              <a:cs typeface="Calibri"/>
            </a:endParaRPr>
          </a:p>
          <a:p>
            <a:pPr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sz="2000" dirty="0"/>
          </a:p>
          <a:p>
            <a:pPr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2085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8BD78ED-75E1-4879-B369-BC61F7C45E2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04F8797-ED77-4C70-AAEA-0DE48267C2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="" xmlns:a16="http://schemas.microsoft.com/office/drawing/2014/main" id="{CAD06229-FEB7-4CC9-8BE7-1A9457B9C60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42B44E02-2041-49BE-AF61-F91454DC3A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49" r="62095"/>
          <a:stretch/>
        </p:blipFill>
        <p:spPr>
          <a:xfrm flipH="1">
            <a:off x="8948814" y="3265714"/>
            <a:ext cx="3243185" cy="1898718"/>
          </a:xfrm>
          <a:custGeom>
            <a:avLst/>
            <a:gdLst>
              <a:gd name="connsiteX0" fmla="*/ 220380 w 3243185"/>
              <a:gd name="connsiteY0" fmla="*/ 404386 h 1898718"/>
              <a:gd name="connsiteX1" fmla="*/ 278149 w 3243185"/>
              <a:gd name="connsiteY1" fmla="*/ 410805 h 1898718"/>
              <a:gd name="connsiteX2" fmla="*/ 297405 w 3243185"/>
              <a:gd name="connsiteY2" fmla="*/ 423642 h 1898718"/>
              <a:gd name="connsiteX3" fmla="*/ 316662 w 3243185"/>
              <a:gd name="connsiteY3" fmla="*/ 430061 h 1898718"/>
              <a:gd name="connsiteX4" fmla="*/ 355175 w 3243185"/>
              <a:gd name="connsiteY4" fmla="*/ 455737 h 1898718"/>
              <a:gd name="connsiteX5" fmla="*/ 406525 w 3243185"/>
              <a:gd name="connsiteY5" fmla="*/ 468574 h 1898718"/>
              <a:gd name="connsiteX6" fmla="*/ 425782 w 3243185"/>
              <a:gd name="connsiteY6" fmla="*/ 481412 h 1898718"/>
              <a:gd name="connsiteX7" fmla="*/ 445038 w 3243185"/>
              <a:gd name="connsiteY7" fmla="*/ 487831 h 1898718"/>
              <a:gd name="connsiteX8" fmla="*/ 483551 w 3243185"/>
              <a:gd name="connsiteY8" fmla="*/ 526344 h 1898718"/>
              <a:gd name="connsiteX9" fmla="*/ 483551 w 3243185"/>
              <a:gd name="connsiteY9" fmla="*/ 609788 h 1898718"/>
              <a:gd name="connsiteX10" fmla="*/ 445038 w 3243185"/>
              <a:gd name="connsiteY10" fmla="*/ 635464 h 1898718"/>
              <a:gd name="connsiteX11" fmla="*/ 246055 w 3243185"/>
              <a:gd name="connsiteY11" fmla="*/ 629045 h 1898718"/>
              <a:gd name="connsiteX12" fmla="*/ 233217 w 3243185"/>
              <a:gd name="connsiteY12" fmla="*/ 609788 h 1898718"/>
              <a:gd name="connsiteX13" fmla="*/ 213961 w 3243185"/>
              <a:gd name="connsiteY13" fmla="*/ 603370 h 1898718"/>
              <a:gd name="connsiteX14" fmla="*/ 188285 w 3243185"/>
              <a:gd name="connsiteY14" fmla="*/ 564857 h 1898718"/>
              <a:gd name="connsiteX15" fmla="*/ 175448 w 3243185"/>
              <a:gd name="connsiteY15" fmla="*/ 526344 h 1898718"/>
              <a:gd name="connsiteX16" fmla="*/ 220380 w 3243185"/>
              <a:gd name="connsiteY16" fmla="*/ 404386 h 1898718"/>
              <a:gd name="connsiteX17" fmla="*/ 3243185 w 3243185"/>
              <a:gd name="connsiteY17" fmla="*/ 0 h 1898718"/>
              <a:gd name="connsiteX18" fmla="*/ 2298567 w 3243185"/>
              <a:gd name="connsiteY18" fmla="*/ 0 h 1898718"/>
              <a:gd name="connsiteX19" fmla="*/ 2293659 w 3243185"/>
              <a:gd name="connsiteY19" fmla="*/ 51351 h 1898718"/>
              <a:gd name="connsiteX20" fmla="*/ 2274403 w 3243185"/>
              <a:gd name="connsiteY20" fmla="*/ 83445 h 1898718"/>
              <a:gd name="connsiteX21" fmla="*/ 2248728 w 3243185"/>
              <a:gd name="connsiteY21" fmla="*/ 121958 h 1898718"/>
              <a:gd name="connsiteX22" fmla="*/ 2203796 w 3243185"/>
              <a:gd name="connsiteY22" fmla="*/ 166890 h 1898718"/>
              <a:gd name="connsiteX23" fmla="*/ 2178121 w 3243185"/>
              <a:gd name="connsiteY23" fmla="*/ 173308 h 1898718"/>
              <a:gd name="connsiteX24" fmla="*/ 2126770 w 3243185"/>
              <a:gd name="connsiteY24" fmla="*/ 211821 h 1898718"/>
              <a:gd name="connsiteX25" fmla="*/ 2081838 w 3243185"/>
              <a:gd name="connsiteY25" fmla="*/ 237497 h 1898718"/>
              <a:gd name="connsiteX26" fmla="*/ 2043325 w 3243185"/>
              <a:gd name="connsiteY26" fmla="*/ 250334 h 1898718"/>
              <a:gd name="connsiteX27" fmla="*/ 1972718 w 3243185"/>
              <a:gd name="connsiteY27" fmla="*/ 288847 h 1898718"/>
              <a:gd name="connsiteX28" fmla="*/ 1940624 w 3243185"/>
              <a:gd name="connsiteY28" fmla="*/ 295266 h 1898718"/>
              <a:gd name="connsiteX29" fmla="*/ 1914949 w 3243185"/>
              <a:gd name="connsiteY29" fmla="*/ 308104 h 1898718"/>
              <a:gd name="connsiteX30" fmla="*/ 1895693 w 3243185"/>
              <a:gd name="connsiteY30" fmla="*/ 320941 h 1898718"/>
              <a:gd name="connsiteX31" fmla="*/ 1870017 w 3243185"/>
              <a:gd name="connsiteY31" fmla="*/ 327360 h 1898718"/>
              <a:gd name="connsiteX32" fmla="*/ 1831504 w 3243185"/>
              <a:gd name="connsiteY32" fmla="*/ 340198 h 1898718"/>
              <a:gd name="connsiteX33" fmla="*/ 1780154 w 3243185"/>
              <a:gd name="connsiteY33" fmla="*/ 353035 h 1898718"/>
              <a:gd name="connsiteX34" fmla="*/ 1760897 w 3243185"/>
              <a:gd name="connsiteY34" fmla="*/ 359454 h 1898718"/>
              <a:gd name="connsiteX35" fmla="*/ 1683871 w 3243185"/>
              <a:gd name="connsiteY35" fmla="*/ 397967 h 1898718"/>
              <a:gd name="connsiteX36" fmla="*/ 1632521 w 3243185"/>
              <a:gd name="connsiteY36" fmla="*/ 410805 h 1898718"/>
              <a:gd name="connsiteX37" fmla="*/ 1594008 w 3243185"/>
              <a:gd name="connsiteY37" fmla="*/ 423642 h 1898718"/>
              <a:gd name="connsiteX38" fmla="*/ 1568333 w 3243185"/>
              <a:gd name="connsiteY38" fmla="*/ 430061 h 1898718"/>
              <a:gd name="connsiteX39" fmla="*/ 1542657 w 3243185"/>
              <a:gd name="connsiteY39" fmla="*/ 442899 h 1898718"/>
              <a:gd name="connsiteX40" fmla="*/ 1516982 w 3243185"/>
              <a:gd name="connsiteY40" fmla="*/ 449318 h 1898718"/>
              <a:gd name="connsiteX41" fmla="*/ 1497725 w 3243185"/>
              <a:gd name="connsiteY41" fmla="*/ 455737 h 1898718"/>
              <a:gd name="connsiteX42" fmla="*/ 1452794 w 3243185"/>
              <a:gd name="connsiteY42" fmla="*/ 468574 h 1898718"/>
              <a:gd name="connsiteX43" fmla="*/ 1433537 w 3243185"/>
              <a:gd name="connsiteY43" fmla="*/ 481412 h 1898718"/>
              <a:gd name="connsiteX44" fmla="*/ 1369349 w 3243185"/>
              <a:gd name="connsiteY44" fmla="*/ 494250 h 1898718"/>
              <a:gd name="connsiteX45" fmla="*/ 1324417 w 3243185"/>
              <a:gd name="connsiteY45" fmla="*/ 519925 h 1898718"/>
              <a:gd name="connsiteX46" fmla="*/ 1285904 w 3243185"/>
              <a:gd name="connsiteY46" fmla="*/ 539181 h 1898718"/>
              <a:gd name="connsiteX47" fmla="*/ 1247391 w 3243185"/>
              <a:gd name="connsiteY47" fmla="*/ 545600 h 1898718"/>
              <a:gd name="connsiteX48" fmla="*/ 1176784 w 3243185"/>
              <a:gd name="connsiteY48" fmla="*/ 564857 h 1898718"/>
              <a:gd name="connsiteX49" fmla="*/ 907194 w 3243185"/>
              <a:gd name="connsiteY49" fmla="*/ 577694 h 1898718"/>
              <a:gd name="connsiteX50" fmla="*/ 881518 w 3243185"/>
              <a:gd name="connsiteY50" fmla="*/ 584113 h 1898718"/>
              <a:gd name="connsiteX51" fmla="*/ 656860 w 3243185"/>
              <a:gd name="connsiteY51" fmla="*/ 577694 h 1898718"/>
              <a:gd name="connsiteX52" fmla="*/ 637603 w 3243185"/>
              <a:gd name="connsiteY52" fmla="*/ 558438 h 1898718"/>
              <a:gd name="connsiteX53" fmla="*/ 618347 w 3243185"/>
              <a:gd name="connsiteY53" fmla="*/ 519925 h 1898718"/>
              <a:gd name="connsiteX54" fmla="*/ 599090 w 3243185"/>
              <a:gd name="connsiteY54" fmla="*/ 500668 h 1898718"/>
              <a:gd name="connsiteX55" fmla="*/ 566996 w 3243185"/>
              <a:gd name="connsiteY55" fmla="*/ 474993 h 1898718"/>
              <a:gd name="connsiteX56" fmla="*/ 560577 w 3243185"/>
              <a:gd name="connsiteY56" fmla="*/ 455737 h 1898718"/>
              <a:gd name="connsiteX57" fmla="*/ 522064 w 3243185"/>
              <a:gd name="connsiteY57" fmla="*/ 436480 h 1898718"/>
              <a:gd name="connsiteX58" fmla="*/ 502808 w 3243185"/>
              <a:gd name="connsiteY58" fmla="*/ 423642 h 1898718"/>
              <a:gd name="connsiteX59" fmla="*/ 464295 w 3243185"/>
              <a:gd name="connsiteY59" fmla="*/ 410805 h 1898718"/>
              <a:gd name="connsiteX60" fmla="*/ 445038 w 3243185"/>
              <a:gd name="connsiteY60" fmla="*/ 397967 h 1898718"/>
              <a:gd name="connsiteX61" fmla="*/ 374431 w 3243185"/>
              <a:gd name="connsiteY61" fmla="*/ 391548 h 1898718"/>
              <a:gd name="connsiteX62" fmla="*/ 329500 w 3243185"/>
              <a:gd name="connsiteY62" fmla="*/ 372292 h 1898718"/>
              <a:gd name="connsiteX63" fmla="*/ 310243 w 3243185"/>
              <a:gd name="connsiteY63" fmla="*/ 365873 h 1898718"/>
              <a:gd name="connsiteX64" fmla="*/ 271730 w 3243185"/>
              <a:gd name="connsiteY64" fmla="*/ 340198 h 1898718"/>
              <a:gd name="connsiteX65" fmla="*/ 239636 w 3243185"/>
              <a:gd name="connsiteY65" fmla="*/ 301685 h 1898718"/>
              <a:gd name="connsiteX66" fmla="*/ 201123 w 3243185"/>
              <a:gd name="connsiteY66" fmla="*/ 269591 h 1898718"/>
              <a:gd name="connsiteX67" fmla="*/ 149773 w 3243185"/>
              <a:gd name="connsiteY67" fmla="*/ 224659 h 1898718"/>
              <a:gd name="connsiteX68" fmla="*/ 111260 w 3243185"/>
              <a:gd name="connsiteY68" fmla="*/ 211821 h 1898718"/>
              <a:gd name="connsiteX69" fmla="*/ 92003 w 3243185"/>
              <a:gd name="connsiteY69" fmla="*/ 205402 h 1898718"/>
              <a:gd name="connsiteX70" fmla="*/ 72747 w 3243185"/>
              <a:gd name="connsiteY70" fmla="*/ 192565 h 1898718"/>
              <a:gd name="connsiteX71" fmla="*/ 34234 w 3243185"/>
              <a:gd name="connsiteY71" fmla="*/ 160471 h 1898718"/>
              <a:gd name="connsiteX72" fmla="*/ 8558 w 3243185"/>
              <a:gd name="connsiteY72" fmla="*/ 121958 h 1898718"/>
              <a:gd name="connsiteX73" fmla="*/ 11877 w 3243185"/>
              <a:gd name="connsiteY73" fmla="*/ 15345 h 1898718"/>
              <a:gd name="connsiteX74" fmla="*/ 16098 w 3243185"/>
              <a:gd name="connsiteY74" fmla="*/ 0 h 1898718"/>
              <a:gd name="connsiteX75" fmla="*/ 0 w 3243185"/>
              <a:gd name="connsiteY75" fmla="*/ 0 h 1898718"/>
              <a:gd name="connsiteX76" fmla="*/ 0 w 3243185"/>
              <a:gd name="connsiteY76" fmla="*/ 1540363 h 1898718"/>
              <a:gd name="connsiteX77" fmla="*/ 234477 w 3243185"/>
              <a:gd name="connsiteY77" fmla="*/ 1584265 h 1898718"/>
              <a:gd name="connsiteX78" fmla="*/ 512026 w 3243185"/>
              <a:gd name="connsiteY78" fmla="*/ 1634009 h 1898718"/>
              <a:gd name="connsiteX79" fmla="*/ 790802 w 3243185"/>
              <a:gd name="connsiteY79" fmla="*/ 1682702 h 1898718"/>
              <a:gd name="connsiteX80" fmla="*/ 1070807 w 3243185"/>
              <a:gd name="connsiteY80" fmla="*/ 1724388 h 1898718"/>
              <a:gd name="connsiteX81" fmla="*/ 1349583 w 3243185"/>
              <a:gd name="connsiteY81" fmla="*/ 1766425 h 1898718"/>
              <a:gd name="connsiteX82" fmla="*/ 1629588 w 3243185"/>
              <a:gd name="connsiteY82" fmla="*/ 1805660 h 1898718"/>
              <a:gd name="connsiteX83" fmla="*/ 1905908 w 3243185"/>
              <a:gd name="connsiteY83" fmla="*/ 1839289 h 1898718"/>
              <a:gd name="connsiteX84" fmla="*/ 2185913 w 3243185"/>
              <a:gd name="connsiteY84" fmla="*/ 1871167 h 1898718"/>
              <a:gd name="connsiteX85" fmla="*/ 2450068 w 3243185"/>
              <a:gd name="connsiteY85" fmla="*/ 1898718 h 1898718"/>
              <a:gd name="connsiteX86" fmla="*/ 3243185 w 3243185"/>
              <a:gd name="connsiteY86" fmla="*/ 1898718 h 189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243185" h="1898718">
                <a:moveTo>
                  <a:pt x="220380" y="404386"/>
                </a:moveTo>
                <a:cubicBezTo>
                  <a:pt x="239636" y="406526"/>
                  <a:pt x="259352" y="406106"/>
                  <a:pt x="278149" y="410805"/>
                </a:cubicBezTo>
                <a:cubicBezTo>
                  <a:pt x="285633" y="412676"/>
                  <a:pt x="290505" y="420192"/>
                  <a:pt x="297405" y="423642"/>
                </a:cubicBezTo>
                <a:cubicBezTo>
                  <a:pt x="303457" y="426669"/>
                  <a:pt x="310747" y="426775"/>
                  <a:pt x="316662" y="430061"/>
                </a:cubicBezTo>
                <a:cubicBezTo>
                  <a:pt x="330149" y="437554"/>
                  <a:pt x="340537" y="450857"/>
                  <a:pt x="355175" y="455737"/>
                </a:cubicBezTo>
                <a:cubicBezTo>
                  <a:pt x="384781" y="465606"/>
                  <a:pt x="367797" y="460829"/>
                  <a:pt x="406525" y="468574"/>
                </a:cubicBezTo>
                <a:cubicBezTo>
                  <a:pt x="412944" y="472853"/>
                  <a:pt x="418882" y="477962"/>
                  <a:pt x="425782" y="481412"/>
                </a:cubicBezTo>
                <a:cubicBezTo>
                  <a:pt x="431834" y="484438"/>
                  <a:pt x="439698" y="483676"/>
                  <a:pt x="445038" y="487831"/>
                </a:cubicBezTo>
                <a:cubicBezTo>
                  <a:pt x="459369" y="498977"/>
                  <a:pt x="483551" y="526344"/>
                  <a:pt x="483551" y="526344"/>
                </a:cubicBezTo>
                <a:cubicBezTo>
                  <a:pt x="493199" y="555288"/>
                  <a:pt x="501991" y="572910"/>
                  <a:pt x="483551" y="609788"/>
                </a:cubicBezTo>
                <a:cubicBezTo>
                  <a:pt x="476651" y="623588"/>
                  <a:pt x="445038" y="635464"/>
                  <a:pt x="445038" y="635464"/>
                </a:cubicBezTo>
                <a:cubicBezTo>
                  <a:pt x="378711" y="633324"/>
                  <a:pt x="311935" y="637030"/>
                  <a:pt x="246055" y="629045"/>
                </a:cubicBezTo>
                <a:cubicBezTo>
                  <a:pt x="238396" y="628117"/>
                  <a:pt x="239242" y="614607"/>
                  <a:pt x="233217" y="609788"/>
                </a:cubicBezTo>
                <a:cubicBezTo>
                  <a:pt x="227934" y="605562"/>
                  <a:pt x="220380" y="605509"/>
                  <a:pt x="213961" y="603370"/>
                </a:cubicBezTo>
                <a:cubicBezTo>
                  <a:pt x="205402" y="590532"/>
                  <a:pt x="193165" y="579494"/>
                  <a:pt x="188285" y="564857"/>
                </a:cubicBezTo>
                <a:lnTo>
                  <a:pt x="175448" y="526344"/>
                </a:lnTo>
                <a:cubicBezTo>
                  <a:pt x="182293" y="423657"/>
                  <a:pt x="212891" y="424712"/>
                  <a:pt x="220380" y="404386"/>
                </a:cubicBezTo>
                <a:close/>
                <a:moveTo>
                  <a:pt x="3243185" y="0"/>
                </a:moveTo>
                <a:lnTo>
                  <a:pt x="2298567" y="0"/>
                </a:lnTo>
                <a:lnTo>
                  <a:pt x="2293659" y="51351"/>
                </a:lnTo>
                <a:cubicBezTo>
                  <a:pt x="2291895" y="63701"/>
                  <a:pt x="2281101" y="72919"/>
                  <a:pt x="2274403" y="83445"/>
                </a:cubicBezTo>
                <a:cubicBezTo>
                  <a:pt x="2266120" y="96461"/>
                  <a:pt x="2257985" y="109614"/>
                  <a:pt x="2248728" y="121958"/>
                </a:cubicBezTo>
                <a:cubicBezTo>
                  <a:pt x="2233323" y="142498"/>
                  <a:pt x="2227760" y="154908"/>
                  <a:pt x="2203796" y="166890"/>
                </a:cubicBezTo>
                <a:cubicBezTo>
                  <a:pt x="2195906" y="170835"/>
                  <a:pt x="2186679" y="171169"/>
                  <a:pt x="2178121" y="173308"/>
                </a:cubicBezTo>
                <a:cubicBezTo>
                  <a:pt x="2148108" y="203321"/>
                  <a:pt x="2169307" y="185236"/>
                  <a:pt x="2126770" y="211821"/>
                </a:cubicBezTo>
                <a:cubicBezTo>
                  <a:pt x="2106184" y="224688"/>
                  <a:pt x="2106188" y="227757"/>
                  <a:pt x="2081838" y="237497"/>
                </a:cubicBezTo>
                <a:cubicBezTo>
                  <a:pt x="2069275" y="242522"/>
                  <a:pt x="2054585" y="242828"/>
                  <a:pt x="2043325" y="250334"/>
                </a:cubicBezTo>
                <a:cubicBezTo>
                  <a:pt x="2023241" y="263724"/>
                  <a:pt x="1993522" y="284687"/>
                  <a:pt x="1972718" y="288847"/>
                </a:cubicBezTo>
                <a:lnTo>
                  <a:pt x="1940624" y="295266"/>
                </a:lnTo>
                <a:cubicBezTo>
                  <a:pt x="1932066" y="299545"/>
                  <a:pt x="1923257" y="303356"/>
                  <a:pt x="1914949" y="308104"/>
                </a:cubicBezTo>
                <a:cubicBezTo>
                  <a:pt x="1908251" y="311931"/>
                  <a:pt x="1902783" y="317902"/>
                  <a:pt x="1895693" y="320941"/>
                </a:cubicBezTo>
                <a:cubicBezTo>
                  <a:pt x="1887584" y="324416"/>
                  <a:pt x="1878467" y="324825"/>
                  <a:pt x="1870017" y="327360"/>
                </a:cubicBezTo>
                <a:cubicBezTo>
                  <a:pt x="1857056" y="331248"/>
                  <a:pt x="1844633" y="336916"/>
                  <a:pt x="1831504" y="340198"/>
                </a:cubicBezTo>
                <a:cubicBezTo>
                  <a:pt x="1814387" y="344477"/>
                  <a:pt x="1796892" y="347456"/>
                  <a:pt x="1780154" y="353035"/>
                </a:cubicBezTo>
                <a:cubicBezTo>
                  <a:pt x="1773735" y="355175"/>
                  <a:pt x="1766812" y="356168"/>
                  <a:pt x="1760897" y="359454"/>
                </a:cubicBezTo>
                <a:cubicBezTo>
                  <a:pt x="1709553" y="387979"/>
                  <a:pt x="1738400" y="384335"/>
                  <a:pt x="1683871" y="397967"/>
                </a:cubicBezTo>
                <a:cubicBezTo>
                  <a:pt x="1666755" y="402246"/>
                  <a:pt x="1649259" y="405226"/>
                  <a:pt x="1632521" y="410805"/>
                </a:cubicBezTo>
                <a:cubicBezTo>
                  <a:pt x="1619683" y="415084"/>
                  <a:pt x="1607136" y="420361"/>
                  <a:pt x="1594008" y="423642"/>
                </a:cubicBezTo>
                <a:cubicBezTo>
                  <a:pt x="1585449" y="425782"/>
                  <a:pt x="1576593" y="426964"/>
                  <a:pt x="1568333" y="430061"/>
                </a:cubicBezTo>
                <a:cubicBezTo>
                  <a:pt x="1559373" y="433421"/>
                  <a:pt x="1551617" y="439539"/>
                  <a:pt x="1542657" y="442899"/>
                </a:cubicBezTo>
                <a:cubicBezTo>
                  <a:pt x="1534397" y="445997"/>
                  <a:pt x="1525465" y="446895"/>
                  <a:pt x="1516982" y="449318"/>
                </a:cubicBezTo>
                <a:cubicBezTo>
                  <a:pt x="1510476" y="451177"/>
                  <a:pt x="1504231" y="453878"/>
                  <a:pt x="1497725" y="455737"/>
                </a:cubicBezTo>
                <a:cubicBezTo>
                  <a:pt x="1488128" y="458478"/>
                  <a:pt x="1463054" y="463444"/>
                  <a:pt x="1452794" y="468574"/>
                </a:cubicBezTo>
                <a:cubicBezTo>
                  <a:pt x="1445893" y="472024"/>
                  <a:pt x="1440911" y="479143"/>
                  <a:pt x="1433537" y="481412"/>
                </a:cubicBezTo>
                <a:cubicBezTo>
                  <a:pt x="1412682" y="487829"/>
                  <a:pt x="1369349" y="494250"/>
                  <a:pt x="1369349" y="494250"/>
                </a:cubicBezTo>
                <a:cubicBezTo>
                  <a:pt x="1307265" y="540813"/>
                  <a:pt x="1373427" y="495420"/>
                  <a:pt x="1324417" y="519925"/>
                </a:cubicBezTo>
                <a:cubicBezTo>
                  <a:pt x="1296720" y="533774"/>
                  <a:pt x="1314945" y="532728"/>
                  <a:pt x="1285904" y="539181"/>
                </a:cubicBezTo>
                <a:cubicBezTo>
                  <a:pt x="1273199" y="542005"/>
                  <a:pt x="1260096" y="542777"/>
                  <a:pt x="1247391" y="545600"/>
                </a:cubicBezTo>
                <a:cubicBezTo>
                  <a:pt x="1214234" y="552969"/>
                  <a:pt x="1227302" y="562451"/>
                  <a:pt x="1176784" y="564857"/>
                </a:cubicBezTo>
                <a:lnTo>
                  <a:pt x="907194" y="577694"/>
                </a:lnTo>
                <a:cubicBezTo>
                  <a:pt x="898635" y="579834"/>
                  <a:pt x="890340" y="584113"/>
                  <a:pt x="881518" y="584113"/>
                </a:cubicBezTo>
                <a:cubicBezTo>
                  <a:pt x="806601" y="584113"/>
                  <a:pt x="731365" y="585537"/>
                  <a:pt x="656860" y="577694"/>
                </a:cubicBezTo>
                <a:cubicBezTo>
                  <a:pt x="647832" y="576744"/>
                  <a:pt x="643415" y="565411"/>
                  <a:pt x="637603" y="558438"/>
                </a:cubicBezTo>
                <a:cubicBezTo>
                  <a:pt x="587103" y="497837"/>
                  <a:pt x="656946" y="577823"/>
                  <a:pt x="618347" y="519925"/>
                </a:cubicBezTo>
                <a:cubicBezTo>
                  <a:pt x="613311" y="512372"/>
                  <a:pt x="604902" y="507642"/>
                  <a:pt x="599090" y="500668"/>
                </a:cubicBezTo>
                <a:cubicBezTo>
                  <a:pt x="576756" y="473868"/>
                  <a:pt x="598608" y="485530"/>
                  <a:pt x="566996" y="474993"/>
                </a:cubicBezTo>
                <a:cubicBezTo>
                  <a:pt x="564857" y="468574"/>
                  <a:pt x="564804" y="461020"/>
                  <a:pt x="560577" y="455737"/>
                </a:cubicBezTo>
                <a:cubicBezTo>
                  <a:pt x="548314" y="440407"/>
                  <a:pt x="537569" y="444232"/>
                  <a:pt x="522064" y="436480"/>
                </a:cubicBezTo>
                <a:cubicBezTo>
                  <a:pt x="515164" y="433030"/>
                  <a:pt x="509858" y="426775"/>
                  <a:pt x="502808" y="423642"/>
                </a:cubicBezTo>
                <a:cubicBezTo>
                  <a:pt x="490442" y="418147"/>
                  <a:pt x="475555" y="418311"/>
                  <a:pt x="464295" y="410805"/>
                </a:cubicBezTo>
                <a:cubicBezTo>
                  <a:pt x="457876" y="406526"/>
                  <a:pt x="452582" y="399584"/>
                  <a:pt x="445038" y="397967"/>
                </a:cubicBezTo>
                <a:cubicBezTo>
                  <a:pt x="421930" y="393015"/>
                  <a:pt x="397967" y="393688"/>
                  <a:pt x="374431" y="391548"/>
                </a:cubicBezTo>
                <a:cubicBezTo>
                  <a:pt x="320996" y="378189"/>
                  <a:pt x="373828" y="394456"/>
                  <a:pt x="329500" y="372292"/>
                </a:cubicBezTo>
                <a:cubicBezTo>
                  <a:pt x="323448" y="369266"/>
                  <a:pt x="316158" y="369159"/>
                  <a:pt x="310243" y="365873"/>
                </a:cubicBezTo>
                <a:cubicBezTo>
                  <a:pt x="296756" y="358380"/>
                  <a:pt x="271730" y="340198"/>
                  <a:pt x="271730" y="340198"/>
                </a:cubicBezTo>
                <a:cubicBezTo>
                  <a:pt x="259107" y="321264"/>
                  <a:pt x="258170" y="317130"/>
                  <a:pt x="239636" y="301685"/>
                </a:cubicBezTo>
                <a:cubicBezTo>
                  <a:pt x="212096" y="278735"/>
                  <a:pt x="226695" y="300277"/>
                  <a:pt x="201123" y="269591"/>
                </a:cubicBezTo>
                <a:cubicBezTo>
                  <a:pt x="180961" y="245397"/>
                  <a:pt x="192235" y="238813"/>
                  <a:pt x="149773" y="224659"/>
                </a:cubicBezTo>
                <a:lnTo>
                  <a:pt x="111260" y="211821"/>
                </a:lnTo>
                <a:cubicBezTo>
                  <a:pt x="104841" y="209682"/>
                  <a:pt x="97633" y="209156"/>
                  <a:pt x="92003" y="205402"/>
                </a:cubicBezTo>
                <a:cubicBezTo>
                  <a:pt x="85584" y="201123"/>
                  <a:pt x="78673" y="197503"/>
                  <a:pt x="72747" y="192565"/>
                </a:cubicBezTo>
                <a:cubicBezTo>
                  <a:pt x="23324" y="151379"/>
                  <a:pt x="82044" y="192344"/>
                  <a:pt x="34234" y="160471"/>
                </a:cubicBezTo>
                <a:cubicBezTo>
                  <a:pt x="25675" y="147633"/>
                  <a:pt x="7748" y="137365"/>
                  <a:pt x="8558" y="121958"/>
                </a:cubicBezTo>
                <a:cubicBezTo>
                  <a:pt x="10157" y="91584"/>
                  <a:pt x="6161" y="51646"/>
                  <a:pt x="11877" y="15345"/>
                </a:cubicBezTo>
                <a:lnTo>
                  <a:pt x="16098" y="0"/>
                </a:lnTo>
                <a:lnTo>
                  <a:pt x="0" y="0"/>
                </a:lnTo>
                <a:lnTo>
                  <a:pt x="0" y="1540363"/>
                </a:lnTo>
                <a:lnTo>
                  <a:pt x="234477" y="1584265"/>
                </a:lnTo>
                <a:lnTo>
                  <a:pt x="512026" y="1634009"/>
                </a:lnTo>
                <a:lnTo>
                  <a:pt x="790802" y="1682702"/>
                </a:lnTo>
                <a:lnTo>
                  <a:pt x="1070807" y="1724388"/>
                </a:lnTo>
                <a:lnTo>
                  <a:pt x="1349583" y="1766425"/>
                </a:lnTo>
                <a:lnTo>
                  <a:pt x="1629588" y="1805660"/>
                </a:lnTo>
                <a:lnTo>
                  <a:pt x="1905908" y="1839289"/>
                </a:lnTo>
                <a:lnTo>
                  <a:pt x="2185913" y="1871167"/>
                </a:lnTo>
                <a:lnTo>
                  <a:pt x="2450068" y="1898718"/>
                </a:lnTo>
                <a:lnTo>
                  <a:pt x="3243185" y="1898718"/>
                </a:lnTo>
                <a:close/>
              </a:path>
            </a:pathLst>
          </a:cu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08625290-97B7-41E9-9685-D438F86FC9E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03"/>
          <a:stretch>
            <a:fillRect/>
          </a:stretch>
        </p:blipFill>
        <p:spPr>
          <a:xfrm>
            <a:off x="0" y="0"/>
            <a:ext cx="11611430" cy="5322895"/>
          </a:xfrm>
          <a:custGeom>
            <a:avLst/>
            <a:gdLst>
              <a:gd name="connsiteX0" fmla="*/ 0 w 11611430"/>
              <a:gd name="connsiteY0" fmla="*/ 0 h 5322895"/>
              <a:gd name="connsiteX1" fmla="*/ 11611430 w 11611430"/>
              <a:gd name="connsiteY1" fmla="*/ 0 h 5322895"/>
              <a:gd name="connsiteX2" fmla="*/ 11611430 w 11611430"/>
              <a:gd name="connsiteY2" fmla="*/ 4911695 h 5322895"/>
              <a:gd name="connsiteX3" fmla="*/ 11401197 w 11611430"/>
              <a:gd name="connsiteY3" fmla="*/ 4948416 h 5322895"/>
              <a:gd name="connsiteX4" fmla="*/ 11121192 w 11611430"/>
              <a:gd name="connsiteY4" fmla="*/ 4990102 h 5322895"/>
              <a:gd name="connsiteX5" fmla="*/ 10842416 w 11611430"/>
              <a:gd name="connsiteY5" fmla="*/ 5032139 h 5322895"/>
              <a:gd name="connsiteX6" fmla="*/ 10562411 w 11611430"/>
              <a:gd name="connsiteY6" fmla="*/ 5071374 h 5322895"/>
              <a:gd name="connsiteX7" fmla="*/ 10286091 w 11611430"/>
              <a:gd name="connsiteY7" fmla="*/ 5105003 h 5322895"/>
              <a:gd name="connsiteX8" fmla="*/ 10006086 w 11611430"/>
              <a:gd name="connsiteY8" fmla="*/ 5136881 h 5322895"/>
              <a:gd name="connsiteX9" fmla="*/ 9727310 w 11611430"/>
              <a:gd name="connsiteY9" fmla="*/ 5165957 h 5322895"/>
              <a:gd name="connsiteX10" fmla="*/ 9453445 w 11611430"/>
              <a:gd name="connsiteY10" fmla="*/ 5191179 h 5322895"/>
              <a:gd name="connsiteX11" fmla="*/ 9175897 w 11611430"/>
              <a:gd name="connsiteY11" fmla="*/ 5216401 h 5322895"/>
              <a:gd name="connsiteX12" fmla="*/ 8902033 w 11611430"/>
              <a:gd name="connsiteY12" fmla="*/ 5237420 h 5322895"/>
              <a:gd name="connsiteX13" fmla="*/ 8628169 w 11611430"/>
              <a:gd name="connsiteY13" fmla="*/ 5253884 h 5322895"/>
              <a:gd name="connsiteX14" fmla="*/ 8355533 w 11611430"/>
              <a:gd name="connsiteY14" fmla="*/ 5271050 h 5322895"/>
              <a:gd name="connsiteX15" fmla="*/ 8085353 w 11611430"/>
              <a:gd name="connsiteY15" fmla="*/ 5285412 h 5322895"/>
              <a:gd name="connsiteX16" fmla="*/ 7817629 w 11611430"/>
              <a:gd name="connsiteY16" fmla="*/ 5295571 h 5322895"/>
              <a:gd name="connsiteX17" fmla="*/ 7549905 w 11611430"/>
              <a:gd name="connsiteY17" fmla="*/ 5304329 h 5322895"/>
              <a:gd name="connsiteX18" fmla="*/ 7284638 w 11611430"/>
              <a:gd name="connsiteY18" fmla="*/ 5312736 h 5322895"/>
              <a:gd name="connsiteX19" fmla="*/ 7023055 w 11611430"/>
              <a:gd name="connsiteY19" fmla="*/ 5316590 h 5322895"/>
              <a:gd name="connsiteX20" fmla="*/ 6761472 w 11611430"/>
              <a:gd name="connsiteY20" fmla="*/ 5320793 h 5322895"/>
              <a:gd name="connsiteX21" fmla="*/ 6503573 w 11611430"/>
              <a:gd name="connsiteY21" fmla="*/ 5322895 h 5322895"/>
              <a:gd name="connsiteX22" fmla="*/ 6248130 w 11611430"/>
              <a:gd name="connsiteY22" fmla="*/ 5320793 h 5322895"/>
              <a:gd name="connsiteX23" fmla="*/ 5995144 w 11611430"/>
              <a:gd name="connsiteY23" fmla="*/ 5320793 h 5322895"/>
              <a:gd name="connsiteX24" fmla="*/ 5744613 w 11611430"/>
              <a:gd name="connsiteY24" fmla="*/ 5316590 h 5322895"/>
              <a:gd name="connsiteX25" fmla="*/ 5498995 w 11611430"/>
              <a:gd name="connsiteY25" fmla="*/ 5310284 h 5322895"/>
              <a:gd name="connsiteX26" fmla="*/ 5255834 w 11611430"/>
              <a:gd name="connsiteY26" fmla="*/ 5304329 h 5322895"/>
              <a:gd name="connsiteX27" fmla="*/ 5017584 w 11611430"/>
              <a:gd name="connsiteY27" fmla="*/ 5297673 h 5322895"/>
              <a:gd name="connsiteX28" fmla="*/ 4785514 w 11611430"/>
              <a:gd name="connsiteY28" fmla="*/ 5287726 h 5322895"/>
              <a:gd name="connsiteX29" fmla="*/ 4601441 w 11611430"/>
              <a:gd name="connsiteY29" fmla="*/ 4972173 h 5322895"/>
              <a:gd name="connsiteX30" fmla="*/ 4514210 w 11611430"/>
              <a:gd name="connsiteY30" fmla="*/ 4830422 h 5322895"/>
              <a:gd name="connsiteX31" fmla="*/ 4416075 w 11611430"/>
              <a:gd name="connsiteY31" fmla="*/ 4732288 h 5322895"/>
              <a:gd name="connsiteX32" fmla="*/ 4274324 w 11611430"/>
              <a:gd name="connsiteY32" fmla="*/ 4557826 h 5322895"/>
              <a:gd name="connsiteX33" fmla="*/ 4241613 w 11611430"/>
              <a:gd name="connsiteY33" fmla="*/ 4525113 h 5322895"/>
              <a:gd name="connsiteX34" fmla="*/ 4208901 w 11611430"/>
              <a:gd name="connsiteY34" fmla="*/ 4481499 h 5322895"/>
              <a:gd name="connsiteX35" fmla="*/ 4154382 w 11611430"/>
              <a:gd name="connsiteY35" fmla="*/ 4437883 h 5322895"/>
              <a:gd name="connsiteX36" fmla="*/ 4110766 w 11611430"/>
              <a:gd name="connsiteY36" fmla="*/ 4416075 h 5322895"/>
              <a:gd name="connsiteX37" fmla="*/ 4078054 w 11611430"/>
              <a:gd name="connsiteY37" fmla="*/ 4394267 h 5322895"/>
              <a:gd name="connsiteX38" fmla="*/ 4034439 w 11611430"/>
              <a:gd name="connsiteY38" fmla="*/ 4361556 h 5322895"/>
              <a:gd name="connsiteX39" fmla="*/ 3958111 w 11611430"/>
              <a:gd name="connsiteY39" fmla="*/ 4339747 h 5322895"/>
              <a:gd name="connsiteX40" fmla="*/ 3892688 w 11611430"/>
              <a:gd name="connsiteY40" fmla="*/ 4328844 h 5322895"/>
              <a:gd name="connsiteX41" fmla="*/ 3718226 w 11611430"/>
              <a:gd name="connsiteY41" fmla="*/ 4307036 h 5322895"/>
              <a:gd name="connsiteX42" fmla="*/ 3641899 w 11611430"/>
              <a:gd name="connsiteY42" fmla="*/ 4274324 h 5322895"/>
              <a:gd name="connsiteX43" fmla="*/ 3620091 w 11611430"/>
              <a:gd name="connsiteY43" fmla="*/ 4252517 h 5322895"/>
              <a:gd name="connsiteX44" fmla="*/ 3565572 w 11611430"/>
              <a:gd name="connsiteY44" fmla="*/ 4230709 h 5322895"/>
              <a:gd name="connsiteX45" fmla="*/ 3500148 w 11611430"/>
              <a:gd name="connsiteY45" fmla="*/ 4208901 h 5322895"/>
              <a:gd name="connsiteX46" fmla="*/ 3478341 w 11611430"/>
              <a:gd name="connsiteY46" fmla="*/ 4176190 h 5322895"/>
              <a:gd name="connsiteX47" fmla="*/ 3543764 w 11611430"/>
              <a:gd name="connsiteY47" fmla="*/ 4132574 h 5322895"/>
              <a:gd name="connsiteX48" fmla="*/ 3445629 w 11611430"/>
              <a:gd name="connsiteY48" fmla="*/ 4121670 h 5322895"/>
              <a:gd name="connsiteX49" fmla="*/ 3391109 w 11611430"/>
              <a:gd name="connsiteY49" fmla="*/ 4132574 h 5322895"/>
              <a:gd name="connsiteX50" fmla="*/ 3303878 w 11611430"/>
              <a:gd name="connsiteY50" fmla="*/ 4154381 h 5322895"/>
              <a:gd name="connsiteX51" fmla="*/ 3260263 w 11611430"/>
              <a:gd name="connsiteY51" fmla="*/ 4165285 h 5322895"/>
              <a:gd name="connsiteX52" fmla="*/ 3194839 w 11611430"/>
              <a:gd name="connsiteY52" fmla="*/ 4187093 h 5322895"/>
              <a:gd name="connsiteX53" fmla="*/ 3162128 w 11611430"/>
              <a:gd name="connsiteY53" fmla="*/ 4197997 h 5322895"/>
              <a:gd name="connsiteX54" fmla="*/ 3053089 w 11611430"/>
              <a:gd name="connsiteY54" fmla="*/ 4230709 h 5322895"/>
              <a:gd name="connsiteX55" fmla="*/ 2987666 w 11611430"/>
              <a:gd name="connsiteY55" fmla="*/ 4252517 h 5322895"/>
              <a:gd name="connsiteX56" fmla="*/ 2954954 w 11611430"/>
              <a:gd name="connsiteY56" fmla="*/ 4263420 h 5322895"/>
              <a:gd name="connsiteX57" fmla="*/ 2867723 w 11611430"/>
              <a:gd name="connsiteY57" fmla="*/ 4285228 h 5322895"/>
              <a:gd name="connsiteX58" fmla="*/ 2802300 w 11611430"/>
              <a:gd name="connsiteY58" fmla="*/ 4307036 h 5322895"/>
              <a:gd name="connsiteX59" fmla="*/ 2780492 w 11611430"/>
              <a:gd name="connsiteY59" fmla="*/ 4328844 h 5322895"/>
              <a:gd name="connsiteX60" fmla="*/ 2715069 w 11611430"/>
              <a:gd name="connsiteY60" fmla="*/ 4350652 h 5322895"/>
              <a:gd name="connsiteX61" fmla="*/ 2682357 w 11611430"/>
              <a:gd name="connsiteY61" fmla="*/ 4361556 h 5322895"/>
              <a:gd name="connsiteX62" fmla="*/ 2649646 w 11611430"/>
              <a:gd name="connsiteY62" fmla="*/ 4372459 h 5322895"/>
              <a:gd name="connsiteX63" fmla="*/ 2616933 w 11611430"/>
              <a:gd name="connsiteY63" fmla="*/ 4383363 h 5322895"/>
              <a:gd name="connsiteX64" fmla="*/ 2595126 w 11611430"/>
              <a:gd name="connsiteY64" fmla="*/ 4405171 h 5322895"/>
              <a:gd name="connsiteX65" fmla="*/ 2529703 w 11611430"/>
              <a:gd name="connsiteY65" fmla="*/ 4437883 h 5322895"/>
              <a:gd name="connsiteX66" fmla="*/ 2486087 w 11611430"/>
              <a:gd name="connsiteY66" fmla="*/ 4481499 h 5322895"/>
              <a:gd name="connsiteX67" fmla="*/ 2453375 w 11611430"/>
              <a:gd name="connsiteY67" fmla="*/ 4514210 h 5322895"/>
              <a:gd name="connsiteX68" fmla="*/ 2420664 w 11611430"/>
              <a:gd name="connsiteY68" fmla="*/ 4536017 h 5322895"/>
              <a:gd name="connsiteX69" fmla="*/ 2398856 w 11611430"/>
              <a:gd name="connsiteY69" fmla="*/ 4568729 h 5322895"/>
              <a:gd name="connsiteX70" fmla="*/ 2377048 w 11611430"/>
              <a:gd name="connsiteY70" fmla="*/ 4590537 h 5322895"/>
              <a:gd name="connsiteX71" fmla="*/ 2366144 w 11611430"/>
              <a:gd name="connsiteY71" fmla="*/ 4623249 h 5322895"/>
              <a:gd name="connsiteX72" fmla="*/ 2344336 w 11611430"/>
              <a:gd name="connsiteY72" fmla="*/ 4666865 h 5322895"/>
              <a:gd name="connsiteX73" fmla="*/ 2322528 w 11611430"/>
              <a:gd name="connsiteY73" fmla="*/ 4732288 h 5322895"/>
              <a:gd name="connsiteX74" fmla="*/ 2300721 w 11611430"/>
              <a:gd name="connsiteY74" fmla="*/ 4764999 h 5322895"/>
              <a:gd name="connsiteX75" fmla="*/ 2268010 w 11611430"/>
              <a:gd name="connsiteY75" fmla="*/ 4852231 h 5322895"/>
              <a:gd name="connsiteX76" fmla="*/ 2235297 w 11611430"/>
              <a:gd name="connsiteY76" fmla="*/ 4993981 h 5322895"/>
              <a:gd name="connsiteX77" fmla="*/ 2230567 w 11611430"/>
              <a:gd name="connsiteY77" fmla="*/ 5079209 h 5322895"/>
              <a:gd name="connsiteX78" fmla="*/ 2229538 w 11611430"/>
              <a:gd name="connsiteY78" fmla="*/ 5104344 h 5322895"/>
              <a:gd name="connsiteX79" fmla="*/ 1932621 w 11611430"/>
              <a:gd name="connsiteY79" fmla="*/ 5071374 h 5322895"/>
              <a:gd name="connsiteX80" fmla="*/ 1609634 w 11611430"/>
              <a:gd name="connsiteY80" fmla="*/ 5033891 h 5322895"/>
              <a:gd name="connsiteX81" fmla="*/ 1312435 w 11611430"/>
              <a:gd name="connsiteY81" fmla="*/ 4996408 h 5322895"/>
              <a:gd name="connsiteX82" fmla="*/ 1039799 w 11611430"/>
              <a:gd name="connsiteY82" fmla="*/ 4961027 h 5322895"/>
              <a:gd name="connsiteX83" fmla="*/ 797865 w 11611430"/>
              <a:gd name="connsiteY83" fmla="*/ 4927397 h 5322895"/>
              <a:gd name="connsiteX84" fmla="*/ 579265 w 11611430"/>
              <a:gd name="connsiteY84" fmla="*/ 4895519 h 5322895"/>
              <a:gd name="connsiteX85" fmla="*/ 395052 w 11611430"/>
              <a:gd name="connsiteY85" fmla="*/ 4868896 h 5322895"/>
              <a:gd name="connsiteX86" fmla="*/ 240312 w 11611430"/>
              <a:gd name="connsiteY86" fmla="*/ 4843673 h 5322895"/>
              <a:gd name="connsiteX87" fmla="*/ 27853 w 11611430"/>
              <a:gd name="connsiteY87" fmla="*/ 4807592 h 5322895"/>
              <a:gd name="connsiteX88" fmla="*/ 0 w 11611430"/>
              <a:gd name="connsiteY88" fmla="*/ 4802879 h 5322895"/>
              <a:gd name="connsiteX89" fmla="*/ 0 w 11611430"/>
              <a:gd name="connsiteY89" fmla="*/ 3753332 h 5322895"/>
              <a:gd name="connsiteX90" fmla="*/ 0 w 11611430"/>
              <a:gd name="connsiteY90" fmla="*/ 3571886 h 5322895"/>
              <a:gd name="connsiteX91" fmla="*/ 0 w 11611430"/>
              <a:gd name="connsiteY91" fmla="*/ 471948 h 5322895"/>
              <a:gd name="connsiteX92" fmla="*/ 0 w 11611430"/>
              <a:gd name="connsiteY92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1611430" h="5322895">
                <a:moveTo>
                  <a:pt x="0" y="0"/>
                </a:moveTo>
                <a:lnTo>
                  <a:pt x="11611430" y="0"/>
                </a:lnTo>
                <a:lnTo>
                  <a:pt x="11611430" y="4911695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5514" y="5287726"/>
                </a:lnTo>
                <a:lnTo>
                  <a:pt x="4601441" y="4972173"/>
                </a:lnTo>
                <a:cubicBezTo>
                  <a:pt x="4573183" y="4924429"/>
                  <a:pt x="4553441" y="4869653"/>
                  <a:pt x="4514210" y="4830422"/>
                </a:cubicBezTo>
                <a:cubicBezTo>
                  <a:pt x="4481500" y="4797711"/>
                  <a:pt x="4446637" y="4767016"/>
                  <a:pt x="4416075" y="4732288"/>
                </a:cubicBezTo>
                <a:cubicBezTo>
                  <a:pt x="4366574" y="4676037"/>
                  <a:pt x="4327307" y="4610810"/>
                  <a:pt x="4274324" y="4557826"/>
                </a:cubicBezTo>
                <a:cubicBezTo>
                  <a:pt x="4263420" y="4546922"/>
                  <a:pt x="4251649" y="4536822"/>
                  <a:pt x="4241613" y="4525113"/>
                </a:cubicBezTo>
                <a:cubicBezTo>
                  <a:pt x="4229786" y="4511315"/>
                  <a:pt x="4220536" y="4495459"/>
                  <a:pt x="4208901" y="4481499"/>
                </a:cubicBezTo>
                <a:cubicBezTo>
                  <a:pt x="4192618" y="4461959"/>
                  <a:pt x="4176792" y="4450689"/>
                  <a:pt x="4154382" y="4437883"/>
                </a:cubicBezTo>
                <a:cubicBezTo>
                  <a:pt x="4140269" y="4429818"/>
                  <a:pt x="4124878" y="4424139"/>
                  <a:pt x="4110766" y="4416075"/>
                </a:cubicBezTo>
                <a:cubicBezTo>
                  <a:pt x="4099388" y="4409573"/>
                  <a:pt x="4088718" y="4401884"/>
                  <a:pt x="4078054" y="4394267"/>
                </a:cubicBezTo>
                <a:cubicBezTo>
                  <a:pt x="4063266" y="4383705"/>
                  <a:pt x="4050217" y="4370572"/>
                  <a:pt x="4034439" y="4361556"/>
                </a:cubicBezTo>
                <a:cubicBezTo>
                  <a:pt x="4023246" y="4355160"/>
                  <a:pt x="3966283" y="4341382"/>
                  <a:pt x="3958111" y="4339747"/>
                </a:cubicBezTo>
                <a:cubicBezTo>
                  <a:pt x="3936432" y="4335411"/>
                  <a:pt x="3914626" y="4331587"/>
                  <a:pt x="3892688" y="4328844"/>
                </a:cubicBezTo>
                <a:cubicBezTo>
                  <a:pt x="3823740" y="4320226"/>
                  <a:pt x="3782100" y="4321230"/>
                  <a:pt x="3718226" y="4307036"/>
                </a:cubicBezTo>
                <a:cubicBezTo>
                  <a:pt x="3696418" y="4302190"/>
                  <a:pt x="3658568" y="4285437"/>
                  <a:pt x="3641899" y="4274324"/>
                </a:cubicBezTo>
                <a:cubicBezTo>
                  <a:pt x="3633345" y="4268622"/>
                  <a:pt x="3629017" y="4257617"/>
                  <a:pt x="3620091" y="4252517"/>
                </a:cubicBezTo>
                <a:cubicBezTo>
                  <a:pt x="3603097" y="4242806"/>
                  <a:pt x="3583967" y="4237398"/>
                  <a:pt x="3565572" y="4230709"/>
                </a:cubicBezTo>
                <a:cubicBezTo>
                  <a:pt x="3543968" y="4222853"/>
                  <a:pt x="3500148" y="4208901"/>
                  <a:pt x="3500148" y="4208901"/>
                </a:cubicBezTo>
                <a:cubicBezTo>
                  <a:pt x="3475771" y="4184523"/>
                  <a:pt x="3478341" y="4197373"/>
                  <a:pt x="3478341" y="4176190"/>
                </a:cubicBezTo>
                <a:lnTo>
                  <a:pt x="3543764" y="4132574"/>
                </a:lnTo>
                <a:cubicBezTo>
                  <a:pt x="3511052" y="4128939"/>
                  <a:pt x="3478542" y="4121670"/>
                  <a:pt x="3445629" y="4121670"/>
                </a:cubicBezTo>
                <a:cubicBezTo>
                  <a:pt x="3427096" y="4121670"/>
                  <a:pt x="3409168" y="4128407"/>
                  <a:pt x="3391109" y="4132574"/>
                </a:cubicBezTo>
                <a:cubicBezTo>
                  <a:pt x="3361904" y="4139313"/>
                  <a:pt x="3332955" y="4147112"/>
                  <a:pt x="3303878" y="4154381"/>
                </a:cubicBezTo>
                <a:cubicBezTo>
                  <a:pt x="3289340" y="4158016"/>
                  <a:pt x="3274480" y="4160547"/>
                  <a:pt x="3260263" y="4165285"/>
                </a:cubicBezTo>
                <a:lnTo>
                  <a:pt x="3194839" y="4187093"/>
                </a:lnTo>
                <a:cubicBezTo>
                  <a:pt x="3183935" y="4190728"/>
                  <a:pt x="3173278" y="4195209"/>
                  <a:pt x="3162128" y="4197997"/>
                </a:cubicBezTo>
                <a:cubicBezTo>
                  <a:pt x="3096214" y="4214476"/>
                  <a:pt x="3132724" y="4204163"/>
                  <a:pt x="3053089" y="4230709"/>
                </a:cubicBezTo>
                <a:lnTo>
                  <a:pt x="2987666" y="4252517"/>
                </a:lnTo>
                <a:cubicBezTo>
                  <a:pt x="2976762" y="4256151"/>
                  <a:pt x="2966105" y="4260632"/>
                  <a:pt x="2954954" y="4263420"/>
                </a:cubicBezTo>
                <a:cubicBezTo>
                  <a:pt x="2925877" y="4270689"/>
                  <a:pt x="2896157" y="4275751"/>
                  <a:pt x="2867723" y="4285228"/>
                </a:cubicBezTo>
                <a:lnTo>
                  <a:pt x="2802300" y="4307036"/>
                </a:lnTo>
                <a:cubicBezTo>
                  <a:pt x="2795031" y="4314305"/>
                  <a:pt x="2789687" y="4324247"/>
                  <a:pt x="2780492" y="4328844"/>
                </a:cubicBezTo>
                <a:cubicBezTo>
                  <a:pt x="2759931" y="4339124"/>
                  <a:pt x="2736876" y="4343382"/>
                  <a:pt x="2715069" y="4350652"/>
                </a:cubicBezTo>
                <a:lnTo>
                  <a:pt x="2682357" y="4361556"/>
                </a:lnTo>
                <a:lnTo>
                  <a:pt x="2649646" y="4372459"/>
                </a:lnTo>
                <a:lnTo>
                  <a:pt x="2616933" y="4383363"/>
                </a:lnTo>
                <a:cubicBezTo>
                  <a:pt x="2609664" y="4390632"/>
                  <a:pt x="2603941" y="4399883"/>
                  <a:pt x="2595126" y="4405171"/>
                </a:cubicBezTo>
                <a:cubicBezTo>
                  <a:pt x="2530624" y="4443872"/>
                  <a:pt x="2594048" y="4382729"/>
                  <a:pt x="2529703" y="4437883"/>
                </a:cubicBezTo>
                <a:cubicBezTo>
                  <a:pt x="2514092" y="4451263"/>
                  <a:pt x="2500625" y="4466960"/>
                  <a:pt x="2486087" y="4481499"/>
                </a:cubicBezTo>
                <a:cubicBezTo>
                  <a:pt x="2475183" y="4492403"/>
                  <a:pt x="2466206" y="4505657"/>
                  <a:pt x="2453375" y="4514210"/>
                </a:cubicBezTo>
                <a:lnTo>
                  <a:pt x="2420664" y="4536017"/>
                </a:lnTo>
                <a:cubicBezTo>
                  <a:pt x="2413395" y="4546922"/>
                  <a:pt x="2407042" y="4558496"/>
                  <a:pt x="2398856" y="4568729"/>
                </a:cubicBezTo>
                <a:cubicBezTo>
                  <a:pt x="2392434" y="4576756"/>
                  <a:pt x="2382337" y="4581722"/>
                  <a:pt x="2377048" y="4590537"/>
                </a:cubicBezTo>
                <a:cubicBezTo>
                  <a:pt x="2371134" y="4600393"/>
                  <a:pt x="2370672" y="4612684"/>
                  <a:pt x="2366144" y="4623249"/>
                </a:cubicBezTo>
                <a:cubicBezTo>
                  <a:pt x="2359741" y="4638189"/>
                  <a:pt x="2350374" y="4651772"/>
                  <a:pt x="2344336" y="4666865"/>
                </a:cubicBezTo>
                <a:cubicBezTo>
                  <a:pt x="2335799" y="4688208"/>
                  <a:pt x="2335280" y="4713161"/>
                  <a:pt x="2322528" y="4732288"/>
                </a:cubicBezTo>
                <a:cubicBezTo>
                  <a:pt x="2315259" y="4743192"/>
                  <a:pt x="2306582" y="4753278"/>
                  <a:pt x="2300721" y="4764999"/>
                </a:cubicBezTo>
                <a:cubicBezTo>
                  <a:pt x="2296862" y="4772717"/>
                  <a:pt x="2272055" y="4834699"/>
                  <a:pt x="2268010" y="4852231"/>
                </a:cubicBezTo>
                <a:cubicBezTo>
                  <a:pt x="2231919" y="5008621"/>
                  <a:pt x="2261653" y="4914917"/>
                  <a:pt x="2235297" y="4993981"/>
                </a:cubicBezTo>
                <a:cubicBezTo>
                  <a:pt x="2233101" y="5029118"/>
                  <a:pt x="2231590" y="5057039"/>
                  <a:pt x="2230567" y="5079209"/>
                </a:cubicBezTo>
                <a:lnTo>
                  <a:pt x="2229538" y="5104344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B28BC5C-C50C-4471-B564-AFBF1BCEAD03}"/>
              </a:ext>
            </a:extLst>
          </p:cNvPr>
          <p:cNvSpPr txBox="1"/>
          <p:nvPr/>
        </p:nvSpPr>
        <p:spPr>
          <a:xfrm>
            <a:off x="1871209" y="792337"/>
            <a:ext cx="8449582" cy="24214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 defTabSz="457200">
              <a:spcBef>
                <a:spcPct val="0"/>
              </a:spcBef>
              <a:spcAft>
                <a:spcPts val="600"/>
              </a:spcAft>
            </a:pPr>
            <a:r>
              <a:rPr lang="en-US" sz="48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Contribution Of each Individual Member</a:t>
            </a:r>
          </a:p>
        </p:txBody>
      </p:sp>
    </p:spTree>
    <p:extLst>
      <p:ext uri="{BB962C8B-B14F-4D97-AF65-F5344CB8AC3E}">
        <p14:creationId xmlns:p14="http://schemas.microsoft.com/office/powerpoint/2010/main" val="2156007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="" xmlns:a16="http://schemas.microsoft.com/office/drawing/2014/main" id="{50E53EDA-3B94-4F6B-9E86-D3BB9EBB96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30EFD79F-7790-479B-B7DB-BD0D8C101D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504DD38-57F4-4A59-936C-6B2535D57619}"/>
              </a:ext>
            </a:extLst>
          </p:cNvPr>
          <p:cNvSpPr txBox="1"/>
          <p:nvPr/>
        </p:nvSpPr>
        <p:spPr>
          <a:xfrm>
            <a:off x="4988658" y="1150076"/>
            <a:ext cx="6517543" cy="455784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dirty="0"/>
              <a:t>Insertion:</a:t>
            </a:r>
            <a:endParaRPr lang="en-US" dirty="0">
              <a:cs typeface="Calibri" panose="020F0502020204030204"/>
            </a:endParaRPr>
          </a:p>
          <a:p>
            <a:pPr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dirty="0"/>
          </a:p>
          <a:p>
            <a:pPr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First we take the area as an input as well as the house number. Then a file will be created</a:t>
            </a:r>
            <a:endParaRPr lang="en-US" dirty="0">
              <a:cs typeface="Calibri"/>
            </a:endParaRPr>
          </a:p>
          <a:p>
            <a:pPr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When the file is created the program will take input of the CNIC </a:t>
            </a:r>
            <a:endParaRPr lang="en-US" dirty="0">
              <a:cs typeface="Calibri"/>
            </a:endParaRPr>
          </a:p>
          <a:p>
            <a:pPr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Used the time library to find the local time </a:t>
            </a:r>
            <a:endParaRPr lang="en-US" dirty="0">
              <a:cs typeface="Calibri"/>
            </a:endParaRPr>
          </a:p>
          <a:p>
            <a:pPr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The data will be stored in the file accordingly CNIC, Hours, minutes and days .</a:t>
            </a:r>
            <a:endParaRPr lang="en-US" dirty="0">
              <a:cs typeface="Calibri"/>
            </a:endParaRPr>
          </a:p>
          <a:p>
            <a:pPr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31D42B6-BD2D-4210-862F-79B8BF981668}"/>
              </a:ext>
            </a:extLst>
          </p:cNvPr>
          <p:cNvSpPr txBox="1"/>
          <p:nvPr/>
        </p:nvSpPr>
        <p:spPr>
          <a:xfrm>
            <a:off x="2289717" y="2819400"/>
            <a:ext cx="2743200" cy="12772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dirty="0" smtClean="0">
                <a:latin typeface="Calibri Light"/>
                <a:cs typeface="Calibri Light"/>
              </a:rPr>
              <a:t>KHIZER </a:t>
            </a:r>
          </a:p>
          <a:p>
            <a:pPr>
              <a:spcAft>
                <a:spcPts val="600"/>
              </a:spcAft>
            </a:pPr>
            <a:r>
              <a:rPr lang="en-US" sz="3600" dirty="0" smtClean="0">
                <a:latin typeface="Calibri Light"/>
                <a:cs typeface="Calibri Light"/>
              </a:rPr>
              <a:t>RIAZ</a:t>
            </a:r>
            <a:endParaRPr lang="en-US" sz="36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923821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50E53EDA-3B94-4F6B-9E86-D3BB9EBB96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651A043-2D56-4F65-ADC0-506252FB498A}"/>
              </a:ext>
            </a:extLst>
          </p:cNvPr>
          <p:cNvSpPr txBox="1"/>
          <p:nvPr/>
        </p:nvSpPr>
        <p:spPr>
          <a:xfrm>
            <a:off x="685799" y="1150076"/>
            <a:ext cx="3659389" cy="455784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 defTabSz="457200">
              <a:spcBef>
                <a:spcPct val="0"/>
              </a:spcBef>
              <a:spcAft>
                <a:spcPts val="600"/>
              </a:spcAft>
            </a:pPr>
            <a:r>
              <a:rPr lang="en-US" sz="3600" cap="all" dirty="0" smtClean="0">
                <a:ln w="3175" cmpd="sng">
                  <a:noFill/>
                </a:ln>
                <a:latin typeface="+mj-lt"/>
                <a:ea typeface="+mj-ea"/>
                <a:cs typeface="+mj-cs"/>
              </a:rPr>
              <a:t>M</a:t>
            </a:r>
          </a:p>
          <a:p>
            <a:pPr algn="r" defTabSz="457200">
              <a:spcBef>
                <a:spcPct val="0"/>
              </a:spcBef>
              <a:spcAft>
                <a:spcPts val="600"/>
              </a:spcAft>
            </a:pPr>
            <a:r>
              <a:rPr lang="en-US" sz="3600" cap="all" dirty="0" smtClean="0">
                <a:ln w="3175" cmpd="sng">
                  <a:noFill/>
                </a:ln>
                <a:latin typeface="+mj-lt"/>
                <a:ea typeface="+mj-ea"/>
                <a:cs typeface="+mj-cs"/>
              </a:rPr>
              <a:t>Hassan</a:t>
            </a:r>
            <a:endParaRPr lang="en-US" sz="3600" cap="all" dirty="0" smtClean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30EFD79F-7790-479B-B7DB-BD0D8C101D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AC46707-E57E-469A-92B7-0BA7B3181961}"/>
              </a:ext>
            </a:extLst>
          </p:cNvPr>
          <p:cNvSpPr txBox="1"/>
          <p:nvPr/>
        </p:nvSpPr>
        <p:spPr>
          <a:xfrm>
            <a:off x="4988658" y="1150076"/>
            <a:ext cx="6517543" cy="455784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dirty="0"/>
              <a:t>Searching:</a:t>
            </a:r>
            <a:endParaRPr lang="en-US" dirty="0">
              <a:cs typeface="Calibri" panose="020F0502020204030204"/>
            </a:endParaRPr>
          </a:p>
          <a:p>
            <a:pPr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dirty="0"/>
          </a:p>
          <a:p>
            <a:pPr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Input data from the file</a:t>
            </a:r>
            <a:endParaRPr lang="en-US" dirty="0">
              <a:cs typeface="Calibri" panose="020F0502020204030204"/>
            </a:endParaRPr>
          </a:p>
          <a:p>
            <a:pPr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Make a BST object and pass the data to object of the BST</a:t>
            </a:r>
            <a:endParaRPr lang="en-US" dirty="0">
              <a:cs typeface="Calibri" panose="020F0502020204030204"/>
            </a:endParaRPr>
          </a:p>
          <a:p>
            <a:pPr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The CINC will be inputted and use the search function of BST class to search the inputted CINC in particular house </a:t>
            </a:r>
            <a:endParaRPr lang="en-US" dirty="0">
              <a:cs typeface="Calibri" panose="020F0502020204030204"/>
            </a:endParaRPr>
          </a:p>
          <a:p>
            <a:pPr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If found then compare its time with the local time and show the difference and make a decision to whether fine the individual or not.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229038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411</Words>
  <Application>Microsoft Office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Comic Sans MS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Windows User</cp:lastModifiedBy>
  <cp:revision>732</cp:revision>
  <dcterms:created xsi:type="dcterms:W3CDTF">2020-05-29T16:17:02Z</dcterms:created>
  <dcterms:modified xsi:type="dcterms:W3CDTF">2021-01-19T12:47:39Z</dcterms:modified>
</cp:coreProperties>
</file>