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107" d="100"/>
          <a:sy n="107" d="100"/>
        </p:scale>
        <p:origin x="138"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78ABE3C1-DBE1-495D-B57B-2849774B866A}" type="datetimeFigureOut">
              <a:rPr lang="en-US" smtClean="0"/>
              <a:t>5/21/2021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62392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5/21/2021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09085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4EB90BD-B6CE-46B7-997F-7313B992CCDC}" type="datetimeFigureOut">
              <a:rPr lang="en-US" smtClean="0"/>
              <a:t>5/21/2021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130726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DB9D11F-B188-461D-B23F-39381795C052}" type="datetimeFigureOut">
              <a:rPr lang="en-US" smtClean="0"/>
              <a:t>5/21/2021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13161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E6D8D9-55A2-4063-B0F3-121F44549695}" type="datetimeFigureOut">
              <a:rPr lang="en-US" smtClean="0"/>
              <a:t>5/21/2021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546081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4B24536-994D-4021-A283-9F449C0DB509}" type="datetimeFigureOut">
              <a:rPr lang="en-US" smtClean="0"/>
              <a:t>5/21/2021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72144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CBBBB78-C96F-47B7-AB17-D852CA960AC9}" type="datetimeFigureOut">
              <a:rPr lang="en-US" smtClean="0"/>
              <a:t>5/21/2021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913453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FA3F48C-C7C6-4055-9F49-3777875E72AE}" type="datetimeFigureOut">
              <a:rPr lang="en-US" smtClean="0"/>
              <a:t>5/21/2021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830349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178E61D-D431-422C-9764-11DAFE33AB63}" type="datetimeFigureOut">
              <a:rPr lang="en-US" smtClean="0"/>
              <a:t>5/21/2021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7602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5/21/2021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5775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5/21/2021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48999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5/21/2021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60684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5/21/2021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32273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5/21/2021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39511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4A7AC-904D-4781-85BA-7D10C17ED021}" type="datetimeFigureOut">
              <a:rPr lang="en-US" smtClean="0"/>
              <a:t>5/21/2021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68247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5/21/2021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67746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5/21/2021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17227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9D6E9DEC-419B-4CC5-A080-3B06BD5A8291}" type="datetimeFigureOut">
              <a:rPr lang="en-US" smtClean="0"/>
              <a:t>5/21/2021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75059768"/>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0322" y="2849619"/>
            <a:ext cx="8144134" cy="1373070"/>
          </a:xfrm>
        </p:spPr>
        <p:txBody>
          <a:bodyPr/>
          <a:lstStyle/>
          <a:p>
            <a:pPr algn="ctr"/>
            <a:r>
              <a:rPr lang="en-US" dirty="0"/>
              <a:t>READER WRITER PROBLEM:</a:t>
            </a:r>
          </a:p>
        </p:txBody>
      </p:sp>
      <p:sp>
        <p:nvSpPr>
          <p:cNvPr id="3" name="Subtitle 2"/>
          <p:cNvSpPr>
            <a:spLocks noGrp="1"/>
          </p:cNvSpPr>
          <p:nvPr>
            <p:ph type="subTitle" idx="1"/>
          </p:nvPr>
        </p:nvSpPr>
        <p:spPr>
          <a:xfrm>
            <a:off x="680322" y="4394039"/>
            <a:ext cx="8144134" cy="1543122"/>
          </a:xfrm>
        </p:spPr>
        <p:txBody>
          <a:bodyPr>
            <a:normAutofit lnSpcReduction="10000"/>
          </a:bodyPr>
          <a:lstStyle/>
          <a:p>
            <a:pPr algn="l"/>
            <a:r>
              <a:rPr lang="en-US" dirty="0"/>
              <a:t>GROUP MEMBERS:</a:t>
            </a:r>
          </a:p>
          <a:p>
            <a:pPr algn="l"/>
            <a:r>
              <a:rPr lang="en-US" dirty="0"/>
              <a:t>HUNAIN ARIF(19K-0299)</a:t>
            </a:r>
          </a:p>
          <a:p>
            <a:pPr algn="l"/>
            <a:r>
              <a:rPr lang="en-US" dirty="0"/>
              <a:t>KHIZER RIAZ(19K1296)</a:t>
            </a:r>
          </a:p>
          <a:p>
            <a:pPr algn="l"/>
            <a:r>
              <a:rPr lang="en-US" dirty="0"/>
              <a:t>MUHAMMAD HASSAN INAM(19K-0238)</a:t>
            </a:r>
          </a:p>
        </p:txBody>
      </p:sp>
    </p:spTree>
    <p:extLst>
      <p:ext uri="{BB962C8B-B14F-4D97-AF65-F5344CB8AC3E}">
        <p14:creationId xmlns:p14="http://schemas.microsoft.com/office/powerpoint/2010/main" val="3751946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 USED:</a:t>
            </a:r>
          </a:p>
        </p:txBody>
      </p:sp>
      <p:sp>
        <p:nvSpPr>
          <p:cNvPr id="3" name="Content Placeholder 2"/>
          <p:cNvSpPr>
            <a:spLocks noGrp="1"/>
          </p:cNvSpPr>
          <p:nvPr>
            <p:ph idx="1"/>
          </p:nvPr>
        </p:nvSpPr>
        <p:spPr>
          <a:xfrm>
            <a:off x="837128" y="3013656"/>
            <a:ext cx="9143486" cy="3006144"/>
          </a:xfrm>
        </p:spPr>
        <p:txBody>
          <a:bodyPr>
            <a:normAutofit fontScale="92500" lnSpcReduction="20000"/>
          </a:bodyPr>
          <a:lstStyle/>
          <a:p>
            <a:r>
              <a:rPr lang="en-US" sz="2600" b="1" i="1" u="sng" dirty="0"/>
              <a:t>LIBRARIES USED:</a:t>
            </a:r>
          </a:p>
          <a:p>
            <a:pPr marL="0" indent="0">
              <a:buNone/>
            </a:pPr>
            <a:br>
              <a:rPr lang="en-US" dirty="0"/>
            </a:br>
            <a:r>
              <a:rPr lang="en-US" dirty="0"/>
              <a:t>#include &lt;</a:t>
            </a:r>
            <a:r>
              <a:rPr lang="en-US" dirty="0" err="1"/>
              <a:t>pthread.h</a:t>
            </a:r>
            <a:r>
              <a:rPr lang="en-US" dirty="0"/>
              <a:t>&gt;</a:t>
            </a:r>
          </a:p>
          <a:p>
            <a:r>
              <a:rPr lang="en-US" dirty="0"/>
              <a:t>#include &lt;</a:t>
            </a:r>
            <a:r>
              <a:rPr lang="en-US" dirty="0" err="1"/>
              <a:t>semaphore.h</a:t>
            </a:r>
            <a:r>
              <a:rPr lang="en-US" dirty="0"/>
              <a:t>&gt;</a:t>
            </a:r>
          </a:p>
          <a:p>
            <a:r>
              <a:rPr lang="en-US" dirty="0"/>
              <a:t>#include &lt;</a:t>
            </a:r>
            <a:r>
              <a:rPr lang="en-US" dirty="0" err="1"/>
              <a:t>stdio.h</a:t>
            </a:r>
            <a:r>
              <a:rPr lang="en-US" dirty="0"/>
              <a:t>&gt;</a:t>
            </a:r>
          </a:p>
          <a:p>
            <a:r>
              <a:rPr lang="en-US" dirty="0"/>
              <a:t>#include &lt;</a:t>
            </a:r>
            <a:r>
              <a:rPr lang="en-US" dirty="0" err="1"/>
              <a:t>time.h</a:t>
            </a:r>
            <a:r>
              <a:rPr lang="en-US" dirty="0"/>
              <a:t>&gt;</a:t>
            </a:r>
          </a:p>
          <a:p>
            <a:r>
              <a:rPr lang="en-US" dirty="0"/>
              <a:t>#include &lt;</a:t>
            </a:r>
            <a:r>
              <a:rPr lang="en-US" dirty="0" err="1"/>
              <a:t>stdint.h</a:t>
            </a:r>
            <a:r>
              <a:rPr lang="en-US" dirty="0"/>
              <a:t>&gt;</a:t>
            </a:r>
          </a:p>
          <a:p>
            <a:r>
              <a:rPr lang="en-US" dirty="0"/>
              <a:t>#include &lt;</a:t>
            </a:r>
            <a:r>
              <a:rPr lang="en-US" dirty="0" err="1"/>
              <a:t>stdlib.h</a:t>
            </a:r>
            <a:r>
              <a:rPr lang="en-US" dirty="0"/>
              <a:t>&gt;</a:t>
            </a:r>
          </a:p>
          <a:p>
            <a:r>
              <a:rPr lang="en-US" dirty="0"/>
              <a:t>#include &lt;</a:t>
            </a:r>
            <a:r>
              <a:rPr lang="en-US" dirty="0" err="1"/>
              <a:t>unistd.h</a:t>
            </a:r>
            <a:r>
              <a:rPr lang="en-US" dirty="0"/>
              <a:t>&gt;</a:t>
            </a:r>
          </a:p>
        </p:txBody>
      </p:sp>
      <p:sp>
        <p:nvSpPr>
          <p:cNvPr id="4" name="TextBox 3"/>
          <p:cNvSpPr txBox="1"/>
          <p:nvPr/>
        </p:nvSpPr>
        <p:spPr>
          <a:xfrm>
            <a:off x="1313645" y="2292439"/>
            <a:ext cx="6800045" cy="584775"/>
          </a:xfrm>
          <a:prstGeom prst="rect">
            <a:avLst/>
          </a:prstGeom>
          <a:noFill/>
        </p:spPr>
        <p:txBody>
          <a:bodyPr wrap="square" rtlCol="0">
            <a:spAutoFit/>
          </a:bodyPr>
          <a:lstStyle/>
          <a:p>
            <a:pPr algn="ctr"/>
            <a:r>
              <a:rPr lang="en-US" sz="3200" b="1" dirty="0"/>
              <a:t>BINARY SEMAPHORES:</a:t>
            </a:r>
          </a:p>
        </p:txBody>
      </p:sp>
    </p:spTree>
    <p:extLst>
      <p:ext uri="{BB962C8B-B14F-4D97-AF65-F5344CB8AC3E}">
        <p14:creationId xmlns:p14="http://schemas.microsoft.com/office/powerpoint/2010/main" val="761304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Reader Function(): </a:t>
            </a:r>
          </a:p>
        </p:txBody>
      </p:sp>
      <p:sp>
        <p:nvSpPr>
          <p:cNvPr id="3" name="Content Placeholder 2"/>
          <p:cNvSpPr>
            <a:spLocks noGrp="1"/>
          </p:cNvSpPr>
          <p:nvPr>
            <p:ph idx="1"/>
          </p:nvPr>
        </p:nvSpPr>
        <p:spPr/>
        <p:txBody>
          <a:bodyPr>
            <a:normAutofit fontScale="85000" lnSpcReduction="20000"/>
          </a:bodyPr>
          <a:lstStyle/>
          <a:p>
            <a:r>
              <a:rPr lang="en-US" dirty="0"/>
              <a:t>1. Reader requests the entry to critical section. </a:t>
            </a:r>
          </a:p>
          <a:p>
            <a:r>
              <a:rPr lang="en-US" dirty="0"/>
              <a:t>2. If allowed:  it increments the count of number of readers inside the critical section. If this reader is the first reader entering, it locks the </a:t>
            </a:r>
            <a:r>
              <a:rPr lang="en-US" dirty="0" err="1"/>
              <a:t>wrt</a:t>
            </a:r>
            <a:r>
              <a:rPr lang="en-US" dirty="0"/>
              <a:t> semaphore to restrict the entry of writers if any reader is inside. </a:t>
            </a:r>
          </a:p>
          <a:p>
            <a:r>
              <a:rPr lang="en-US" dirty="0"/>
              <a:t> It then, signals </a:t>
            </a:r>
            <a:r>
              <a:rPr lang="en-US" dirty="0" err="1"/>
              <a:t>mutex</a:t>
            </a:r>
            <a:r>
              <a:rPr lang="en-US" dirty="0"/>
              <a:t> as any other reader is allowed to enter while others are already reading. </a:t>
            </a:r>
          </a:p>
          <a:p>
            <a:r>
              <a:rPr lang="en-US" dirty="0"/>
              <a:t> After performing reading, it exits the critical section. When exiting, it checks if no more reader is inside, it signals the semaphore </a:t>
            </a:r>
            <a:r>
              <a:rPr lang="en-US" dirty="0" err="1"/>
              <a:t>mutex</a:t>
            </a:r>
            <a:r>
              <a:rPr lang="en-US" dirty="0"/>
              <a:t> as now, writer can enter the critical section. </a:t>
            </a:r>
          </a:p>
          <a:p>
            <a:r>
              <a:rPr lang="en-US" dirty="0"/>
              <a:t>3. If not allowed, it keeps on waiting. </a:t>
            </a:r>
          </a:p>
          <a:p>
            <a:r>
              <a:rPr lang="en-US" dirty="0"/>
              <a:t>4. </a:t>
            </a:r>
            <a:r>
              <a:rPr lang="en-US" dirty="0" err="1"/>
              <a:t>time.hused</a:t>
            </a:r>
            <a:r>
              <a:rPr lang="en-US" dirty="0"/>
              <a:t> in order to calculate times between request and entries. Thus, the semaphore </a:t>
            </a:r>
            <a:r>
              <a:rPr lang="en-US" dirty="0" err="1"/>
              <a:t>mutex</a:t>
            </a:r>
            <a:r>
              <a:rPr lang="en-US" dirty="0"/>
              <a:t> is queued on both readers and writers in a manner such that preference is given to readers if writers are also there. Thus, no reader is waiting simply because a writer has requested to enter the critical section.</a:t>
            </a:r>
          </a:p>
        </p:txBody>
      </p:sp>
    </p:spTree>
    <p:extLst>
      <p:ext uri="{BB962C8B-B14F-4D97-AF65-F5344CB8AC3E}">
        <p14:creationId xmlns:p14="http://schemas.microsoft.com/office/powerpoint/2010/main" val="3536381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Writer Function():</a:t>
            </a:r>
          </a:p>
        </p:txBody>
      </p:sp>
      <p:sp>
        <p:nvSpPr>
          <p:cNvPr id="3" name="Content Placeholder 2"/>
          <p:cNvSpPr>
            <a:spLocks noGrp="1"/>
          </p:cNvSpPr>
          <p:nvPr>
            <p:ph idx="1"/>
          </p:nvPr>
        </p:nvSpPr>
        <p:spPr/>
        <p:txBody>
          <a:bodyPr/>
          <a:lstStyle/>
          <a:p>
            <a:r>
              <a:rPr lang="en-US" dirty="0"/>
              <a:t>1. Writer requests the entry to critical section.</a:t>
            </a:r>
          </a:p>
          <a:p>
            <a:r>
              <a:rPr lang="en-US" dirty="0"/>
              <a:t> 2. If allowed i.e. wait() gives a true value, it enters and performs the write. If not allowed, it keeps on waiting. </a:t>
            </a:r>
          </a:p>
          <a:p>
            <a:r>
              <a:rPr lang="en-US" dirty="0"/>
              <a:t>3. It exits the critical section.</a:t>
            </a:r>
          </a:p>
          <a:p>
            <a:r>
              <a:rPr lang="en-US" dirty="0"/>
              <a:t>4. </a:t>
            </a:r>
            <a:r>
              <a:rPr lang="en-US" dirty="0" err="1"/>
              <a:t>time.h</a:t>
            </a:r>
            <a:r>
              <a:rPr lang="en-US" dirty="0"/>
              <a:t> used in order to calculate times between request and entries</a:t>
            </a:r>
          </a:p>
        </p:txBody>
      </p:sp>
    </p:spTree>
    <p:extLst>
      <p:ext uri="{BB962C8B-B14F-4D97-AF65-F5344CB8AC3E}">
        <p14:creationId xmlns:p14="http://schemas.microsoft.com/office/powerpoint/2010/main" val="552813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DETAILS:</a:t>
            </a:r>
          </a:p>
        </p:txBody>
      </p:sp>
      <p:sp>
        <p:nvSpPr>
          <p:cNvPr id="3" name="Content Placeholder 2"/>
          <p:cNvSpPr>
            <a:spLocks noGrp="1"/>
          </p:cNvSpPr>
          <p:nvPr>
            <p:ph idx="1"/>
          </p:nvPr>
        </p:nvSpPr>
        <p:spPr/>
        <p:txBody>
          <a:bodyPr/>
          <a:lstStyle/>
          <a:p>
            <a:r>
              <a:rPr lang="en-US" dirty="0"/>
              <a:t>GROUP SECTION: F</a:t>
            </a:r>
          </a:p>
          <a:p>
            <a:r>
              <a:rPr lang="en-US" dirty="0"/>
              <a:t> LANGUAGE: C </a:t>
            </a:r>
          </a:p>
          <a:p>
            <a:r>
              <a:rPr lang="en-US" dirty="0"/>
              <a:t>OPERATING SYSTEM: Ubuntu 16.04 </a:t>
            </a:r>
          </a:p>
          <a:p>
            <a:r>
              <a:rPr lang="en-US" dirty="0"/>
              <a:t>COURSE INSTRUCTOR: MISS TANIA IRAM / MISS ANAUM HAMID </a:t>
            </a:r>
          </a:p>
        </p:txBody>
      </p:sp>
    </p:spTree>
    <p:extLst>
      <p:ext uri="{BB962C8B-B14F-4D97-AF65-F5344CB8AC3E}">
        <p14:creationId xmlns:p14="http://schemas.microsoft.com/office/powerpoint/2010/main" val="3582480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READERS-WRITERS PROBLEM</a:t>
            </a:r>
          </a:p>
        </p:txBody>
      </p:sp>
      <p:sp>
        <p:nvSpPr>
          <p:cNvPr id="3" name="Content Placeholder 2"/>
          <p:cNvSpPr>
            <a:spLocks noGrp="1"/>
          </p:cNvSpPr>
          <p:nvPr>
            <p:ph idx="1"/>
          </p:nvPr>
        </p:nvSpPr>
        <p:spPr/>
        <p:txBody>
          <a:bodyPr>
            <a:normAutofit/>
          </a:bodyPr>
          <a:lstStyle/>
          <a:p>
            <a:r>
              <a:rPr lang="en-US" sz="2400" dirty="0"/>
              <a:t>In the readers-writers problem, there is a critical section that both reader and writer can access. Reader only reads from the data while writer can both read and write to the data. More than one reader can read at the same time. A writer cannot access the data while a reader is reading. No other thread can access the memory while a writer is accessing the data.</a:t>
            </a:r>
          </a:p>
        </p:txBody>
      </p:sp>
    </p:spTree>
    <p:extLst>
      <p:ext uri="{BB962C8B-B14F-4D97-AF65-F5344CB8AC3E}">
        <p14:creationId xmlns:p14="http://schemas.microsoft.com/office/powerpoint/2010/main" val="3842630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SOLUTION</a:t>
            </a:r>
          </a:p>
        </p:txBody>
      </p:sp>
      <p:sp>
        <p:nvSpPr>
          <p:cNvPr id="3" name="Content Placeholder 2"/>
          <p:cNvSpPr>
            <a:spLocks noGrp="1"/>
          </p:cNvSpPr>
          <p:nvPr>
            <p:ph idx="1"/>
          </p:nvPr>
        </p:nvSpPr>
        <p:spPr/>
        <p:txBody>
          <a:bodyPr>
            <a:normAutofit fontScale="92500" lnSpcReduction="10000"/>
          </a:bodyPr>
          <a:lstStyle/>
          <a:p>
            <a:r>
              <a:rPr lang="en-US" dirty="0"/>
              <a:t>To solve this situation, a writer should get exclusive access to an object that is:  If one of the people tries editing the file, no other person should be reading or writing at the same time, otherwise changes will not be visible to him/her.  However if some person is reading the file, then others may read it at the same time. From the above problem statement, it is evident that readers have higher priority than writer. If a writer wants to write to the resource, it must wait until there are no readers currently accessing that resource. Here priority means, no reader should wait if the share is currently opened for reading. Some problem parameters to acknowledge include:  One set of data is shared among a number of processes  Once a writer is ready, it performs its write. Only one writer may write at a time  If a process is writing, no other process can read it  If at least one reader is reading, no other process can write  Readers may not write and only read</a:t>
            </a:r>
          </a:p>
        </p:txBody>
      </p:sp>
    </p:spTree>
    <p:extLst>
      <p:ext uri="{BB962C8B-B14F-4D97-AF65-F5344CB8AC3E}">
        <p14:creationId xmlns:p14="http://schemas.microsoft.com/office/powerpoint/2010/main" val="1284646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USED: WRITER FUCNTION:</a:t>
            </a:r>
          </a:p>
        </p:txBody>
      </p:sp>
      <p:sp>
        <p:nvSpPr>
          <p:cNvPr id="5" name="Content Placeholder 4"/>
          <p:cNvSpPr>
            <a:spLocks noGrp="1"/>
          </p:cNvSpPr>
          <p:nvPr>
            <p:ph idx="1"/>
          </p:nvPr>
        </p:nvSpPr>
        <p:spPr/>
        <p:txBody>
          <a:bodyPr/>
          <a:lstStyle/>
          <a:p>
            <a:endParaRPr lang="en-US"/>
          </a:p>
        </p:txBody>
      </p:sp>
      <p:pic>
        <p:nvPicPr>
          <p:cNvPr id="6" name="Picture 5"/>
          <p:cNvPicPr>
            <a:picLocks noChangeAspect="1"/>
          </p:cNvPicPr>
          <p:nvPr/>
        </p:nvPicPr>
        <p:blipFill>
          <a:blip r:embed="rId2"/>
          <a:stretch>
            <a:fillRect/>
          </a:stretch>
        </p:blipFill>
        <p:spPr>
          <a:xfrm>
            <a:off x="850006" y="2603500"/>
            <a:ext cx="9130607" cy="3707148"/>
          </a:xfrm>
          <a:prstGeom prst="rect">
            <a:avLst/>
          </a:prstGeom>
        </p:spPr>
      </p:pic>
    </p:spTree>
    <p:extLst>
      <p:ext uri="{BB962C8B-B14F-4D97-AF65-F5344CB8AC3E}">
        <p14:creationId xmlns:p14="http://schemas.microsoft.com/office/powerpoint/2010/main" val="3322888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0" y="0"/>
            <a:ext cx="12192000" cy="6858001"/>
          </a:xfrm>
          <a:prstGeom prst="rect">
            <a:avLst/>
          </a:prstGeom>
        </p:spPr>
      </p:pic>
    </p:spTree>
    <p:extLst>
      <p:ext uri="{BB962C8B-B14F-4D97-AF65-F5344CB8AC3E}">
        <p14:creationId xmlns:p14="http://schemas.microsoft.com/office/powerpoint/2010/main" val="2090663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a:t>
            </a:r>
          </a:p>
        </p:txBody>
      </p:sp>
      <p:sp>
        <p:nvSpPr>
          <p:cNvPr id="3" name="Content Placeholder 2"/>
          <p:cNvSpPr>
            <a:spLocks noGrp="1"/>
          </p:cNvSpPr>
          <p:nvPr>
            <p:ph idx="1"/>
          </p:nvPr>
        </p:nvSpPr>
        <p:spPr/>
        <p:txBody>
          <a:bodyPr>
            <a:normAutofit/>
          </a:bodyPr>
          <a:lstStyle/>
          <a:p>
            <a:r>
              <a:rPr lang="en-US" sz="2000" dirty="0"/>
              <a:t>The goal of this assignment is to implement a multithreaded solution for the above mentioned algorithm using Semaphores. Moreover, steps are also taken to calculate the average time of between a request and an entry into the critical section by the reader or writer</a:t>
            </a:r>
          </a:p>
        </p:txBody>
      </p:sp>
    </p:spTree>
    <p:extLst>
      <p:ext uri="{BB962C8B-B14F-4D97-AF65-F5344CB8AC3E}">
        <p14:creationId xmlns:p14="http://schemas.microsoft.com/office/powerpoint/2010/main" val="2462222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 USED:</a:t>
            </a:r>
          </a:p>
        </p:txBody>
      </p:sp>
      <p:sp>
        <p:nvSpPr>
          <p:cNvPr id="3" name="Content Placeholder 2"/>
          <p:cNvSpPr>
            <a:spLocks noGrp="1"/>
          </p:cNvSpPr>
          <p:nvPr>
            <p:ph idx="1"/>
          </p:nvPr>
        </p:nvSpPr>
        <p:spPr/>
        <p:txBody>
          <a:bodyPr/>
          <a:lstStyle/>
          <a:p>
            <a:pPr>
              <a:buAutoNum type="arabicPeriod"/>
            </a:pPr>
            <a:r>
              <a:rPr lang="en-US" dirty="0"/>
              <a:t>Make a system call that simulates the readers/writers problem with a hard coded number of readers and writers. </a:t>
            </a:r>
          </a:p>
          <a:p>
            <a:pPr>
              <a:buAutoNum type="arabicPeriod"/>
            </a:pPr>
            <a:r>
              <a:rPr lang="en-US" dirty="0"/>
              <a:t>2. Use of average time as a parameterized system call which calculates and prints the average time between a request and an entry into the critical section listed above on kernel space.</a:t>
            </a:r>
          </a:p>
        </p:txBody>
      </p:sp>
    </p:spTree>
    <p:extLst>
      <p:ext uri="{BB962C8B-B14F-4D97-AF65-F5344CB8AC3E}">
        <p14:creationId xmlns:p14="http://schemas.microsoft.com/office/powerpoint/2010/main" val="2565582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Times:</a:t>
            </a:r>
          </a:p>
        </p:txBody>
      </p:sp>
      <p:sp>
        <p:nvSpPr>
          <p:cNvPr id="3" name="Content Placeholder 2"/>
          <p:cNvSpPr>
            <a:spLocks noGrp="1"/>
          </p:cNvSpPr>
          <p:nvPr>
            <p:ph idx="1"/>
          </p:nvPr>
        </p:nvSpPr>
        <p:spPr/>
        <p:txBody>
          <a:bodyPr/>
          <a:lstStyle/>
          <a:p>
            <a:r>
              <a:rPr lang="en-US" dirty="0"/>
              <a:t>Request Time: This is the time when the reader / writer as requested for getting access to the critical section i.e. to perform their operation. </a:t>
            </a:r>
          </a:p>
          <a:p>
            <a:r>
              <a:rPr lang="en-US" dirty="0"/>
              <a:t> Entry Time: This is the time when the reader / writer achieves the permission and starts their work of reading / writing.</a:t>
            </a:r>
          </a:p>
          <a:p>
            <a:r>
              <a:rPr lang="en-US" dirty="0"/>
              <a:t> Exit Time: This is the time when the reader / writer finished their work and decides to leave. </a:t>
            </a:r>
          </a:p>
        </p:txBody>
      </p:sp>
    </p:spTree>
    <p:extLst>
      <p:ext uri="{BB962C8B-B14F-4D97-AF65-F5344CB8AC3E}">
        <p14:creationId xmlns:p14="http://schemas.microsoft.com/office/powerpoint/2010/main" val="38369616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209</TotalTime>
  <Words>781</Words>
  <Application>Microsoft Office PowerPoint</Application>
  <PresentationFormat>Widescreen</PresentationFormat>
  <Paragraphs>46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Ion Boardroom</vt:lpstr>
      <vt:lpstr>READER WRITER PROBLEM:</vt:lpstr>
      <vt:lpstr>PROJECT DETAILS:</vt:lpstr>
      <vt:lpstr>READERS-WRITERS PROBLEM</vt:lpstr>
      <vt:lpstr>PROPOSED SOLUTION</vt:lpstr>
      <vt:lpstr>ALGORITHM USED: WRITER FUCNTION:</vt:lpstr>
      <vt:lpstr>PowerPoint Presentation</vt:lpstr>
      <vt:lpstr>GOAL:</vt:lpstr>
      <vt:lpstr>APPROACH USED:</vt:lpstr>
      <vt:lpstr>Times:</vt:lpstr>
      <vt:lpstr>APPROACH USED:</vt:lpstr>
      <vt:lpstr>Reader Function(): </vt:lpstr>
      <vt:lpstr>Writer Function():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READER WRITER PROBLEM:</dc:title>
  <dc:creator>Windows User</dc:creator>
  <cp:lastModifiedBy>USER</cp:lastModifiedBy>
  <cp:revision>14</cp:revision>
  <dcterms:created xsi:type="dcterms:W3CDTF">2021-05-20T06:29:46Z</dcterms:created>
  <dcterms:modified xsi:type="dcterms:W3CDTF">2021-05-21T13:02:46Z</dcterms:modified>
</cp:coreProperties>
</file>