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Lst>
  <p:sldIdLst>
    <p:sldId id="256" r:id="rId25"/>
    <p:sldId id="257" r:id="rId26"/>
    <p:sldId id="259" r:id="rId27"/>
    <p:sldId id="260" r:id="rId28"/>
    <p:sldId id="261" r:id="rId29"/>
    <p:sldId id="262" r:id="rId30"/>
    <p:sldId id="263" r:id="rId31"/>
    <p:sldId id="264" r:id="rId32"/>
    <p:sldId id="265" r:id="rId33"/>
    <p:sldId id="266" r:id="rId34"/>
    <p:sldId id="267"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9" Type="http://schemas.openxmlformats.org/officeDocument/2006/relationships/tableStyles" Target="tableStyles.xml"/><Relationship Id="rId21" Type="http://schemas.openxmlformats.org/officeDocument/2006/relationships/slideMaster" Target="slideMasters/slideMaster21.xml"/><Relationship Id="rId34"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 y="228600"/>
            <a:ext cx="7549920" cy="1935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_1_1_1_1_1_1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1_1_1_1_1_1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38" name="PlaceHolder 1"/>
          <p:cNvSpPr>
            <a:spLocks noGrp="1"/>
          </p:cNvSpPr>
          <p:nvPr>
            <p:ph type="title"/>
          </p:nvPr>
        </p:nvSpPr>
        <p:spPr>
          <a:xfrm>
            <a:off x="228600" y="228600"/>
            <a:ext cx="7549920" cy="1935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1" name="PlaceHolder 1"/>
          <p:cNvSpPr>
            <a:spLocks noGrp="1"/>
          </p:cNvSpPr>
          <p:nvPr>
            <p:ph type="title"/>
          </p:nvPr>
        </p:nvSpPr>
        <p:spPr>
          <a:xfrm>
            <a:off x="228600" y="228600"/>
            <a:ext cx="7549920" cy="1935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4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45" name="PlaceHolder 1"/>
          <p:cNvSpPr>
            <a:spLocks noGrp="1"/>
          </p:cNvSpPr>
          <p:nvPr>
            <p:ph type="title"/>
          </p:nvPr>
        </p:nvSpPr>
        <p:spPr>
          <a:xfrm>
            <a:off x="228600" y="228600"/>
            <a:ext cx="7549920" cy="1935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2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_1_1_1_2">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hyperlink" Target="http://bit.ly/2TtBDfr" TargetMode="Externa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3" name="PlaceHolder 2"/>
          <p:cNvSpPr>
            <a:spLocks noGrp="1"/>
          </p:cNvSpPr>
          <p:nvPr>
            <p:ph type="title"/>
          </p:nvPr>
        </p:nvSpPr>
        <p:spPr>
          <a:xfrm>
            <a:off x="152280" y="228600"/>
            <a:ext cx="8436240" cy="2531520"/>
          </a:xfrm>
          <a:prstGeom prst="rect">
            <a:avLst/>
          </a:prstGeom>
          <a:noFill/>
          <a:ln w="0">
            <a:noFill/>
          </a:ln>
        </p:spPr>
        <p:txBody>
          <a:bodyPr lIns="91440" tIns="91440" rIns="91440" bIns="91440" anchor="t">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8" name="PlaceHolder 2"/>
          <p:cNvSpPr>
            <a:spLocks noGrp="1"/>
          </p:cNvSpPr>
          <p:nvPr>
            <p:ph type="title"/>
          </p:nvPr>
        </p:nvSpPr>
        <p:spPr>
          <a:xfrm>
            <a:off x="228600" y="3711960"/>
            <a:ext cx="3558240" cy="754560"/>
          </a:xfrm>
          <a:prstGeom prst="rect">
            <a:avLst/>
          </a:prstGeom>
          <a:noFill/>
          <a:ln w="0">
            <a:noFill/>
          </a:ln>
        </p:spPr>
        <p:txBody>
          <a:bodyPr lIns="91440" tIns="91440" rIns="91440" bIns="91440" anchor="b">
            <a:noAutofit/>
          </a:bodyPr>
          <a:lstStyle/>
          <a:p>
            <a:pPr indent="0">
              <a:lnSpc>
                <a:spcPct val="100000"/>
              </a:lnSpc>
              <a:buNone/>
            </a:pPr>
            <a:r>
              <a:rPr lang="fr-FR" sz="4500" b="1" strike="noStrike" spc="-1">
                <a:solidFill>
                  <a:schemeClr val="lt1"/>
                </a:solidFill>
                <a:latin typeface="Unbounded"/>
                <a:ea typeface="Unbounded"/>
              </a:rPr>
              <a:t>xx%</a:t>
            </a:r>
            <a:endParaRPr lang="fr-FR" sz="4500" b="0" strike="noStrike" spc="-1">
              <a:solidFill>
                <a:schemeClr val="dk1"/>
              </a:solidFill>
              <a:latin typeface="Arial"/>
            </a:endParaRPr>
          </a:p>
        </p:txBody>
      </p:sp>
      <p:sp>
        <p:nvSpPr>
          <p:cNvPr id="29" name="PlaceHolder 3"/>
          <p:cNvSpPr>
            <a:spLocks noGrp="1"/>
          </p:cNvSpPr>
          <p:nvPr>
            <p:ph type="title"/>
          </p:nvPr>
        </p:nvSpPr>
        <p:spPr>
          <a:xfrm>
            <a:off x="4019040" y="228600"/>
            <a:ext cx="4896360" cy="754560"/>
          </a:xfrm>
          <a:prstGeom prst="rect">
            <a:avLst/>
          </a:prstGeom>
          <a:noFill/>
          <a:ln w="0">
            <a:noFill/>
          </a:ln>
        </p:spPr>
        <p:txBody>
          <a:bodyPr lIns="91440" tIns="91440" rIns="91440" bIns="91440" anchor="b">
            <a:noAutofit/>
          </a:bodyPr>
          <a:lstStyle/>
          <a:p>
            <a:pPr indent="0" algn="r">
              <a:lnSpc>
                <a:spcPct val="100000"/>
              </a:lnSpc>
              <a:buNone/>
            </a:pPr>
            <a:r>
              <a:rPr lang="fr-FR" sz="4500" b="1" strike="noStrike" spc="-1">
                <a:solidFill>
                  <a:schemeClr val="lt1"/>
                </a:solidFill>
                <a:latin typeface="Unbounded"/>
                <a:ea typeface="Unbounded"/>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228600" y="228600"/>
            <a:ext cx="7549920" cy="1935000"/>
          </a:xfrm>
          <a:prstGeom prst="rect">
            <a:avLst/>
          </a:prstGeom>
          <a:noFill/>
          <a:ln w="0">
            <a:noFill/>
          </a:ln>
        </p:spPr>
        <p:txBody>
          <a:bodyPr lIns="91440" tIns="91440" rIns="91440" bIns="91440" anchor="t">
            <a:noAutofit/>
          </a:bodyPr>
          <a:lstStyle/>
          <a:p>
            <a:pPr indent="0">
              <a:buNone/>
            </a:pPr>
            <a:r>
              <a:rPr lang="fr-FR" sz="6000" b="0" strike="noStrike" spc="-1">
                <a:solidFill>
                  <a:schemeClr val="dk1"/>
                </a:solidFill>
                <a:latin typeface="Arial"/>
              </a:rPr>
              <a:t>Click to edit the title text format</a:t>
            </a:r>
          </a:p>
        </p:txBody>
      </p:sp>
      <p:sp>
        <p:nvSpPr>
          <p:cNvPr id="31" name="Google Shape;95;p20"/>
          <p:cNvSpPr/>
          <p:nvPr/>
        </p:nvSpPr>
        <p:spPr>
          <a:xfrm>
            <a:off x="4955760" y="4185000"/>
            <a:ext cx="395928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r" defTabSz="914400">
              <a:lnSpc>
                <a:spcPct val="100000"/>
              </a:lnSpc>
              <a:tabLst>
                <a:tab pos="0" algn="l"/>
              </a:tabLst>
            </a:pPr>
            <a:r>
              <a:rPr lang="en" sz="1000" b="1" strike="noStrike" spc="-1">
                <a:solidFill>
                  <a:schemeClr val="dk1"/>
                </a:solidFill>
                <a:latin typeface="arial"/>
                <a:ea typeface="arial"/>
              </a:rPr>
              <a:t>CREDITS:</a:t>
            </a:r>
            <a:r>
              <a:rPr lang="en" sz="1000" b="0" strike="noStrike" spc="-1">
                <a:solidFill>
                  <a:schemeClr val="dk1"/>
                </a:solidFill>
                <a:latin typeface="arial"/>
                <a:ea typeface="arial"/>
              </a:rPr>
              <a:t> This presentation template was created by </a:t>
            </a:r>
            <a:r>
              <a:rPr lang="en" sz="1000" b="1" u="sng" strike="noStrike" spc="-1">
                <a:solidFill>
                  <a:schemeClr val="dk1"/>
                </a:solidFill>
                <a:uFillTx/>
                <a:latin typeface="arial"/>
                <a:ea typeface="arial"/>
                <a:hlinkClick r:id="rId3"/>
              </a:rPr>
              <a:t>Slidesgo</a:t>
            </a:r>
            <a:r>
              <a:rPr lang="en" sz="1000" b="0" strike="noStrike" spc="-1">
                <a:solidFill>
                  <a:schemeClr val="dk1"/>
                </a:solidFill>
                <a:latin typeface="arial"/>
                <a:ea typeface="arial"/>
              </a:rPr>
              <a:t>, and includes icons, infographics &amp; images by </a:t>
            </a:r>
            <a:r>
              <a:rPr lang="en" sz="1000" b="1" u="sng" strike="noStrike" spc="-1">
                <a:solidFill>
                  <a:schemeClr val="dk1"/>
                </a:solidFill>
                <a:uFillTx/>
                <a:latin typeface="arial"/>
                <a:ea typeface="arial"/>
                <a:hlinkClick r:id="rId4"/>
              </a:rPr>
              <a:t>Freepik</a:t>
            </a:r>
            <a:r>
              <a:rPr lang="en" sz="1000" b="0" strike="noStrike" spc="-1">
                <a:solidFill>
                  <a:schemeClr val="dk1"/>
                </a:solidFill>
                <a:latin typeface="arial"/>
                <a:ea typeface="arial"/>
              </a:rPr>
              <a:t> </a:t>
            </a:r>
            <a:endParaRPr lang="en-US" sz="1000" b="0" strike="noStrike" spc="-1">
              <a:solidFill>
                <a:srgbClr val="000000"/>
              </a:solidFill>
              <a:latin typeface="OpenSymbol"/>
            </a:endParaRPr>
          </a:p>
        </p:txBody>
      </p:sp>
      <p:sp>
        <p:nvSpPr>
          <p:cNvPr id="3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3"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34" name="PlaceHolder 2"/>
          <p:cNvSpPr>
            <a:spLocks noGrp="1"/>
          </p:cNvSpPr>
          <p:nvPr>
            <p:ph type="title"/>
          </p:nvPr>
        </p:nvSpPr>
        <p:spPr>
          <a:xfrm>
            <a:off x="228600" y="228600"/>
            <a:ext cx="8473320" cy="2582280"/>
          </a:xfrm>
          <a:prstGeom prst="rect">
            <a:avLst/>
          </a:prstGeom>
          <a:noFill/>
          <a:ln w="0">
            <a:noFill/>
          </a:ln>
        </p:spPr>
        <p:txBody>
          <a:bodyPr lIns="91440" tIns="91440" rIns="91440" bIns="91440" anchor="t">
            <a:noAutofit/>
          </a:bodyPr>
          <a:lstStyle/>
          <a:p>
            <a:pPr indent="0">
              <a:buNone/>
            </a:pPr>
            <a:r>
              <a:rPr lang="fr-FR" sz="5000" b="0" strike="noStrike" spc="-1">
                <a:solidFill>
                  <a:schemeClr val="dk1"/>
                </a:solidFill>
                <a:latin typeface="Arial"/>
              </a:rPr>
              <a:t>Click to edit the title text format</a:t>
            </a:r>
          </a:p>
        </p:txBody>
      </p:sp>
      <p:sp>
        <p:nvSpPr>
          <p:cNvPr id="35" name="PlaceHolder 3"/>
          <p:cNvSpPr>
            <a:spLocks noGrp="1"/>
          </p:cNvSpPr>
          <p:nvPr>
            <p:ph type="title"/>
          </p:nvPr>
        </p:nvSpPr>
        <p:spPr>
          <a:xfrm>
            <a:off x="7647120" y="4109760"/>
            <a:ext cx="1267920" cy="804600"/>
          </a:xfrm>
          <a:prstGeom prst="rect">
            <a:avLst/>
          </a:prstGeom>
          <a:noFill/>
          <a:ln w="0">
            <a:noFill/>
          </a:ln>
        </p:spPr>
        <p:txBody>
          <a:bodyPr lIns="91440" tIns="91440" rIns="91440" bIns="91440" anchor="ctr">
            <a:noAutofit/>
          </a:bodyPr>
          <a:lstStyle/>
          <a:p>
            <a:pPr indent="0" algn="r">
              <a:lnSpc>
                <a:spcPct val="100000"/>
              </a:lnSpc>
              <a:buNone/>
            </a:pPr>
            <a:r>
              <a:rPr lang="fr-FR" sz="5000" b="1" strike="noStrike" spc="-1">
                <a:solidFill>
                  <a:schemeClr val="lt1"/>
                </a:solidFill>
                <a:latin typeface="Unbounded"/>
                <a:ea typeface="Unbounded"/>
              </a:rPr>
              <a:t>xx%</a:t>
            </a:r>
            <a:endParaRPr lang="fr-FR" sz="5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720000" y="41868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37" name="PlaceHolder 2"/>
          <p:cNvSpPr>
            <a:spLocks noGrp="1"/>
          </p:cNvSpPr>
          <p:nvPr>
            <p:ph type="body"/>
          </p:nvPr>
        </p:nvSpPr>
        <p:spPr>
          <a:xfrm>
            <a:off x="720000" y="1152360"/>
            <a:ext cx="770364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228600" y="408600"/>
            <a:ext cx="86864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518040" y="2884680"/>
            <a:ext cx="3656520" cy="177228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228600" y="228600"/>
            <a:ext cx="3998160" cy="1445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47" name="PlaceHolder 2"/>
          <p:cNvSpPr>
            <a:spLocks noGrp="1"/>
          </p:cNvSpPr>
          <p:nvPr>
            <p:ph type="body"/>
          </p:nvPr>
        </p:nvSpPr>
        <p:spPr>
          <a:xfrm>
            <a:off x="1609560" y="2066040"/>
            <a:ext cx="3823920" cy="25322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48"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fontScale="93333"/>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284120" y="1953000"/>
            <a:ext cx="6575760" cy="79920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accent1"/>
                </a:solidFill>
                <a:latin typeface="Unbounded"/>
                <a:ea typeface="Unbounded"/>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52" name="PlaceHolder 2"/>
          <p:cNvSpPr>
            <a:spLocks noGrp="1"/>
          </p:cNvSpPr>
          <p:nvPr>
            <p:ph type="title"/>
          </p:nvPr>
        </p:nvSpPr>
        <p:spPr>
          <a:xfrm>
            <a:off x="2413800" y="3911400"/>
            <a:ext cx="6501240" cy="100332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53" name="Google Shape;103;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4"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55" name="Google Shape;106;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6"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57"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28600" y="406440"/>
            <a:ext cx="3699000" cy="147672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6" name="PlaceHolder 2"/>
          <p:cNvSpPr>
            <a:spLocks noGrp="1"/>
          </p:cNvSpPr>
          <p:nvPr>
            <p:ph type="title"/>
          </p:nvPr>
        </p:nvSpPr>
        <p:spPr>
          <a:xfrm>
            <a:off x="5541840" y="1135080"/>
            <a:ext cx="864000" cy="816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dk1"/>
                </a:solidFill>
                <a:latin typeface="Unbounded"/>
                <a:ea typeface="Unbounded"/>
              </a:rPr>
              <a:t>xx%</a:t>
            </a:r>
            <a:endParaRPr lang="fr-FR" sz="3000" b="0" strike="noStrike" spc="-1">
              <a:solidFill>
                <a:schemeClr val="dk1"/>
              </a:solidFill>
              <a:latin typeface="Arial"/>
            </a:endParaRPr>
          </a:p>
        </p:txBody>
      </p:sp>
      <p:sp>
        <p:nvSpPr>
          <p:cNvPr id="7" name="PlaceHolder 3"/>
          <p:cNvSpPr>
            <a:spLocks noGrp="1"/>
          </p:cNvSpPr>
          <p:nvPr>
            <p:ph type="title"/>
          </p:nvPr>
        </p:nvSpPr>
        <p:spPr>
          <a:xfrm>
            <a:off x="5541840" y="2122920"/>
            <a:ext cx="864000" cy="816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dk1"/>
                </a:solidFill>
                <a:latin typeface="Unbounded"/>
                <a:ea typeface="Unbounded"/>
              </a:rPr>
              <a:t>xx%</a:t>
            </a:r>
            <a:endParaRPr lang="fr-FR" sz="3000" b="0" strike="noStrike" spc="-1">
              <a:solidFill>
                <a:schemeClr val="dk1"/>
              </a:solidFill>
              <a:latin typeface="Arial"/>
            </a:endParaRPr>
          </a:p>
        </p:txBody>
      </p:sp>
      <p:sp>
        <p:nvSpPr>
          <p:cNvPr id="8" name="PlaceHolder 4"/>
          <p:cNvSpPr>
            <a:spLocks noGrp="1"/>
          </p:cNvSpPr>
          <p:nvPr>
            <p:ph type="title"/>
          </p:nvPr>
        </p:nvSpPr>
        <p:spPr>
          <a:xfrm>
            <a:off x="5541840" y="3110760"/>
            <a:ext cx="864000" cy="816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dk1"/>
                </a:solidFill>
                <a:latin typeface="Unbounded"/>
                <a:ea typeface="Unbounded"/>
              </a:rPr>
              <a:t>xx%</a:t>
            </a:r>
            <a:endParaRPr lang="fr-FR" sz="3000" b="0" strike="noStrike" spc="-1">
              <a:solidFill>
                <a:schemeClr val="dk1"/>
              </a:solidFill>
              <a:latin typeface="Arial"/>
            </a:endParaRPr>
          </a:p>
        </p:txBody>
      </p:sp>
      <p:sp>
        <p:nvSpPr>
          <p:cNvPr id="9" name="PlaceHolder 5"/>
          <p:cNvSpPr>
            <a:spLocks noGrp="1"/>
          </p:cNvSpPr>
          <p:nvPr>
            <p:ph type="title"/>
          </p:nvPr>
        </p:nvSpPr>
        <p:spPr>
          <a:xfrm>
            <a:off x="5541840" y="4098600"/>
            <a:ext cx="864000" cy="816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dk1"/>
                </a:solidFill>
                <a:latin typeface="Unbounded"/>
                <a:ea typeface="Unbounded"/>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228600" y="2986920"/>
            <a:ext cx="6326640" cy="196596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1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3578040" y="228600"/>
            <a:ext cx="5307120" cy="1855080"/>
          </a:xfrm>
          <a:prstGeom prst="rect">
            <a:avLst/>
          </a:prstGeom>
          <a:noFill/>
          <a:ln w="0">
            <a:noFill/>
          </a:ln>
        </p:spPr>
        <p:txBody>
          <a:bodyPr lIns="91440" tIns="91440" rIns="91440" bIns="91440" anchor="t">
            <a:noAutofit/>
          </a:bodyPr>
          <a:lstStyle/>
          <a:p>
            <a:pPr indent="0">
              <a:buNone/>
            </a:pPr>
            <a:r>
              <a:rPr lang="fr-FR" sz="2700" b="0" strike="noStrike" spc="-1">
                <a:solidFill>
                  <a:schemeClr val="dk1"/>
                </a:solidFill>
                <a:latin typeface="Arial"/>
              </a:rPr>
              <a:t>Click to edit the title text format</a:t>
            </a:r>
          </a:p>
        </p:txBody>
      </p:sp>
      <p:sp>
        <p:nvSpPr>
          <p:cNvPr id="13" name="PlaceHolder 2"/>
          <p:cNvSpPr>
            <a:spLocks noGrp="1"/>
          </p:cNvSpPr>
          <p:nvPr>
            <p:ph type="body"/>
          </p:nvPr>
        </p:nvSpPr>
        <p:spPr>
          <a:xfrm>
            <a:off x="3578040" y="2084040"/>
            <a:ext cx="5307120" cy="28303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14" name="PlaceHolder 3"/>
          <p:cNvSpPr>
            <a:spLocks noGrp="1"/>
          </p:cNvSpPr>
          <p:nvPr>
            <p:ph type="body"/>
          </p:nvPr>
        </p:nvSpPr>
        <p:spPr>
          <a:xfrm>
            <a:off x="0" y="0"/>
            <a:ext cx="3427920" cy="5143320"/>
          </a:xfrm>
          <a:prstGeom prst="rect">
            <a:avLst/>
          </a:prstGeom>
          <a:noFill/>
          <a:ln w="0">
            <a:noFill/>
          </a:ln>
        </p:spPr>
        <p:txBody>
          <a:bodyPr lIns="90000" tIns="45000" rIns="90000" bIns="45000" anchor="t">
            <a:normAutofit fontScale="93333"/>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41868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3506040" y="1216080"/>
            <a:ext cx="1388880" cy="818280"/>
          </a:xfrm>
          <a:prstGeom prst="rect">
            <a:avLst/>
          </a:prstGeom>
          <a:noFill/>
          <a:ln w="0">
            <a:noFill/>
          </a:ln>
        </p:spPr>
        <p:txBody>
          <a:bodyPr lIns="91440" tIns="91440" rIns="91440" bIns="91440" anchor="ctr">
            <a:noAutofit/>
          </a:bodyPr>
          <a:lstStyle/>
          <a:p>
            <a:pPr indent="0" algn="r">
              <a:lnSpc>
                <a:spcPct val="100000"/>
              </a:lnSpc>
              <a:buNone/>
            </a:pPr>
            <a:r>
              <a:rPr lang="fr-FR" sz="4500" b="1" strike="noStrike" spc="-1">
                <a:solidFill>
                  <a:schemeClr val="dk1"/>
                </a:solidFill>
                <a:latin typeface="Unbounded"/>
                <a:ea typeface="Unbounded"/>
              </a:rPr>
              <a:t>xx%</a:t>
            </a:r>
            <a:endParaRPr lang="fr-FR" sz="4500" b="0" strike="noStrike" spc="-1">
              <a:solidFill>
                <a:schemeClr val="dk1"/>
              </a:solidFill>
              <a:latin typeface="Arial"/>
            </a:endParaRPr>
          </a:p>
        </p:txBody>
      </p:sp>
      <p:sp>
        <p:nvSpPr>
          <p:cNvPr id="17" name="PlaceHolder 2"/>
          <p:cNvSpPr>
            <a:spLocks noGrp="1"/>
          </p:cNvSpPr>
          <p:nvPr>
            <p:ph type="title"/>
          </p:nvPr>
        </p:nvSpPr>
        <p:spPr>
          <a:xfrm>
            <a:off x="228600" y="418680"/>
            <a:ext cx="2963160" cy="118512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8" name="PlaceHolder 3"/>
          <p:cNvSpPr>
            <a:spLocks noGrp="1"/>
          </p:cNvSpPr>
          <p:nvPr>
            <p:ph type="title"/>
          </p:nvPr>
        </p:nvSpPr>
        <p:spPr>
          <a:xfrm>
            <a:off x="3506040" y="2423880"/>
            <a:ext cx="1388880" cy="818280"/>
          </a:xfrm>
          <a:prstGeom prst="rect">
            <a:avLst/>
          </a:prstGeom>
          <a:noFill/>
          <a:ln w="0">
            <a:noFill/>
          </a:ln>
        </p:spPr>
        <p:txBody>
          <a:bodyPr lIns="91440" tIns="91440" rIns="91440" bIns="91440" anchor="ctr">
            <a:noAutofit/>
          </a:bodyPr>
          <a:lstStyle/>
          <a:p>
            <a:pPr indent="0" algn="r">
              <a:lnSpc>
                <a:spcPct val="100000"/>
              </a:lnSpc>
              <a:buNone/>
            </a:pPr>
            <a:r>
              <a:rPr lang="fr-FR" sz="4500" b="1" strike="noStrike" spc="-1">
                <a:solidFill>
                  <a:schemeClr val="dk1"/>
                </a:solidFill>
                <a:latin typeface="Unbounded"/>
                <a:ea typeface="Unbounded"/>
              </a:rPr>
              <a:t>xx%</a:t>
            </a:r>
            <a:endParaRPr lang="fr-FR" sz="4500" b="0" strike="noStrike" spc="-1">
              <a:solidFill>
                <a:schemeClr val="dk1"/>
              </a:solidFill>
              <a:latin typeface="Arial"/>
            </a:endParaRPr>
          </a:p>
        </p:txBody>
      </p:sp>
      <p:sp>
        <p:nvSpPr>
          <p:cNvPr id="19" name="PlaceHolder 4"/>
          <p:cNvSpPr>
            <a:spLocks noGrp="1"/>
          </p:cNvSpPr>
          <p:nvPr>
            <p:ph type="title"/>
          </p:nvPr>
        </p:nvSpPr>
        <p:spPr>
          <a:xfrm>
            <a:off x="3506040" y="3631680"/>
            <a:ext cx="1388880" cy="818280"/>
          </a:xfrm>
          <a:prstGeom prst="rect">
            <a:avLst/>
          </a:prstGeom>
          <a:noFill/>
          <a:ln w="0">
            <a:noFill/>
          </a:ln>
        </p:spPr>
        <p:txBody>
          <a:bodyPr lIns="91440" tIns="91440" rIns="91440" bIns="91440" anchor="ctr">
            <a:noAutofit/>
          </a:bodyPr>
          <a:lstStyle/>
          <a:p>
            <a:pPr indent="0" algn="r">
              <a:lnSpc>
                <a:spcPct val="100000"/>
              </a:lnSpc>
              <a:buNone/>
            </a:pPr>
            <a:r>
              <a:rPr lang="fr-FR" sz="4500" b="1" strike="noStrike" spc="-1">
                <a:solidFill>
                  <a:schemeClr val="dk1"/>
                </a:solidFill>
                <a:latin typeface="Unbounded"/>
                <a:ea typeface="Unbounded"/>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5307480" y="418680"/>
            <a:ext cx="3607560" cy="171432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21" name="PlaceHolder 2"/>
          <p:cNvSpPr>
            <a:spLocks noGrp="1"/>
          </p:cNvSpPr>
          <p:nvPr>
            <p:ph type="title"/>
          </p:nvPr>
        </p:nvSpPr>
        <p:spPr>
          <a:xfrm>
            <a:off x="2890080" y="2537280"/>
            <a:ext cx="1483560" cy="310320"/>
          </a:xfrm>
          <a:prstGeom prst="rect">
            <a:avLst/>
          </a:prstGeom>
          <a:noFill/>
          <a:ln w="0">
            <a:noFill/>
          </a:ln>
        </p:spPr>
        <p:txBody>
          <a:bodyPr lIns="91440" tIns="91440" rIns="91440" bIns="91440" anchor="ctr">
            <a:noAutofit/>
          </a:bodyPr>
          <a:lstStyle/>
          <a:p>
            <a:pPr indent="0">
              <a:lnSpc>
                <a:spcPct val="100000"/>
              </a:lnSpc>
              <a:buNone/>
            </a:pPr>
            <a:r>
              <a:rPr lang="fr-FR" sz="1600" b="1" strike="noStrike" spc="-1">
                <a:solidFill>
                  <a:schemeClr val="dk1"/>
                </a:solidFill>
                <a:latin typeface="Unbounded"/>
                <a:ea typeface="Unbounded"/>
              </a:rPr>
              <a:t>xx%</a:t>
            </a:r>
            <a:endParaRPr lang="fr-FR" sz="1600" b="0" strike="noStrike" spc="-1">
              <a:solidFill>
                <a:schemeClr val="dk1"/>
              </a:solidFill>
              <a:latin typeface="Arial"/>
            </a:endParaRPr>
          </a:p>
        </p:txBody>
      </p:sp>
      <p:sp>
        <p:nvSpPr>
          <p:cNvPr id="22" name="PlaceHolder 3"/>
          <p:cNvSpPr>
            <a:spLocks noGrp="1"/>
          </p:cNvSpPr>
          <p:nvPr>
            <p:ph type="title"/>
          </p:nvPr>
        </p:nvSpPr>
        <p:spPr>
          <a:xfrm>
            <a:off x="217800" y="3763440"/>
            <a:ext cx="1483560" cy="310320"/>
          </a:xfrm>
          <a:prstGeom prst="rect">
            <a:avLst/>
          </a:prstGeom>
          <a:noFill/>
          <a:ln w="0">
            <a:noFill/>
          </a:ln>
        </p:spPr>
        <p:txBody>
          <a:bodyPr lIns="91440" tIns="91440" rIns="91440" bIns="91440" anchor="ctr">
            <a:noAutofit/>
          </a:bodyPr>
          <a:lstStyle/>
          <a:p>
            <a:pPr indent="0">
              <a:lnSpc>
                <a:spcPct val="100000"/>
              </a:lnSpc>
              <a:buNone/>
            </a:pPr>
            <a:r>
              <a:rPr lang="fr-FR" sz="1600" b="1" strike="noStrike" spc="-1">
                <a:solidFill>
                  <a:schemeClr val="dk1"/>
                </a:solidFill>
                <a:latin typeface="Unbounded"/>
                <a:ea typeface="Unbounded"/>
              </a:rPr>
              <a:t>xx%</a:t>
            </a:r>
            <a:endParaRPr lang="fr-FR" sz="1600" b="0" strike="noStrike" spc="-1">
              <a:solidFill>
                <a:schemeClr val="dk1"/>
              </a:solidFill>
              <a:latin typeface="Arial"/>
            </a:endParaRPr>
          </a:p>
        </p:txBody>
      </p:sp>
      <p:sp>
        <p:nvSpPr>
          <p:cNvPr id="23" name="PlaceHolder 4"/>
          <p:cNvSpPr>
            <a:spLocks noGrp="1"/>
          </p:cNvSpPr>
          <p:nvPr>
            <p:ph type="title"/>
          </p:nvPr>
        </p:nvSpPr>
        <p:spPr>
          <a:xfrm>
            <a:off x="217800" y="2537280"/>
            <a:ext cx="1483560" cy="310320"/>
          </a:xfrm>
          <a:prstGeom prst="rect">
            <a:avLst/>
          </a:prstGeom>
          <a:noFill/>
          <a:ln w="0">
            <a:noFill/>
          </a:ln>
        </p:spPr>
        <p:txBody>
          <a:bodyPr lIns="91440" tIns="91440" rIns="91440" bIns="91440" anchor="ctr">
            <a:noAutofit/>
          </a:bodyPr>
          <a:lstStyle/>
          <a:p>
            <a:pPr indent="0">
              <a:lnSpc>
                <a:spcPct val="100000"/>
              </a:lnSpc>
              <a:buNone/>
            </a:pPr>
            <a:r>
              <a:rPr lang="fr-FR" sz="1600" b="1" strike="noStrike" spc="-1">
                <a:solidFill>
                  <a:schemeClr val="dk1"/>
                </a:solidFill>
                <a:latin typeface="Unbounded"/>
                <a:ea typeface="Unbounded"/>
              </a:rPr>
              <a:t>xx%</a:t>
            </a:r>
            <a:endParaRPr lang="fr-FR" sz="1600" b="0" strike="noStrike" spc="-1">
              <a:solidFill>
                <a:schemeClr val="dk1"/>
              </a:solidFill>
              <a:latin typeface="Arial"/>
            </a:endParaRPr>
          </a:p>
        </p:txBody>
      </p:sp>
      <p:sp>
        <p:nvSpPr>
          <p:cNvPr id="24" name="PlaceHolder 5"/>
          <p:cNvSpPr>
            <a:spLocks noGrp="1"/>
          </p:cNvSpPr>
          <p:nvPr>
            <p:ph type="title"/>
          </p:nvPr>
        </p:nvSpPr>
        <p:spPr>
          <a:xfrm>
            <a:off x="2890080" y="1310760"/>
            <a:ext cx="1483560" cy="310320"/>
          </a:xfrm>
          <a:prstGeom prst="rect">
            <a:avLst/>
          </a:prstGeom>
          <a:noFill/>
          <a:ln w="0">
            <a:noFill/>
          </a:ln>
        </p:spPr>
        <p:txBody>
          <a:bodyPr lIns="91440" tIns="91440" rIns="91440" bIns="91440" anchor="ctr">
            <a:noAutofit/>
          </a:bodyPr>
          <a:lstStyle/>
          <a:p>
            <a:pPr indent="0">
              <a:lnSpc>
                <a:spcPct val="100000"/>
              </a:lnSpc>
              <a:buNone/>
            </a:pPr>
            <a:r>
              <a:rPr lang="fr-FR" sz="1600" b="1" strike="noStrike" spc="-1">
                <a:solidFill>
                  <a:schemeClr val="dk1"/>
                </a:solidFill>
                <a:latin typeface="Unbounded"/>
                <a:ea typeface="Unbounded"/>
              </a:rPr>
              <a:t>xx%</a:t>
            </a:r>
            <a:endParaRPr lang="fr-FR" sz="1600" b="0" strike="noStrike" spc="-1">
              <a:solidFill>
                <a:schemeClr val="dk1"/>
              </a:solidFill>
              <a:latin typeface="Arial"/>
            </a:endParaRPr>
          </a:p>
        </p:txBody>
      </p:sp>
      <p:sp>
        <p:nvSpPr>
          <p:cNvPr id="25" name="PlaceHolder 6"/>
          <p:cNvSpPr>
            <a:spLocks noGrp="1"/>
          </p:cNvSpPr>
          <p:nvPr>
            <p:ph type="title"/>
          </p:nvPr>
        </p:nvSpPr>
        <p:spPr>
          <a:xfrm>
            <a:off x="217800" y="1310760"/>
            <a:ext cx="1483560" cy="310320"/>
          </a:xfrm>
          <a:prstGeom prst="rect">
            <a:avLst/>
          </a:prstGeom>
          <a:noFill/>
          <a:ln w="0">
            <a:noFill/>
          </a:ln>
        </p:spPr>
        <p:txBody>
          <a:bodyPr lIns="91440" tIns="91440" rIns="91440" bIns="91440" anchor="ctr">
            <a:noAutofit/>
          </a:bodyPr>
          <a:lstStyle/>
          <a:p>
            <a:pPr indent="0">
              <a:lnSpc>
                <a:spcPct val="100000"/>
              </a:lnSpc>
              <a:buNone/>
            </a:pPr>
            <a:r>
              <a:rPr lang="fr-FR" sz="1600" b="1" strike="noStrike" spc="-1">
                <a:solidFill>
                  <a:schemeClr val="dk1"/>
                </a:solidFill>
                <a:latin typeface="Unbounded"/>
                <a:ea typeface="Unbounded"/>
              </a:rPr>
              <a:t>xx%</a:t>
            </a:r>
            <a:endParaRPr lang="fr-FR" sz="1600" b="0" strike="noStrike" spc="-1">
              <a:solidFill>
                <a:schemeClr val="dk1"/>
              </a:solidFill>
              <a:latin typeface="Arial"/>
            </a:endParaRPr>
          </a:p>
        </p:txBody>
      </p:sp>
      <p:sp>
        <p:nvSpPr>
          <p:cNvPr id="26" name="PlaceHolder 7"/>
          <p:cNvSpPr>
            <a:spLocks noGrp="1"/>
          </p:cNvSpPr>
          <p:nvPr>
            <p:ph type="title"/>
          </p:nvPr>
        </p:nvSpPr>
        <p:spPr>
          <a:xfrm>
            <a:off x="2890080" y="3763440"/>
            <a:ext cx="1483560" cy="310320"/>
          </a:xfrm>
          <a:prstGeom prst="rect">
            <a:avLst/>
          </a:prstGeom>
          <a:noFill/>
          <a:ln w="0">
            <a:noFill/>
          </a:ln>
        </p:spPr>
        <p:txBody>
          <a:bodyPr lIns="91440" tIns="91440" rIns="91440" bIns="91440" anchor="ctr">
            <a:noAutofit/>
          </a:bodyPr>
          <a:lstStyle/>
          <a:p>
            <a:pPr indent="0">
              <a:lnSpc>
                <a:spcPct val="100000"/>
              </a:lnSpc>
              <a:buNone/>
            </a:pPr>
            <a:r>
              <a:rPr lang="fr-FR" sz="1600" b="1" strike="noStrike" spc="-1">
                <a:solidFill>
                  <a:schemeClr val="dk1"/>
                </a:solidFill>
                <a:latin typeface="Unbounded"/>
                <a:ea typeface="Unbounded"/>
              </a:rPr>
              <a:t>xx%</a:t>
            </a:r>
            <a:endParaRPr lang="fr-FR" sz="16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Google Shape;113;p27"/>
          <p:cNvPicPr/>
          <p:nvPr/>
        </p:nvPicPr>
        <p:blipFill>
          <a:blip r:embed="rId2"/>
          <a:srcRect l="1259" r="1259"/>
          <a:stretch/>
        </p:blipFill>
        <p:spPr>
          <a:xfrm>
            <a:off x="360" y="180"/>
            <a:ext cx="9143640" cy="5143320"/>
          </a:xfrm>
          <a:prstGeom prst="rect">
            <a:avLst/>
          </a:prstGeom>
          <a:ln w="0">
            <a:noFill/>
          </a:ln>
        </p:spPr>
      </p:pic>
      <p:sp>
        <p:nvSpPr>
          <p:cNvPr id="59" name="PlaceHolder 1"/>
          <p:cNvSpPr>
            <a:spLocks noGrp="1"/>
          </p:cNvSpPr>
          <p:nvPr>
            <p:ph type="title"/>
          </p:nvPr>
        </p:nvSpPr>
        <p:spPr>
          <a:xfrm>
            <a:off x="152280" y="228600"/>
            <a:ext cx="8438760" cy="2533320"/>
          </a:xfrm>
          <a:prstGeom prst="rect">
            <a:avLst/>
          </a:prstGeom>
          <a:noFill/>
          <a:ln w="0">
            <a:noFill/>
          </a:ln>
          <a:effectLst>
            <a:outerShdw blurRad="57240" dist="19080" dir="5400000" rotWithShape="0">
              <a:srgbClr val="000000">
                <a:alpha val="50000"/>
              </a:srgbClr>
            </a:outerShdw>
          </a:effectLst>
        </p:spPr>
        <p:txBody>
          <a:bodyPr lIns="91440" tIns="91440" rIns="91440" bIns="91440" anchor="t">
            <a:normAutofit/>
          </a:bodyPr>
          <a:lstStyle/>
          <a:p>
            <a:pPr indent="0">
              <a:lnSpc>
                <a:spcPct val="100000"/>
              </a:lnSpc>
              <a:spcBef>
                <a:spcPts val="1001"/>
              </a:spcBef>
              <a:buNone/>
              <a:tabLst>
                <a:tab pos="0" algn="l"/>
              </a:tabLst>
            </a:pPr>
            <a:r>
              <a:rPr lang="en" sz="6000" b="1" strike="noStrike" spc="-1" dirty="0">
                <a:solidFill>
                  <a:schemeClr val="lt1"/>
                </a:solidFill>
                <a:latin typeface="Unbounded"/>
                <a:ea typeface="Unbounded"/>
              </a:rPr>
              <a:t>Music Group Website</a:t>
            </a:r>
            <a:endParaRPr lang="fr-FR" sz="6000" b="0" strike="noStrike" spc="-1" dirty="0">
              <a:solidFill>
                <a:schemeClr val="dk1"/>
              </a:solidFill>
              <a:latin typeface="Arial"/>
            </a:endParaRPr>
          </a:p>
        </p:txBody>
      </p:sp>
      <p:sp>
        <p:nvSpPr>
          <p:cNvPr id="60" name="PlaceHolder 2"/>
          <p:cNvSpPr>
            <a:spLocks noGrp="1"/>
          </p:cNvSpPr>
          <p:nvPr>
            <p:ph type="subTitle"/>
          </p:nvPr>
        </p:nvSpPr>
        <p:spPr>
          <a:xfrm>
            <a:off x="2307770" y="3527153"/>
            <a:ext cx="3389087" cy="1516562"/>
          </a:xfrm>
          <a:prstGeom prst="rect">
            <a:avLst/>
          </a:prstGeom>
          <a:noFill/>
          <a:ln w="0">
            <a:noFill/>
          </a:ln>
          <a:effectLst>
            <a:outerShdw blurRad="57240" dist="19080" dir="5400000" rotWithShape="0">
              <a:srgbClr val="000000">
                <a:alpha val="50000"/>
              </a:srgbClr>
            </a:outerShdw>
          </a:effectLst>
        </p:spPr>
        <p:txBody>
          <a:bodyPr lIns="91440" tIns="91440" rIns="91440" bIns="91440" anchor="t">
            <a:normAutofit/>
          </a:bodyPr>
          <a:lstStyle/>
          <a:p>
            <a:pPr indent="0" algn="r">
              <a:lnSpc>
                <a:spcPct val="100000"/>
              </a:lnSpc>
              <a:buNone/>
              <a:tabLst>
                <a:tab pos="0" algn="l"/>
              </a:tabLst>
            </a:pPr>
            <a:r>
              <a:rPr lang="en" sz="1600" b="0" strike="noStrike" spc="-1" dirty="0">
                <a:solidFill>
                  <a:schemeClr val="lt1"/>
                </a:solidFill>
                <a:latin typeface="arial"/>
              </a:rPr>
              <a:t>SYED HASSA</a:t>
            </a:r>
            <a:r>
              <a:rPr lang="en" sz="1600" spc="-1" dirty="0">
                <a:solidFill>
                  <a:schemeClr val="lt1"/>
                </a:solidFill>
                <a:latin typeface="arial"/>
              </a:rPr>
              <a:t>N ALI</a:t>
            </a:r>
          </a:p>
          <a:p>
            <a:pPr indent="0" algn="r">
              <a:lnSpc>
                <a:spcPct val="100000"/>
              </a:lnSpc>
              <a:buNone/>
              <a:tabLst>
                <a:tab pos="0" algn="l"/>
              </a:tabLst>
            </a:pPr>
            <a:r>
              <a:rPr lang="en" sz="1600" b="0" strike="noStrike" spc="-1" dirty="0">
                <a:solidFill>
                  <a:schemeClr val="lt1"/>
                </a:solidFill>
                <a:latin typeface="arial"/>
              </a:rPr>
              <a:t>MUHAMMAD RAZA </a:t>
            </a:r>
            <a:r>
              <a:rPr lang="en" sz="1600" spc="-1" dirty="0">
                <a:solidFill>
                  <a:schemeClr val="lt1"/>
                </a:solidFill>
                <a:latin typeface="arial"/>
              </a:rPr>
              <a:t> SARDAR</a:t>
            </a:r>
          </a:p>
          <a:p>
            <a:pPr indent="0" algn="r">
              <a:lnSpc>
                <a:spcPct val="100000"/>
              </a:lnSpc>
              <a:buNone/>
              <a:tabLst>
                <a:tab pos="0" algn="l"/>
              </a:tabLst>
            </a:pPr>
            <a:r>
              <a:rPr lang="en" sz="1600" b="0" strike="noStrike" spc="-1" dirty="0">
                <a:solidFill>
                  <a:schemeClr val="lt1"/>
                </a:solidFill>
                <a:latin typeface="arial"/>
              </a:rPr>
              <a:t>AYAAN KASHIF</a:t>
            </a:r>
          </a:p>
          <a:p>
            <a:pPr indent="0" algn="r">
              <a:lnSpc>
                <a:spcPct val="100000"/>
              </a:lnSpc>
              <a:buNone/>
              <a:tabLst>
                <a:tab pos="0" algn="l"/>
              </a:tabLst>
            </a:pPr>
            <a:r>
              <a:rPr lang="en" sz="1600" spc="-1" dirty="0">
                <a:solidFill>
                  <a:schemeClr val="lt1"/>
                </a:solidFill>
                <a:latin typeface="arial"/>
              </a:rPr>
              <a:t>MUHAMMAD ALI</a:t>
            </a:r>
            <a:endParaRPr lang="en-US" sz="1600" b="0" strike="noStrike" spc="-1" dirty="0">
              <a:solidFill>
                <a:srgbClr val="000000"/>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228600" y="2990880"/>
            <a:ext cx="6324120" cy="1961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a:solidFill>
                  <a:schemeClr val="dk1"/>
                </a:solidFill>
                <a:latin typeface="Unbounded"/>
                <a:ea typeface="Unbounded"/>
              </a:rPr>
              <a:t>Conclusions</a:t>
            </a:r>
            <a:endParaRPr lang="fr-FR" sz="3500" b="0" strike="noStrike" spc="-1">
              <a:solidFill>
                <a:schemeClr val="dk1"/>
              </a:solidFill>
              <a:latin typeface="Arial"/>
            </a:endParaRPr>
          </a:p>
        </p:txBody>
      </p:sp>
      <p:sp>
        <p:nvSpPr>
          <p:cNvPr id="86" name="PlaceHolder 2"/>
          <p:cNvSpPr>
            <a:spLocks noGrp="1"/>
          </p:cNvSpPr>
          <p:nvPr>
            <p:ph type="subTitle"/>
          </p:nvPr>
        </p:nvSpPr>
        <p:spPr>
          <a:xfrm>
            <a:off x="2533680" y="600120"/>
            <a:ext cx="6381360" cy="2304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arial"/>
                <a:ea typeface="arial"/>
              </a:rPr>
              <a:t>In summary, the proposed website for the music group will serve as a dynamic platform to enhance user engagement through a specialized song video player, effective album integration, and robust artist promotion features. These capabilities aim to attract and retain a dedicated audience, fostering a vibrant online music community.</a:t>
            </a:r>
            <a:endParaRPr lang="en-US" sz="1400" b="0" strike="noStrike" spc="-1">
              <a:solidFill>
                <a:srgbClr val="000000"/>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228600" y="228600"/>
            <a:ext cx="7552800" cy="1933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6000" b="1" strike="noStrike" spc="-1">
                <a:solidFill>
                  <a:schemeClr val="dk1"/>
                </a:solidFill>
                <a:latin typeface="Unbounded"/>
                <a:ea typeface="Unbounded"/>
              </a:rPr>
              <a:t>Thank you!</a:t>
            </a:r>
            <a:endParaRPr lang="fr-FR" sz="6000" b="0" strike="noStrike" spc="-1">
              <a:solidFill>
                <a:schemeClr val="dk1"/>
              </a:solidFill>
              <a:latin typeface="Arial"/>
            </a:endParaRPr>
          </a:p>
        </p:txBody>
      </p:sp>
      <p:sp>
        <p:nvSpPr>
          <p:cNvPr id="88" name="PlaceHolder 2"/>
          <p:cNvSpPr>
            <a:spLocks noGrp="1"/>
          </p:cNvSpPr>
          <p:nvPr>
            <p:ph type="subTitle"/>
          </p:nvPr>
        </p:nvSpPr>
        <p:spPr>
          <a:xfrm>
            <a:off x="4952880" y="2619360"/>
            <a:ext cx="3962160" cy="104724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1200" b="0" strike="noStrike" spc="-1">
                <a:solidFill>
                  <a:schemeClr val="dk1"/>
                </a:solidFill>
                <a:latin typeface="arial"/>
                <a:ea typeface="arial"/>
              </a:rPr>
              <a:t>Do you have any questions?</a:t>
            </a:r>
            <a:endParaRPr lang="en-US" sz="1200" b="0" strike="noStrike" spc="-1">
              <a:solidFill>
                <a:srgbClr val="000000"/>
              </a:solidFill>
              <a:latin typeface="OpenSymbol"/>
            </a:endParaRPr>
          </a:p>
        </p:txBody>
      </p:sp>
      <p:sp>
        <p:nvSpPr>
          <p:cNvPr id="89" name="Google Shape;259;p40"/>
          <p:cNvSpPr/>
          <p:nvPr/>
        </p:nvSpPr>
        <p:spPr>
          <a:xfrm>
            <a:off x="4762440" y="4657680"/>
            <a:ext cx="4152600" cy="256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gn="r" defTabSz="914400">
              <a:lnSpc>
                <a:spcPct val="100000"/>
              </a:lnSpc>
              <a:tabLst>
                <a:tab pos="0" algn="l"/>
              </a:tabLst>
            </a:pPr>
            <a:r>
              <a:rPr lang="en" sz="1000" b="0" strike="noStrike" spc="-1">
                <a:solidFill>
                  <a:schemeClr val="dk1"/>
                </a:solidFill>
                <a:latin typeface="Arial"/>
              </a:rPr>
              <a:t>+00 000 000 000</a:t>
            </a:r>
            <a:endParaRPr lang="en-US" sz="1000" b="0" strike="noStrike" spc="-1">
              <a:solidFill>
                <a:srgbClr val="000000"/>
              </a:solidFill>
              <a:latin typeface="OpenSymbol"/>
            </a:endParaRPr>
          </a:p>
        </p:txBody>
      </p:sp>
      <p:sp>
        <p:nvSpPr>
          <p:cNvPr id="90" name="Google Shape;260;p40"/>
          <p:cNvSpPr/>
          <p:nvPr/>
        </p:nvSpPr>
        <p:spPr>
          <a:xfrm>
            <a:off x="7592040" y="3785400"/>
            <a:ext cx="284040" cy="284040"/>
          </a:xfrm>
          <a:custGeom>
            <a:avLst/>
            <a:gdLst>
              <a:gd name="textAreaLeft" fmla="*/ 0 w 284040"/>
              <a:gd name="textAreaRight" fmla="*/ 284400 w 284040"/>
              <a:gd name="textAreaTop" fmla="*/ 0 h 284040"/>
              <a:gd name="textAreaBottom" fmla="*/ 284400 h 284040"/>
            </a:gdLst>
            <a:ahLst/>
            <a:cxnLst/>
            <a:rect l="textAreaLeft" t="textAreaTop" r="textAreaRight" b="textAreaBottom"/>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91" name="Google Shape;261;p40"/>
          <p:cNvGrpSpPr/>
          <p:nvPr/>
        </p:nvGrpSpPr>
        <p:grpSpPr>
          <a:xfrm>
            <a:off x="8053200" y="3797640"/>
            <a:ext cx="284040" cy="284040"/>
            <a:chOff x="8053200" y="3797640"/>
            <a:chExt cx="284040" cy="284040"/>
          </a:xfrm>
        </p:grpSpPr>
        <p:sp>
          <p:nvSpPr>
            <p:cNvPr id="92" name="Google Shape;262;p40"/>
            <p:cNvSpPr/>
            <p:nvPr/>
          </p:nvSpPr>
          <p:spPr>
            <a:xfrm>
              <a:off x="8137080" y="3881520"/>
              <a:ext cx="116280" cy="116280"/>
            </a:xfrm>
            <a:custGeom>
              <a:avLst/>
              <a:gdLst>
                <a:gd name="textAreaLeft" fmla="*/ 0 w 116280"/>
                <a:gd name="textAreaRight" fmla="*/ 116640 w 116280"/>
                <a:gd name="textAreaTop" fmla="*/ 0 h 116280"/>
                <a:gd name="textAreaBottom" fmla="*/ 116640 h 116280"/>
              </a:gdLst>
              <a:ahLst/>
              <a:cxnLst/>
              <a:rect l="textAreaLeft" t="textAreaTop" r="textAreaRight" b="textAreaBottom"/>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8320" bIns="58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 name="Google Shape;263;p40"/>
            <p:cNvSpPr/>
            <p:nvPr/>
          </p:nvSpPr>
          <p:spPr>
            <a:xfrm>
              <a:off x="8086680" y="3831120"/>
              <a:ext cx="217440" cy="217440"/>
            </a:xfrm>
            <a:custGeom>
              <a:avLst/>
              <a:gdLst>
                <a:gd name="textAreaLeft" fmla="*/ 0 w 217440"/>
                <a:gd name="textAreaRight" fmla="*/ 217800 w 217440"/>
                <a:gd name="textAreaTop" fmla="*/ 0 h 217440"/>
                <a:gd name="textAreaBottom" fmla="*/ 217800 h 217440"/>
              </a:gdLst>
              <a:ahLst/>
              <a:cxnLst/>
              <a:rect l="textAreaLeft" t="textAreaTop" r="textAreaRight" b="textAreaBottom"/>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4" name="Google Shape;264;p40"/>
            <p:cNvSpPr/>
            <p:nvPr/>
          </p:nvSpPr>
          <p:spPr>
            <a:xfrm>
              <a:off x="8053200" y="3797640"/>
              <a:ext cx="284040" cy="284040"/>
            </a:xfrm>
            <a:custGeom>
              <a:avLst/>
              <a:gdLst>
                <a:gd name="textAreaLeft" fmla="*/ 0 w 284040"/>
                <a:gd name="textAreaRight" fmla="*/ 284400 w 284040"/>
                <a:gd name="textAreaTop" fmla="*/ 0 h 284040"/>
                <a:gd name="textAreaBottom" fmla="*/ 284400 h 284040"/>
              </a:gdLst>
              <a:ahLst/>
              <a:cxnLst/>
              <a:rect l="textAreaLeft" t="textAreaTop" r="textAreaRight" b="textAreaBottom"/>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5" name="Google Shape;265;p40"/>
            <p:cNvSpPr/>
            <p:nvPr/>
          </p:nvSpPr>
          <p:spPr>
            <a:xfrm>
              <a:off x="8237160" y="386496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96" name="Google Shape;266;p40"/>
          <p:cNvGrpSpPr/>
          <p:nvPr/>
        </p:nvGrpSpPr>
        <p:grpSpPr>
          <a:xfrm>
            <a:off x="8522280" y="3797640"/>
            <a:ext cx="284040" cy="284040"/>
            <a:chOff x="8522280" y="3797640"/>
            <a:chExt cx="284040" cy="284040"/>
          </a:xfrm>
        </p:grpSpPr>
        <p:sp>
          <p:nvSpPr>
            <p:cNvPr id="97" name="Google Shape;267;p40"/>
            <p:cNvSpPr/>
            <p:nvPr/>
          </p:nvSpPr>
          <p:spPr>
            <a:xfrm>
              <a:off x="8564760" y="3898440"/>
              <a:ext cx="49680" cy="149760"/>
            </a:xfrm>
            <a:custGeom>
              <a:avLst/>
              <a:gdLst>
                <a:gd name="textAreaLeft" fmla="*/ 0 w 49680"/>
                <a:gd name="textAreaRight" fmla="*/ 50040 w 49680"/>
                <a:gd name="textAreaTop" fmla="*/ 0 h 149760"/>
                <a:gd name="textAreaBottom" fmla="*/ 150120 h 149760"/>
              </a:gdLst>
              <a:ahLst/>
              <a:cxnLst/>
              <a:rect l="textAreaLeft" t="textAreaTop" r="textAreaRight" b="textAreaBottom"/>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8" name="Google Shape;268;p40"/>
            <p:cNvSpPr/>
            <p:nvPr/>
          </p:nvSpPr>
          <p:spPr>
            <a:xfrm>
              <a:off x="8564760" y="38318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9" name="Google Shape;269;p40"/>
            <p:cNvSpPr/>
            <p:nvPr/>
          </p:nvSpPr>
          <p:spPr>
            <a:xfrm>
              <a:off x="8631360" y="3898080"/>
              <a:ext cx="132840" cy="149760"/>
            </a:xfrm>
            <a:custGeom>
              <a:avLst/>
              <a:gdLst>
                <a:gd name="textAreaLeft" fmla="*/ 0 w 132840"/>
                <a:gd name="textAreaRight" fmla="*/ 133200 w 132840"/>
                <a:gd name="textAreaTop" fmla="*/ 0 h 149760"/>
                <a:gd name="textAreaBottom" fmla="*/ 150120 h 149760"/>
              </a:gdLst>
              <a:ahLst/>
              <a:cxnLst/>
              <a:rect l="textAreaLeft" t="textAreaTop" r="textAreaRight" b="textAreaBottom"/>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 name="Google Shape;270;p40"/>
            <p:cNvSpPr/>
            <p:nvPr/>
          </p:nvSpPr>
          <p:spPr>
            <a:xfrm>
              <a:off x="8522280" y="3797640"/>
              <a:ext cx="284040" cy="284040"/>
            </a:xfrm>
            <a:custGeom>
              <a:avLst/>
              <a:gdLst>
                <a:gd name="textAreaLeft" fmla="*/ 0 w 284040"/>
                <a:gd name="textAreaRight" fmla="*/ 284400 w 284040"/>
                <a:gd name="textAreaTop" fmla="*/ 0 h 284040"/>
                <a:gd name="textAreaBottom" fmla="*/ 284400 h 284040"/>
              </a:gdLst>
              <a:ahLst/>
              <a:cxnLst/>
              <a:rect l="textAreaLeft" t="textAreaTop" r="textAreaRight" b="textAreaBottom"/>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1" name="Google Shape;271;p40"/>
          <p:cNvGrpSpPr/>
          <p:nvPr/>
        </p:nvGrpSpPr>
        <p:grpSpPr>
          <a:xfrm>
            <a:off x="7136640" y="3787920"/>
            <a:ext cx="278280" cy="278280"/>
            <a:chOff x="7136640" y="3787920"/>
            <a:chExt cx="278280" cy="278280"/>
          </a:xfrm>
        </p:grpSpPr>
        <p:sp>
          <p:nvSpPr>
            <p:cNvPr id="102" name="Google Shape;272;p40"/>
            <p:cNvSpPr/>
            <p:nvPr/>
          </p:nvSpPr>
          <p:spPr>
            <a:xfrm>
              <a:off x="7185600" y="3824280"/>
              <a:ext cx="180360" cy="206280"/>
            </a:xfrm>
            <a:custGeom>
              <a:avLst/>
              <a:gdLst>
                <a:gd name="textAreaLeft" fmla="*/ 0 w 180360"/>
                <a:gd name="textAreaRight" fmla="*/ 180720 w 180360"/>
                <a:gd name="textAreaTop" fmla="*/ 0 h 206280"/>
                <a:gd name="textAreaBottom" fmla="*/ 206640 h 206280"/>
              </a:gdLst>
              <a:ahLst/>
              <a:cxnLst/>
              <a:rect l="textAreaLeft" t="textAreaTop" r="textAreaRight" b="textAreaBottom"/>
              <a:pathLst>
                <a:path w="182541" h="208768">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3" name="Google Shape;273;p40"/>
            <p:cNvSpPr/>
            <p:nvPr/>
          </p:nvSpPr>
          <p:spPr>
            <a:xfrm>
              <a:off x="7136640" y="3787920"/>
              <a:ext cx="278280" cy="278280"/>
            </a:xfrm>
            <a:custGeom>
              <a:avLst/>
              <a:gdLst>
                <a:gd name="textAreaLeft" fmla="*/ 0 w 278280"/>
                <a:gd name="textAreaRight" fmla="*/ 278640 w 278280"/>
                <a:gd name="textAreaTop" fmla="*/ 0 h 278280"/>
                <a:gd name="textAreaBottom" fmla="*/ 278640 h 278280"/>
              </a:gdLst>
              <a:ahLst/>
              <a:cxnLst/>
              <a:rect l="textAreaLeft" t="textAreaTop" r="textAreaRight" b="textAreaBottom"/>
              <a:pathLst>
                <a:path w="19982" h="19982">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228600" y="2990880"/>
            <a:ext cx="6324120" cy="1961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a:solidFill>
                  <a:schemeClr val="dk1"/>
                </a:solidFill>
                <a:latin typeface="Unbounded"/>
                <a:ea typeface="Unbounded"/>
              </a:rPr>
              <a:t>Introduction</a:t>
            </a:r>
            <a:endParaRPr lang="fr-FR" sz="3500" b="0" strike="noStrike" spc="-1">
              <a:solidFill>
                <a:schemeClr val="dk1"/>
              </a:solidFill>
              <a:latin typeface="Arial"/>
            </a:endParaRPr>
          </a:p>
        </p:txBody>
      </p:sp>
      <p:sp>
        <p:nvSpPr>
          <p:cNvPr id="62" name="PlaceHolder 2"/>
          <p:cNvSpPr>
            <a:spLocks noGrp="1"/>
          </p:cNvSpPr>
          <p:nvPr>
            <p:ph type="subTitle"/>
          </p:nvPr>
        </p:nvSpPr>
        <p:spPr>
          <a:xfrm>
            <a:off x="2533680" y="600120"/>
            <a:ext cx="6381360" cy="2304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arial"/>
                <a:ea typeface="arial"/>
              </a:rPr>
              <a:t>This presentation outlines the key features and functionalities of the new music group's website, focusing on the song video player and album promotion.</a:t>
            </a:r>
            <a:endParaRPr lang="en-US" sz="1400" b="0" strike="noStrike" spc="-1">
              <a:solidFill>
                <a:srgbClr val="000000"/>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228600" y="2990880"/>
            <a:ext cx="6324120" cy="1961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a:solidFill>
                  <a:schemeClr val="dk1"/>
                </a:solidFill>
                <a:latin typeface="Unbounded"/>
                <a:ea typeface="Unbounded"/>
              </a:rPr>
              <a:t>Purpose and Goals</a:t>
            </a:r>
            <a:endParaRPr lang="fr-FR" sz="3500" b="0" strike="noStrike" spc="-1">
              <a:solidFill>
                <a:schemeClr val="dk1"/>
              </a:solidFill>
              <a:latin typeface="Arial"/>
            </a:endParaRPr>
          </a:p>
        </p:txBody>
      </p:sp>
      <p:sp>
        <p:nvSpPr>
          <p:cNvPr id="68" name="PlaceHolder 2"/>
          <p:cNvSpPr>
            <a:spLocks noGrp="1"/>
          </p:cNvSpPr>
          <p:nvPr>
            <p:ph type="subTitle"/>
          </p:nvPr>
        </p:nvSpPr>
        <p:spPr>
          <a:xfrm>
            <a:off x="2533680" y="600120"/>
            <a:ext cx="6381360" cy="2304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arial"/>
                <a:ea typeface="arial"/>
              </a:rPr>
              <a:t>The primary purpose of the website is to create an engaging platform for fans to explore music content, access artist information, and enhance user interactions with a song video player. The goals include increasing fan engagement, promoting new releases, and providing a seamless experience for viewing music videos and album artwork.</a:t>
            </a:r>
            <a:endParaRPr lang="en-US" sz="1400" b="0" strike="noStrike" spc="-1">
              <a:solidFill>
                <a:srgbClr val="000000"/>
              </a:solidFill>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228600" y="2990880"/>
            <a:ext cx="6324120" cy="1961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a:solidFill>
                  <a:schemeClr val="dk1"/>
                </a:solidFill>
                <a:latin typeface="Unbounded"/>
                <a:ea typeface="Unbounded"/>
              </a:rPr>
              <a:t>Target Audience</a:t>
            </a:r>
            <a:endParaRPr lang="fr-FR" sz="3500" b="0" strike="noStrike" spc="-1">
              <a:solidFill>
                <a:schemeClr val="dk1"/>
              </a:solidFill>
              <a:latin typeface="Arial"/>
            </a:endParaRPr>
          </a:p>
        </p:txBody>
      </p:sp>
      <p:sp>
        <p:nvSpPr>
          <p:cNvPr id="70" name="PlaceHolder 2"/>
          <p:cNvSpPr>
            <a:spLocks noGrp="1"/>
          </p:cNvSpPr>
          <p:nvPr>
            <p:ph type="subTitle"/>
          </p:nvPr>
        </p:nvSpPr>
        <p:spPr>
          <a:xfrm>
            <a:off x="2533680" y="600120"/>
            <a:ext cx="6381360" cy="2304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arial"/>
                <a:ea typeface="arial"/>
              </a:rPr>
              <a:t>The target audience includes music fans of various demographics, ranging from casual listeners to dedicated followers of the group. This includes individuals aged 15-40 who are tech-savvy and consume music online. The website aims to cater to both new visitors seeking information and existing fans looking for updates and exclusive content.</a:t>
            </a:r>
            <a:endParaRPr lang="en-US" sz="1400" b="0" strike="noStrike" spc="-1">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Google Shape;142;p30"/>
          <p:cNvPicPr/>
          <p:nvPr/>
        </p:nvPicPr>
        <p:blipFill>
          <a:blip r:embed="rId2"/>
          <a:srcRect l="1249" r="1255"/>
          <a:stretch/>
        </p:blipFill>
        <p:spPr>
          <a:xfrm>
            <a:off x="0" y="0"/>
            <a:ext cx="3427920" cy="5143320"/>
          </a:xfrm>
          <a:prstGeom prst="rect">
            <a:avLst/>
          </a:prstGeom>
          <a:ln w="0">
            <a:noFill/>
          </a:ln>
        </p:spPr>
      </p:pic>
      <p:sp>
        <p:nvSpPr>
          <p:cNvPr id="72" name="PlaceHolder 1"/>
          <p:cNvSpPr>
            <a:spLocks noGrp="1"/>
          </p:cNvSpPr>
          <p:nvPr>
            <p:ph type="title"/>
          </p:nvPr>
        </p:nvSpPr>
        <p:spPr>
          <a:xfrm>
            <a:off x="3581280" y="228600"/>
            <a:ext cx="5304960" cy="18568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700" b="1" strike="noStrike" spc="-1">
                <a:solidFill>
                  <a:schemeClr val="dk1"/>
                </a:solidFill>
                <a:latin typeface="Unbounded"/>
                <a:ea typeface="Unbounded"/>
              </a:rPr>
              <a:t>Features and Functionality</a:t>
            </a:r>
            <a:endParaRPr lang="fr-FR" sz="2700" b="0" strike="noStrike" spc="-1">
              <a:solidFill>
                <a:schemeClr val="dk1"/>
              </a:solidFill>
              <a:latin typeface="Arial"/>
            </a:endParaRPr>
          </a:p>
        </p:txBody>
      </p:sp>
      <p:sp>
        <p:nvSpPr>
          <p:cNvPr id="73" name="PlaceHolder 2"/>
          <p:cNvSpPr>
            <a:spLocks noGrp="1"/>
          </p:cNvSpPr>
          <p:nvPr>
            <p:ph/>
          </p:nvPr>
        </p:nvSpPr>
        <p:spPr>
          <a:xfrm>
            <a:off x="3581280" y="2085840"/>
            <a:ext cx="5304960" cy="28285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arial"/>
                <a:ea typeface="arial"/>
              </a:rPr>
              <a:t>The website will feature an intuitive layout that allows users to navigate easily between different sections. Key functionalities include a dedicated song video player that showcases music videos, a section for exploring artist profiles, and easy access to the latest albums and releases. Users can also create personalized playlists and interact with content through comments or shares.</a:t>
            </a:r>
            <a:endParaRPr lang="fr-FR" sz="14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Google Shape;149;p31"/>
          <p:cNvPicPr/>
          <p:nvPr/>
        </p:nvPicPr>
        <p:blipFill>
          <a:blip r:embed="rId2"/>
          <a:srcRect l="5556" r="5556"/>
          <a:stretch/>
        </p:blipFill>
        <p:spPr>
          <a:xfrm>
            <a:off x="0" y="0"/>
            <a:ext cx="9143640" cy="5143320"/>
          </a:xfrm>
          <a:prstGeom prst="rect">
            <a:avLst/>
          </a:prstGeom>
          <a:ln w="0">
            <a:noFill/>
          </a:ln>
        </p:spPr>
      </p:pic>
      <p:sp>
        <p:nvSpPr>
          <p:cNvPr id="75" name="PlaceHolder 1"/>
          <p:cNvSpPr>
            <a:spLocks noGrp="1"/>
          </p:cNvSpPr>
          <p:nvPr>
            <p:ph type="subTitle"/>
          </p:nvPr>
        </p:nvSpPr>
        <p:spPr>
          <a:xfrm>
            <a:off x="228600" y="4305240"/>
            <a:ext cx="6857640" cy="60912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algn="ctr"/>
            <a:endParaRPr lang="en-US" sz="1400" b="0" strike="noStrike" spc="-1">
              <a:solidFill>
                <a:schemeClr val="lt1"/>
              </a:solidFill>
              <a:latin typeface="arial"/>
              <a:ea typeface="arial"/>
            </a:endParaRPr>
          </a:p>
        </p:txBody>
      </p:sp>
      <p:sp>
        <p:nvSpPr>
          <p:cNvPr id="76" name="PlaceHolder 2"/>
          <p:cNvSpPr>
            <a:spLocks noGrp="1"/>
          </p:cNvSpPr>
          <p:nvPr>
            <p:ph type="title"/>
          </p:nvPr>
        </p:nvSpPr>
        <p:spPr>
          <a:xfrm>
            <a:off x="228600" y="228600"/>
            <a:ext cx="8476920" cy="2580840"/>
          </a:xfrm>
          <a:prstGeom prst="rect">
            <a:avLst/>
          </a:prstGeom>
          <a:noFill/>
          <a:ln w="0">
            <a:noFill/>
          </a:ln>
          <a:effectLst>
            <a:outerShdw blurRad="57240" dist="19080" dir="5400000" rotWithShape="0">
              <a:srgbClr val="000000">
                <a:alpha val="50000"/>
              </a:srgbClr>
            </a:outerShdw>
          </a:effectLst>
        </p:spPr>
        <p:txBody>
          <a:bodyPr lIns="91440" tIns="91440" rIns="91440" bIns="91440" anchor="t">
            <a:normAutofit/>
          </a:bodyPr>
          <a:lstStyle/>
          <a:p>
            <a:pPr indent="0">
              <a:lnSpc>
                <a:spcPct val="100000"/>
              </a:lnSpc>
              <a:buNone/>
              <a:tabLst>
                <a:tab pos="0" algn="l"/>
              </a:tabLst>
            </a:pPr>
            <a:r>
              <a:rPr lang="en" sz="5000" b="1" strike="noStrike" spc="-1">
                <a:solidFill>
                  <a:schemeClr val="lt1"/>
                </a:solidFill>
                <a:latin typeface="Unbounded"/>
                <a:ea typeface="Unbounded"/>
              </a:rPr>
              <a:t>Song Video Player</a:t>
            </a:r>
            <a:endParaRPr lang="fr-FR" sz="5000" b="0" strike="noStrike" spc="-1">
              <a:solidFill>
                <a:schemeClr val="dk1"/>
              </a:solidFill>
              <a:latin typeface="Arial"/>
            </a:endParaRPr>
          </a:p>
        </p:txBody>
      </p:sp>
      <p:sp>
        <p:nvSpPr>
          <p:cNvPr id="77" name="PlaceHolder 3"/>
          <p:cNvSpPr>
            <a:spLocks noGrp="1"/>
          </p:cNvSpPr>
          <p:nvPr>
            <p:ph type="title"/>
          </p:nvPr>
        </p:nvSpPr>
        <p:spPr>
          <a:xfrm>
            <a:off x="7648560" y="4105440"/>
            <a:ext cx="1266480" cy="809280"/>
          </a:xfrm>
          <a:prstGeom prst="rect">
            <a:avLst/>
          </a:prstGeom>
          <a:noFill/>
          <a:ln w="0">
            <a:noFill/>
          </a:ln>
          <a:effectLst>
            <a:outerShdw blurRad="57240" dist="19080" dir="5400000" rotWithShape="0">
              <a:srgbClr val="000000">
                <a:alpha val="50000"/>
              </a:srgbClr>
            </a:outerShdw>
          </a:effectLst>
        </p:spPr>
        <p:txBody>
          <a:bodyPr lIns="91440" tIns="91440" rIns="91440" bIns="91440" anchor="ctr">
            <a:normAutofit fontScale="84194"/>
          </a:bodyPr>
          <a:lstStyle/>
          <a:p>
            <a:pPr indent="0" algn="r">
              <a:lnSpc>
                <a:spcPct val="100000"/>
              </a:lnSpc>
              <a:buNone/>
              <a:tabLst>
                <a:tab pos="0" algn="l"/>
              </a:tabLst>
            </a:pPr>
            <a:r>
              <a:rPr lang="en" sz="5000" b="1" strike="noStrike" spc="-1">
                <a:solidFill>
                  <a:schemeClr val="lt1"/>
                </a:solidFill>
                <a:latin typeface="Unbounded"/>
                <a:ea typeface="Unbounded"/>
              </a:rPr>
              <a:t>02</a:t>
            </a:r>
            <a:endParaRPr lang="fr-FR" sz="5000" b="0" strike="noStrike" spc="-1">
              <a:solidFill>
                <a:schemeClr val="dk1"/>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228600" y="2990880"/>
            <a:ext cx="6324120" cy="1961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a:solidFill>
                  <a:schemeClr val="dk1"/>
                </a:solidFill>
                <a:latin typeface="Unbounded"/>
                <a:ea typeface="Unbounded"/>
              </a:rPr>
              <a:t>Design and User Experience</a:t>
            </a:r>
            <a:endParaRPr lang="fr-FR" sz="3500" b="0" strike="noStrike" spc="-1">
              <a:solidFill>
                <a:schemeClr val="dk1"/>
              </a:solidFill>
              <a:latin typeface="Arial"/>
            </a:endParaRPr>
          </a:p>
        </p:txBody>
      </p:sp>
      <p:sp>
        <p:nvSpPr>
          <p:cNvPr id="79" name="PlaceHolder 2"/>
          <p:cNvSpPr>
            <a:spLocks noGrp="1"/>
          </p:cNvSpPr>
          <p:nvPr>
            <p:ph type="subTitle"/>
          </p:nvPr>
        </p:nvSpPr>
        <p:spPr>
          <a:xfrm>
            <a:off x="2533680" y="600120"/>
            <a:ext cx="6381360" cy="2304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arial"/>
                <a:ea typeface="arial"/>
              </a:rPr>
              <a:t>The song video player will have a sleek and modern design, ensuring it is visually appealing while being functional. Users will appreciate smooth playback and high-definition video quality. The interface will be user-friendly, with clear controls for play, pause, volume adjustment, and a playlist feature for continuous listening.</a:t>
            </a:r>
            <a:endParaRPr lang="en-US" sz="1400" b="0" strike="noStrike" spc="-1">
              <a:solidFill>
                <a:srgbClr val="000000"/>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Google Shape;142;p30"/>
          <p:cNvPicPr/>
          <p:nvPr/>
        </p:nvPicPr>
        <p:blipFill>
          <a:blip r:embed="rId2"/>
          <a:srcRect l="1249" r="1255"/>
          <a:stretch/>
        </p:blipFill>
        <p:spPr>
          <a:xfrm>
            <a:off x="0" y="0"/>
            <a:ext cx="3427920" cy="5143320"/>
          </a:xfrm>
          <a:prstGeom prst="rect">
            <a:avLst/>
          </a:prstGeom>
          <a:ln w="0">
            <a:noFill/>
          </a:ln>
        </p:spPr>
      </p:pic>
      <p:sp>
        <p:nvSpPr>
          <p:cNvPr id="81" name="PlaceHolder 1"/>
          <p:cNvSpPr>
            <a:spLocks noGrp="1"/>
          </p:cNvSpPr>
          <p:nvPr>
            <p:ph type="title"/>
          </p:nvPr>
        </p:nvSpPr>
        <p:spPr>
          <a:xfrm>
            <a:off x="3581280" y="228600"/>
            <a:ext cx="5304960" cy="18568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700" b="1" strike="noStrike" spc="-1">
                <a:solidFill>
                  <a:schemeClr val="dk1"/>
                </a:solidFill>
                <a:latin typeface="Unbounded"/>
                <a:ea typeface="Unbounded"/>
              </a:rPr>
              <a:t>Integration with Albums</a:t>
            </a:r>
            <a:endParaRPr lang="fr-FR" sz="2700" b="0" strike="noStrike" spc="-1">
              <a:solidFill>
                <a:schemeClr val="dk1"/>
              </a:solidFill>
              <a:latin typeface="Arial"/>
            </a:endParaRPr>
          </a:p>
        </p:txBody>
      </p:sp>
      <p:sp>
        <p:nvSpPr>
          <p:cNvPr id="82" name="PlaceHolder 2"/>
          <p:cNvSpPr>
            <a:spLocks noGrp="1"/>
          </p:cNvSpPr>
          <p:nvPr>
            <p:ph/>
          </p:nvPr>
        </p:nvSpPr>
        <p:spPr>
          <a:xfrm>
            <a:off x="3581280" y="2085840"/>
            <a:ext cx="5304960" cy="28285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arial"/>
                <a:ea typeface="arial"/>
              </a:rPr>
              <a:t>The video player will include seamless integration with album sections, allowing users to easily switch between watching music videos and exploring album details. Each video will link back to the respective album page, highlighting track listings, album art, and additional content such as behind-the-scenes videos or interviews with the artists.</a:t>
            </a:r>
            <a:endParaRPr lang="fr-FR" sz="14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228600" y="2990880"/>
            <a:ext cx="6324120" cy="1961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a:solidFill>
                  <a:schemeClr val="dk1"/>
                </a:solidFill>
                <a:latin typeface="Unbounded"/>
                <a:ea typeface="Unbounded"/>
              </a:rPr>
              <a:t>Artist Promotion Features</a:t>
            </a:r>
            <a:endParaRPr lang="fr-FR" sz="3500" b="0" strike="noStrike" spc="-1">
              <a:solidFill>
                <a:schemeClr val="dk1"/>
              </a:solidFill>
              <a:latin typeface="Arial"/>
            </a:endParaRPr>
          </a:p>
        </p:txBody>
      </p:sp>
      <p:sp>
        <p:nvSpPr>
          <p:cNvPr id="84" name="PlaceHolder 2"/>
          <p:cNvSpPr>
            <a:spLocks noGrp="1"/>
          </p:cNvSpPr>
          <p:nvPr>
            <p:ph type="subTitle"/>
          </p:nvPr>
        </p:nvSpPr>
        <p:spPr>
          <a:xfrm>
            <a:off x="2533680" y="600120"/>
            <a:ext cx="6381360" cy="2304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arial"/>
                <a:ea typeface="arial"/>
              </a:rPr>
              <a:t>To promote artists effectively, the website will include features such as artist spotlight sections, social media sharing options, and newsletters for fans. This will facilitate greater visibility for upcoming releases and events, helping to build a loyal fanbase while encouraging interaction between artists and their audience.</a:t>
            </a:r>
            <a:endParaRPr lang="en-US" sz="1400" b="0" strike="noStrike" spc="-1">
              <a:solidFill>
                <a:srgbClr val="000000"/>
              </a:solidFill>
              <a:latin typeface="OpenSymbol"/>
            </a:endParaRPr>
          </a:p>
        </p:txBody>
      </p:sp>
    </p:spTree>
  </p:cSld>
  <p:clrMapOvr>
    <a:masterClrMapping/>
  </p:clrMapOvr>
</p:sld>
</file>

<file path=ppt/theme/theme1.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Music Festival by Slidesgo">
  <a:themeElements>
    <a:clrScheme name="Simple Light">
      <a:dk1>
        <a:srgbClr val="05050C"/>
      </a:dk1>
      <a:lt1>
        <a:srgbClr val="F1F12B"/>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5050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469</Words>
  <Application>Microsoft Office PowerPoint</Application>
  <PresentationFormat>On-screen Show (16:9)</PresentationFormat>
  <Paragraphs>26</Paragraphs>
  <Slides>11</Slides>
  <Notes>0</Notes>
  <HiddenSlides>0</HiddenSlides>
  <MMClips>0</MMClips>
  <ScaleCrop>false</ScaleCrop>
  <HeadingPairs>
    <vt:vector size="6" baseType="variant">
      <vt:variant>
        <vt:lpstr>Fonts Used</vt:lpstr>
      </vt:variant>
      <vt:variant>
        <vt:i4>6</vt:i4>
      </vt:variant>
      <vt:variant>
        <vt:lpstr>Theme</vt:lpstr>
      </vt:variant>
      <vt:variant>
        <vt:i4>24</vt:i4>
      </vt:variant>
      <vt:variant>
        <vt:lpstr>Slide Titles</vt:lpstr>
      </vt:variant>
      <vt:variant>
        <vt:i4>11</vt:i4>
      </vt:variant>
    </vt:vector>
  </HeadingPairs>
  <TitlesOfParts>
    <vt:vector size="41" baseType="lpstr">
      <vt:lpstr>arial</vt:lpstr>
      <vt:lpstr>arial</vt:lpstr>
      <vt:lpstr>OpenSymbol</vt:lpstr>
      <vt:lpstr>Symbol</vt:lpstr>
      <vt:lpstr>Unbounded</vt:lpstr>
      <vt:lpstr>Wingdings</vt:lpstr>
      <vt:lpstr>Music Festival by Slidesgo</vt:lpstr>
      <vt:lpstr>Music Festival by Slidesgo</vt:lpstr>
      <vt:lpstr>Music Festival by Slidesgo</vt:lpstr>
      <vt:lpstr>Music Festival by Slidesgo</vt:lpstr>
      <vt:lpstr>Music Festival by Slidesgo</vt:lpstr>
      <vt:lpstr>Music Festival by Slidesgo</vt:lpstr>
      <vt:lpstr>Music Festival by Slidesgo</vt:lpstr>
      <vt:lpstr>Music Festival by Slidesgo</vt:lpstr>
      <vt:lpstr>Music Festival by Slidesgo</vt:lpstr>
      <vt:lpstr>Music Festival by Slidesgo</vt:lpstr>
      <vt:lpstr>Music Festival by Slidesgo</vt:lpstr>
      <vt:lpstr>Music Festival by Slidesgo</vt:lpstr>
      <vt:lpstr>Music Festival by Slidesgo</vt:lpstr>
      <vt:lpstr>Music Festival by Slidesgo</vt:lpstr>
      <vt:lpstr>Music Festival by Slidesgo</vt:lpstr>
      <vt:lpstr>Music Festival by Slidesgo</vt:lpstr>
      <vt:lpstr>Music Festival by Slidesgo</vt:lpstr>
      <vt:lpstr>Music Festival by Slidesgo</vt:lpstr>
      <vt:lpstr>Music Festival by Slidesgo</vt:lpstr>
      <vt:lpstr>Music Festival by Slidesgo</vt:lpstr>
      <vt:lpstr>Music Festival by Slidesgo</vt:lpstr>
      <vt:lpstr>Slidesgo Final Pages</vt:lpstr>
      <vt:lpstr>Slidesgo Final Pages</vt:lpstr>
      <vt:lpstr>Slidesgo Final Pages</vt:lpstr>
      <vt:lpstr>Music Group Website</vt:lpstr>
      <vt:lpstr>Introduction</vt:lpstr>
      <vt:lpstr>Purpose and Goals</vt:lpstr>
      <vt:lpstr>Target Audience</vt:lpstr>
      <vt:lpstr>Features and Functionality</vt:lpstr>
      <vt:lpstr>Song Video Player</vt:lpstr>
      <vt:lpstr>Design and User Experience</vt:lpstr>
      <vt:lpstr>Integration with Albums</vt:lpstr>
      <vt:lpstr>Artist Promotion Features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Syed hassan Ali</cp:lastModifiedBy>
  <cp:revision>1</cp:revision>
  <dcterms:modified xsi:type="dcterms:W3CDTF">2025-05-12T15:03:46Z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2025-05-12T14:56:44Z</dcterms:created>
  <dc:creator>Unknown Creator</dc:creator>
  <dc:description/>
  <dc:language>en-US</dc:language>
  <cp:lastModifiedBy>Unknown Creator</cp:lastModifiedBy>
  <dcterms:modified xsi:type="dcterms:W3CDTF">2025-05-12T14:56:44Z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