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3" r:id="rId2"/>
    <p:sldId id="260" r:id="rId3"/>
    <p:sldId id="262" r:id="rId4"/>
    <p:sldId id="264" r:id="rId5"/>
    <p:sldId id="256" r:id="rId6"/>
    <p:sldId id="257" r:id="rId7"/>
    <p:sldId id="258" r:id="rId8"/>
    <p:sldId id="265" r:id="rId9"/>
    <p:sldId id="266"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3DA8"/>
    <a:srgbClr val="C36600"/>
    <a:srgbClr val="C99B25"/>
    <a:srgbClr val="E88008"/>
    <a:srgbClr val="EF8D1A"/>
    <a:srgbClr val="A76D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65" d="100"/>
          <a:sy n="65" d="100"/>
        </p:scale>
        <p:origin x="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AEB32BF-9450-48BC-A513-D60BA88B6FE2}" type="datetimeFigureOut">
              <a:rPr lang="en-US" smtClean="0"/>
              <a:t>3/13/2023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DFF84C1-7F5B-4BA8-A8C4-915ACE1BEBB5}" type="slidenum">
              <a:rPr lang="en-US" smtClean="0"/>
              <a:t>‹#›</a:t>
            </a:fld>
            <a:endParaRPr lang="en-US"/>
          </a:p>
        </p:txBody>
      </p:sp>
    </p:spTree>
    <p:extLst>
      <p:ext uri="{BB962C8B-B14F-4D97-AF65-F5344CB8AC3E}">
        <p14:creationId xmlns:p14="http://schemas.microsoft.com/office/powerpoint/2010/main" val="3120669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EB32BF-9450-48BC-A513-D60BA88B6FE2}"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FF84C1-7F5B-4BA8-A8C4-915ACE1BEBB5}" type="slidenum">
              <a:rPr lang="en-US" smtClean="0"/>
              <a:t>‹#›</a:t>
            </a:fld>
            <a:endParaRPr lang="en-US"/>
          </a:p>
        </p:txBody>
      </p:sp>
    </p:spTree>
    <p:extLst>
      <p:ext uri="{BB962C8B-B14F-4D97-AF65-F5344CB8AC3E}">
        <p14:creationId xmlns:p14="http://schemas.microsoft.com/office/powerpoint/2010/main" val="402066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AEB32BF-9450-48BC-A513-D60BA88B6FE2}" type="datetimeFigureOut">
              <a:rPr lang="en-US" smtClean="0"/>
              <a:t>3/13/2023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FF84C1-7F5B-4BA8-A8C4-915ACE1BEBB5}" type="slidenum">
              <a:rPr lang="en-US" smtClean="0"/>
              <a:t>‹#›</a:t>
            </a:fld>
            <a:endParaRPr lang="en-US"/>
          </a:p>
        </p:txBody>
      </p:sp>
    </p:spTree>
    <p:extLst>
      <p:ext uri="{BB962C8B-B14F-4D97-AF65-F5344CB8AC3E}">
        <p14:creationId xmlns:p14="http://schemas.microsoft.com/office/powerpoint/2010/main" val="3451070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AEB32BF-9450-48BC-A513-D60BA88B6FE2}" type="datetimeFigureOut">
              <a:rPr lang="en-US" smtClean="0"/>
              <a:t>3/13/2023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FF84C1-7F5B-4BA8-A8C4-915ACE1BEBB5}"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05044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AEB32BF-9450-48BC-A513-D60BA88B6FE2}" type="datetimeFigureOut">
              <a:rPr lang="en-US" smtClean="0"/>
              <a:t>3/13/2023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FF84C1-7F5B-4BA8-A8C4-915ACE1BEBB5}" type="slidenum">
              <a:rPr lang="en-US" smtClean="0"/>
              <a:t>‹#›</a:t>
            </a:fld>
            <a:endParaRPr lang="en-US"/>
          </a:p>
        </p:txBody>
      </p:sp>
    </p:spTree>
    <p:extLst>
      <p:ext uri="{BB962C8B-B14F-4D97-AF65-F5344CB8AC3E}">
        <p14:creationId xmlns:p14="http://schemas.microsoft.com/office/powerpoint/2010/main" val="1455998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AEB32BF-9450-48BC-A513-D60BA88B6FE2}" type="datetimeFigureOut">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FF84C1-7F5B-4BA8-A8C4-915ACE1BEBB5}" type="slidenum">
              <a:rPr lang="en-US" smtClean="0"/>
              <a:t>‹#›</a:t>
            </a:fld>
            <a:endParaRPr lang="en-US"/>
          </a:p>
        </p:txBody>
      </p:sp>
    </p:spTree>
    <p:extLst>
      <p:ext uri="{BB962C8B-B14F-4D97-AF65-F5344CB8AC3E}">
        <p14:creationId xmlns:p14="http://schemas.microsoft.com/office/powerpoint/2010/main" val="2477974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AEB32BF-9450-48BC-A513-D60BA88B6FE2}" type="datetimeFigureOut">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FF84C1-7F5B-4BA8-A8C4-915ACE1BEBB5}" type="slidenum">
              <a:rPr lang="en-US" smtClean="0"/>
              <a:t>‹#›</a:t>
            </a:fld>
            <a:endParaRPr lang="en-US"/>
          </a:p>
        </p:txBody>
      </p:sp>
    </p:spTree>
    <p:extLst>
      <p:ext uri="{BB962C8B-B14F-4D97-AF65-F5344CB8AC3E}">
        <p14:creationId xmlns:p14="http://schemas.microsoft.com/office/powerpoint/2010/main" val="1446001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B32BF-9450-48BC-A513-D60BA88B6FE2}"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FF84C1-7F5B-4BA8-A8C4-915ACE1BEBB5}" type="slidenum">
              <a:rPr lang="en-US" smtClean="0"/>
              <a:t>‹#›</a:t>
            </a:fld>
            <a:endParaRPr lang="en-US"/>
          </a:p>
        </p:txBody>
      </p:sp>
    </p:spTree>
    <p:extLst>
      <p:ext uri="{BB962C8B-B14F-4D97-AF65-F5344CB8AC3E}">
        <p14:creationId xmlns:p14="http://schemas.microsoft.com/office/powerpoint/2010/main" val="1026723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AEB32BF-9450-48BC-A513-D60BA88B6FE2}" type="datetimeFigureOut">
              <a:rPr lang="en-US" smtClean="0"/>
              <a:t>3/13/2023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FF84C1-7F5B-4BA8-A8C4-915ACE1BEBB5}" type="slidenum">
              <a:rPr lang="en-US" smtClean="0"/>
              <a:t>‹#›</a:t>
            </a:fld>
            <a:endParaRPr lang="en-US"/>
          </a:p>
        </p:txBody>
      </p:sp>
    </p:spTree>
    <p:extLst>
      <p:ext uri="{BB962C8B-B14F-4D97-AF65-F5344CB8AC3E}">
        <p14:creationId xmlns:p14="http://schemas.microsoft.com/office/powerpoint/2010/main" val="3182716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B32BF-9450-48BC-A513-D60BA88B6FE2}"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FF84C1-7F5B-4BA8-A8C4-915ACE1BEBB5}" type="slidenum">
              <a:rPr lang="en-US" smtClean="0"/>
              <a:t>‹#›</a:t>
            </a:fld>
            <a:endParaRPr lang="en-US"/>
          </a:p>
        </p:txBody>
      </p:sp>
    </p:spTree>
    <p:extLst>
      <p:ext uri="{BB962C8B-B14F-4D97-AF65-F5344CB8AC3E}">
        <p14:creationId xmlns:p14="http://schemas.microsoft.com/office/powerpoint/2010/main" val="298756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AEB32BF-9450-48BC-A513-D60BA88B6FE2}" type="datetimeFigureOut">
              <a:rPr lang="en-US" smtClean="0"/>
              <a:t>3/13/2023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FF84C1-7F5B-4BA8-A8C4-915ACE1BEBB5}" type="slidenum">
              <a:rPr lang="en-US" smtClean="0"/>
              <a:t>‹#›</a:t>
            </a:fld>
            <a:endParaRPr lang="en-US"/>
          </a:p>
        </p:txBody>
      </p:sp>
    </p:spTree>
    <p:extLst>
      <p:ext uri="{BB962C8B-B14F-4D97-AF65-F5344CB8AC3E}">
        <p14:creationId xmlns:p14="http://schemas.microsoft.com/office/powerpoint/2010/main" val="542446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EB32BF-9450-48BC-A513-D60BA88B6FE2}"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FF84C1-7F5B-4BA8-A8C4-915ACE1BEBB5}" type="slidenum">
              <a:rPr lang="en-US" smtClean="0"/>
              <a:t>‹#›</a:t>
            </a:fld>
            <a:endParaRPr lang="en-US"/>
          </a:p>
        </p:txBody>
      </p:sp>
    </p:spTree>
    <p:extLst>
      <p:ext uri="{BB962C8B-B14F-4D97-AF65-F5344CB8AC3E}">
        <p14:creationId xmlns:p14="http://schemas.microsoft.com/office/powerpoint/2010/main" val="426450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EB32BF-9450-48BC-A513-D60BA88B6FE2}" type="datetimeFigureOut">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FF84C1-7F5B-4BA8-A8C4-915ACE1BEBB5}" type="slidenum">
              <a:rPr lang="en-US" smtClean="0"/>
              <a:t>‹#›</a:t>
            </a:fld>
            <a:endParaRPr lang="en-US"/>
          </a:p>
        </p:txBody>
      </p:sp>
    </p:spTree>
    <p:extLst>
      <p:ext uri="{BB962C8B-B14F-4D97-AF65-F5344CB8AC3E}">
        <p14:creationId xmlns:p14="http://schemas.microsoft.com/office/powerpoint/2010/main" val="175901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EB32BF-9450-48BC-A513-D60BA88B6FE2}" type="datetimeFigureOut">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FF84C1-7F5B-4BA8-A8C4-915ACE1BEBB5}" type="slidenum">
              <a:rPr lang="en-US" smtClean="0"/>
              <a:t>‹#›</a:t>
            </a:fld>
            <a:endParaRPr lang="en-US"/>
          </a:p>
        </p:txBody>
      </p:sp>
    </p:spTree>
    <p:extLst>
      <p:ext uri="{BB962C8B-B14F-4D97-AF65-F5344CB8AC3E}">
        <p14:creationId xmlns:p14="http://schemas.microsoft.com/office/powerpoint/2010/main" val="167888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EB32BF-9450-48BC-A513-D60BA88B6FE2}" type="datetimeFigureOut">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FF84C1-7F5B-4BA8-A8C4-915ACE1BEBB5}" type="slidenum">
              <a:rPr lang="en-US" smtClean="0"/>
              <a:t>‹#›</a:t>
            </a:fld>
            <a:endParaRPr lang="en-US"/>
          </a:p>
        </p:txBody>
      </p:sp>
    </p:spTree>
    <p:extLst>
      <p:ext uri="{BB962C8B-B14F-4D97-AF65-F5344CB8AC3E}">
        <p14:creationId xmlns:p14="http://schemas.microsoft.com/office/powerpoint/2010/main" val="2749828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EB32BF-9450-48BC-A513-D60BA88B6FE2}"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FF84C1-7F5B-4BA8-A8C4-915ACE1BEBB5}" type="slidenum">
              <a:rPr lang="en-US" smtClean="0"/>
              <a:t>‹#›</a:t>
            </a:fld>
            <a:endParaRPr lang="en-US"/>
          </a:p>
        </p:txBody>
      </p:sp>
    </p:spTree>
    <p:extLst>
      <p:ext uri="{BB962C8B-B14F-4D97-AF65-F5344CB8AC3E}">
        <p14:creationId xmlns:p14="http://schemas.microsoft.com/office/powerpoint/2010/main" val="2079666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EB32BF-9450-48BC-A513-D60BA88B6FE2}"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FF84C1-7F5B-4BA8-A8C4-915ACE1BEBB5}" type="slidenum">
              <a:rPr lang="en-US" smtClean="0"/>
              <a:t>‹#›</a:t>
            </a:fld>
            <a:endParaRPr lang="en-US"/>
          </a:p>
        </p:txBody>
      </p:sp>
    </p:spTree>
    <p:extLst>
      <p:ext uri="{BB962C8B-B14F-4D97-AF65-F5344CB8AC3E}">
        <p14:creationId xmlns:p14="http://schemas.microsoft.com/office/powerpoint/2010/main" val="3927467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EB32BF-9450-48BC-A513-D60BA88B6FE2}" type="datetimeFigureOut">
              <a:rPr lang="en-US" smtClean="0"/>
              <a:t>3/13/2023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FF84C1-7F5B-4BA8-A8C4-915ACE1BEBB5}" type="slidenum">
              <a:rPr lang="en-US" smtClean="0"/>
              <a:t>‹#›</a:t>
            </a:fld>
            <a:endParaRPr lang="en-US"/>
          </a:p>
        </p:txBody>
      </p:sp>
    </p:spTree>
    <p:extLst>
      <p:ext uri="{BB962C8B-B14F-4D97-AF65-F5344CB8AC3E}">
        <p14:creationId xmlns:p14="http://schemas.microsoft.com/office/powerpoint/2010/main" val="210559135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C5C0B-1019-417C-A387-53441F710331}"/>
              </a:ext>
            </a:extLst>
          </p:cNvPr>
          <p:cNvSpPr txBox="1"/>
          <p:nvPr/>
        </p:nvSpPr>
        <p:spPr>
          <a:xfrm>
            <a:off x="2017336" y="1112362"/>
            <a:ext cx="3563332" cy="584775"/>
          </a:xfrm>
          <a:prstGeom prst="rect">
            <a:avLst/>
          </a:prstGeom>
          <a:noFill/>
        </p:spPr>
        <p:txBody>
          <a:bodyPr wrap="square" rtlCol="0">
            <a:spAutoFit/>
          </a:bodyPr>
          <a:lstStyle/>
          <a:p>
            <a:r>
              <a:rPr lang="en-US" sz="3200" b="1" dirty="0">
                <a:solidFill>
                  <a:schemeClr val="accent1">
                    <a:lumMod val="75000"/>
                  </a:schemeClr>
                </a:solidFill>
                <a:latin typeface="Arial" panose="020B0604020202020204" pitchFamily="34" charset="0"/>
                <a:cs typeface="Arial" panose="020B0604020202020204" pitchFamily="34" charset="0"/>
              </a:rPr>
              <a:t>WELCOME!</a:t>
            </a:r>
          </a:p>
        </p:txBody>
      </p:sp>
      <p:sp>
        <p:nvSpPr>
          <p:cNvPr id="11" name="Rectangle 10">
            <a:extLst>
              <a:ext uri="{FF2B5EF4-FFF2-40B4-BE49-F238E27FC236}">
                <a16:creationId xmlns:a16="http://schemas.microsoft.com/office/drawing/2014/main" id="{C55E3293-9579-435E-A65E-DD483206BCF7}"/>
              </a:ext>
            </a:extLst>
          </p:cNvPr>
          <p:cNvSpPr/>
          <p:nvPr/>
        </p:nvSpPr>
        <p:spPr>
          <a:xfrm>
            <a:off x="9427" y="3949830"/>
            <a:ext cx="12192000" cy="2908169"/>
          </a:xfrm>
          <a:prstGeom prst="rect">
            <a:avLst/>
          </a:prstGeom>
          <a:pattFill prst="pct70">
            <a:fgClr>
              <a:srgbClr val="C36600"/>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262E2E4-2E86-45F8-AC14-6637DA00CAC6}"/>
              </a:ext>
            </a:extLst>
          </p:cNvPr>
          <p:cNvGrpSpPr/>
          <p:nvPr/>
        </p:nvGrpSpPr>
        <p:grpSpPr>
          <a:xfrm>
            <a:off x="2998903" y="1697137"/>
            <a:ext cx="6194194" cy="584775"/>
            <a:chOff x="2878319" y="1696511"/>
            <a:chExt cx="6194194" cy="584775"/>
          </a:xfrm>
        </p:grpSpPr>
        <p:sp>
          <p:nvSpPr>
            <p:cNvPr id="4" name="TextBox 3">
              <a:extLst>
                <a:ext uri="{FF2B5EF4-FFF2-40B4-BE49-F238E27FC236}">
                  <a16:creationId xmlns:a16="http://schemas.microsoft.com/office/drawing/2014/main" id="{2944B2FD-8CA1-4961-AC7E-8B047A7EF108}"/>
                </a:ext>
              </a:extLst>
            </p:cNvPr>
            <p:cNvSpPr txBox="1"/>
            <p:nvPr/>
          </p:nvSpPr>
          <p:spPr>
            <a:xfrm>
              <a:off x="3119487" y="1819685"/>
              <a:ext cx="5953026" cy="369332"/>
            </a:xfrm>
            <a:prstGeom prst="rect">
              <a:avLst/>
            </a:prstGeom>
            <a:noFill/>
          </p:spPr>
          <p:txBody>
            <a:bodyPr wrap="square" rtlCol="0">
              <a:spAutoFit/>
            </a:bodyPr>
            <a:lstStyle/>
            <a:p>
              <a:r>
                <a:rPr lang="en-US" dirty="0">
                  <a:solidFill>
                    <a:schemeClr val="accent2">
                      <a:lumMod val="40000"/>
                      <a:lumOff val="60000"/>
                    </a:schemeClr>
                  </a:solidFill>
                </a:rPr>
                <a:t>Presentation of MS Word In PowerPoint</a:t>
              </a:r>
            </a:p>
          </p:txBody>
        </p:sp>
        <p:sp>
          <p:nvSpPr>
            <p:cNvPr id="6" name="Frame 5">
              <a:extLst>
                <a:ext uri="{FF2B5EF4-FFF2-40B4-BE49-F238E27FC236}">
                  <a16:creationId xmlns:a16="http://schemas.microsoft.com/office/drawing/2014/main" id="{D03BDACB-FEB2-41AB-BF91-285CC4E46808}"/>
                </a:ext>
              </a:extLst>
            </p:cNvPr>
            <p:cNvSpPr/>
            <p:nvPr/>
          </p:nvSpPr>
          <p:spPr>
            <a:xfrm>
              <a:off x="2878319" y="1696511"/>
              <a:ext cx="5200452" cy="584775"/>
            </a:xfrm>
            <a:prstGeom prst="frame">
              <a:avLst>
                <a:gd name="adj1" fmla="val 6052"/>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grpSp>
      <p:grpSp>
        <p:nvGrpSpPr>
          <p:cNvPr id="9" name="Group 8">
            <a:extLst>
              <a:ext uri="{FF2B5EF4-FFF2-40B4-BE49-F238E27FC236}">
                <a16:creationId xmlns:a16="http://schemas.microsoft.com/office/drawing/2014/main" id="{F67BFE67-7E58-4A4C-978E-8951D5A4DAC3}"/>
              </a:ext>
            </a:extLst>
          </p:cNvPr>
          <p:cNvGrpSpPr/>
          <p:nvPr/>
        </p:nvGrpSpPr>
        <p:grpSpPr>
          <a:xfrm>
            <a:off x="1489436" y="4211082"/>
            <a:ext cx="7032396" cy="1372910"/>
            <a:chOff x="1842942" y="3619893"/>
            <a:chExt cx="6009587" cy="749463"/>
          </a:xfrm>
        </p:grpSpPr>
        <p:sp>
          <p:nvSpPr>
            <p:cNvPr id="3" name="TextBox 2">
              <a:extLst>
                <a:ext uri="{FF2B5EF4-FFF2-40B4-BE49-F238E27FC236}">
                  <a16:creationId xmlns:a16="http://schemas.microsoft.com/office/drawing/2014/main" id="{3D00E644-E053-47E0-B986-A1D9CA0E950B}"/>
                </a:ext>
              </a:extLst>
            </p:cNvPr>
            <p:cNvSpPr txBox="1"/>
            <p:nvPr/>
          </p:nvSpPr>
          <p:spPr>
            <a:xfrm>
              <a:off x="2017336" y="3846136"/>
              <a:ext cx="5835193" cy="285623"/>
            </a:xfrm>
            <a:prstGeom prst="rect">
              <a:avLst/>
            </a:prstGeom>
            <a:noFill/>
          </p:spPr>
          <p:txBody>
            <a:bodyPr wrap="square" rtlCol="0">
              <a:spAutoFit/>
            </a:bodyPr>
            <a:lstStyle/>
            <a:p>
              <a:r>
                <a:rPr lang="en-US" sz="2800" dirty="0">
                  <a:solidFill>
                    <a:schemeClr val="accent5">
                      <a:lumMod val="40000"/>
                      <a:lumOff val="60000"/>
                    </a:schemeClr>
                  </a:solidFill>
                </a:rPr>
                <a:t>      Aligarh Institute of Technology</a:t>
              </a:r>
            </a:p>
          </p:txBody>
        </p:sp>
        <p:sp>
          <p:nvSpPr>
            <p:cNvPr id="7" name="Frame 6">
              <a:extLst>
                <a:ext uri="{FF2B5EF4-FFF2-40B4-BE49-F238E27FC236}">
                  <a16:creationId xmlns:a16="http://schemas.microsoft.com/office/drawing/2014/main" id="{DF637577-CAFD-4BEA-A045-30C8E5A291DD}"/>
                </a:ext>
              </a:extLst>
            </p:cNvPr>
            <p:cNvSpPr/>
            <p:nvPr/>
          </p:nvSpPr>
          <p:spPr>
            <a:xfrm>
              <a:off x="1842942" y="3619893"/>
              <a:ext cx="5835193" cy="749463"/>
            </a:xfrm>
            <a:prstGeom prst="frame">
              <a:avLst>
                <a:gd name="adj1" fmla="val 5896"/>
              </a:avLst>
            </a:prstGeom>
            <a:solidFill>
              <a:schemeClr val="bg1">
                <a:lumMod val="85000"/>
                <a:lumOff val="1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8" name="TextBox 7">
            <a:extLst>
              <a:ext uri="{FF2B5EF4-FFF2-40B4-BE49-F238E27FC236}">
                <a16:creationId xmlns:a16="http://schemas.microsoft.com/office/drawing/2014/main" id="{DE39AFBB-06B4-40DA-A330-A9743A5182F9}"/>
              </a:ext>
            </a:extLst>
          </p:cNvPr>
          <p:cNvSpPr txBox="1"/>
          <p:nvPr/>
        </p:nvSpPr>
        <p:spPr>
          <a:xfrm>
            <a:off x="8939796" y="5986799"/>
            <a:ext cx="3167406" cy="369332"/>
          </a:xfrm>
          <a:prstGeom prst="rect">
            <a:avLst/>
          </a:prstGeom>
          <a:noFill/>
        </p:spPr>
        <p:txBody>
          <a:bodyPr wrap="square" rtlCol="0">
            <a:spAutoFit/>
          </a:bodyPr>
          <a:lstStyle/>
          <a:p>
            <a:r>
              <a:rPr lang="en-US" dirty="0">
                <a:solidFill>
                  <a:schemeClr val="accent3">
                    <a:lumMod val="40000"/>
                    <a:lumOff val="60000"/>
                  </a:schemeClr>
                </a:solidFill>
              </a:rPr>
              <a:t>Presented by Group: 05</a:t>
            </a:r>
          </a:p>
        </p:txBody>
      </p:sp>
      <p:grpSp>
        <p:nvGrpSpPr>
          <p:cNvPr id="15" name="Group 14">
            <a:extLst>
              <a:ext uri="{FF2B5EF4-FFF2-40B4-BE49-F238E27FC236}">
                <a16:creationId xmlns:a16="http://schemas.microsoft.com/office/drawing/2014/main" id="{E18FF113-2CE3-46AE-83FB-9C4B185F9C9D}"/>
              </a:ext>
            </a:extLst>
          </p:cNvPr>
          <p:cNvGrpSpPr/>
          <p:nvPr/>
        </p:nvGrpSpPr>
        <p:grpSpPr>
          <a:xfrm>
            <a:off x="8487353" y="4785967"/>
            <a:ext cx="3535050" cy="1951105"/>
            <a:chOff x="8521832" y="4091478"/>
            <a:chExt cx="3535050" cy="1951105"/>
          </a:xfrm>
        </p:grpSpPr>
        <p:sp>
          <p:nvSpPr>
            <p:cNvPr id="5" name="Frame 4">
              <a:extLst>
                <a:ext uri="{FF2B5EF4-FFF2-40B4-BE49-F238E27FC236}">
                  <a16:creationId xmlns:a16="http://schemas.microsoft.com/office/drawing/2014/main" id="{5C2721FE-DDA6-4C47-9625-B690FC66EF12}"/>
                </a:ext>
              </a:extLst>
            </p:cNvPr>
            <p:cNvSpPr/>
            <p:nvPr/>
          </p:nvSpPr>
          <p:spPr>
            <a:xfrm>
              <a:off x="8521832" y="4091478"/>
              <a:ext cx="3535050" cy="1951105"/>
            </a:xfrm>
            <a:prstGeom prst="frame">
              <a:avLst>
                <a:gd name="adj1" fmla="val 139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ysClr val="windowText" lastClr="000000"/>
                  </a:solidFill>
                </a:ln>
                <a:solidFill>
                  <a:sysClr val="windowText" lastClr="000000"/>
                </a:solidFill>
              </a:endParaRPr>
            </a:p>
          </p:txBody>
        </p:sp>
        <p:sp>
          <p:nvSpPr>
            <p:cNvPr id="12" name="TextBox 11">
              <a:extLst>
                <a:ext uri="{FF2B5EF4-FFF2-40B4-BE49-F238E27FC236}">
                  <a16:creationId xmlns:a16="http://schemas.microsoft.com/office/drawing/2014/main" id="{1891F94A-4388-42D4-950C-38A09FAFE511}"/>
                </a:ext>
              </a:extLst>
            </p:cNvPr>
            <p:cNvSpPr txBox="1"/>
            <p:nvPr/>
          </p:nvSpPr>
          <p:spPr>
            <a:xfrm>
              <a:off x="8987825" y="4386259"/>
              <a:ext cx="2637542" cy="646332"/>
            </a:xfrm>
            <a:prstGeom prst="rect">
              <a:avLst/>
            </a:prstGeom>
            <a:noFill/>
          </p:spPr>
          <p:txBody>
            <a:bodyPr wrap="square" rtlCol="0">
              <a:spAutoFit/>
            </a:bodyPr>
            <a:lstStyle/>
            <a:p>
              <a:pPr algn="ctr"/>
              <a:r>
                <a:rPr lang="en-US" dirty="0">
                  <a:solidFill>
                    <a:schemeClr val="accent4">
                      <a:lumMod val="60000"/>
                      <a:lumOff val="40000"/>
                    </a:schemeClr>
                  </a:solidFill>
                </a:rPr>
                <a:t>First Year Software Section B</a:t>
              </a:r>
            </a:p>
          </p:txBody>
        </p:sp>
      </p:grpSp>
    </p:spTree>
    <p:extLst>
      <p:ext uri="{BB962C8B-B14F-4D97-AF65-F5344CB8AC3E}">
        <p14:creationId xmlns:p14="http://schemas.microsoft.com/office/powerpoint/2010/main" val="38511030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22" presetClass="entr" presetSubtype="4"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B13A71-8C1F-4CF3-BF6B-7C6278AFD116}"/>
              </a:ext>
            </a:extLst>
          </p:cNvPr>
          <p:cNvSpPr txBox="1"/>
          <p:nvPr/>
        </p:nvSpPr>
        <p:spPr>
          <a:xfrm>
            <a:off x="4364609" y="2686639"/>
            <a:ext cx="6532776" cy="1107996"/>
          </a:xfrm>
          <a:prstGeom prst="rect">
            <a:avLst/>
          </a:prstGeom>
          <a:noFill/>
        </p:spPr>
        <p:txBody>
          <a:bodyPr wrap="square" rtlCol="0">
            <a:spAutoFit/>
          </a:bodyPr>
          <a:lstStyle/>
          <a:p>
            <a:r>
              <a:rPr lang="en-US" sz="6600" b="1" dirty="0">
                <a:solidFill>
                  <a:srgbClr val="7030A0"/>
                </a:solidFill>
                <a:latin typeface="Agency FB" panose="020B0503020202020204" pitchFamily="34" charset="0"/>
              </a:rPr>
              <a:t>Thank  You!</a:t>
            </a:r>
          </a:p>
        </p:txBody>
      </p:sp>
    </p:spTree>
    <p:extLst>
      <p:ext uri="{BB962C8B-B14F-4D97-AF65-F5344CB8AC3E}">
        <p14:creationId xmlns:p14="http://schemas.microsoft.com/office/powerpoint/2010/main" val="39951124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32000" y="201277"/>
            <a:ext cx="8509299" cy="2492990"/>
          </a:xfrm>
          <a:prstGeom prst="rect">
            <a:avLst/>
          </a:prstGeom>
          <a:noFill/>
        </p:spPr>
        <p:txBody>
          <a:bodyPr wrap="square" rtlCol="0">
            <a:spAutoFit/>
          </a:bodyPr>
          <a:lstStyle/>
          <a:p>
            <a:pPr algn="ctr"/>
            <a:r>
              <a:rPr lang="en-US" sz="6000" b="1" u="sng" dirty="0">
                <a:solidFill>
                  <a:schemeClr val="accent5">
                    <a:lumMod val="75000"/>
                  </a:schemeClr>
                </a:solidFill>
                <a:latin typeface="Gabriola" panose="04040605051002020D02" pitchFamily="82" charset="0"/>
              </a:rPr>
              <a:t>Topic</a:t>
            </a:r>
          </a:p>
          <a:p>
            <a:r>
              <a:rPr lang="en-US" sz="4800" b="1" u="sng" dirty="0">
                <a:solidFill>
                  <a:schemeClr val="accent2">
                    <a:lumMod val="75000"/>
                  </a:schemeClr>
                </a:solidFill>
                <a:latin typeface="Gabriola" panose="04040605051002020D02" pitchFamily="82" charset="0"/>
              </a:rPr>
              <a:t>PAGE LAYOUT IN MS WORD &amp; IT’S USES</a:t>
            </a:r>
          </a:p>
          <a:p>
            <a:endParaRPr lang="en-US" sz="4800" dirty="0">
              <a:solidFill>
                <a:schemeClr val="accent2">
                  <a:lumMod val="75000"/>
                </a:schemeClr>
              </a:solidFill>
            </a:endParaRPr>
          </a:p>
        </p:txBody>
      </p:sp>
      <p:graphicFrame>
        <p:nvGraphicFramePr>
          <p:cNvPr id="2" name="Table 1">
            <a:extLst>
              <a:ext uri="{FF2B5EF4-FFF2-40B4-BE49-F238E27FC236}">
                <a16:creationId xmlns:a16="http://schemas.microsoft.com/office/drawing/2014/main" id="{E5D5D540-E594-4AD1-B14C-3BC0593AF654}"/>
              </a:ext>
            </a:extLst>
          </p:cNvPr>
          <p:cNvGraphicFramePr>
            <a:graphicFrameLocks noGrp="1"/>
          </p:cNvGraphicFramePr>
          <p:nvPr>
            <p:extLst>
              <p:ext uri="{D42A27DB-BD31-4B8C-83A1-F6EECF244321}">
                <p14:modId xmlns:p14="http://schemas.microsoft.com/office/powerpoint/2010/main" val="2913344739"/>
              </p:ext>
            </p:extLst>
          </p:nvPr>
        </p:nvGraphicFramePr>
        <p:xfrm>
          <a:off x="2032000" y="3017006"/>
          <a:ext cx="8128000" cy="2293455"/>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3421387695"/>
                    </a:ext>
                  </a:extLst>
                </a:gridCol>
                <a:gridCol w="4064000">
                  <a:extLst>
                    <a:ext uri="{9D8B030D-6E8A-4147-A177-3AD203B41FA5}">
                      <a16:colId xmlns:a16="http://schemas.microsoft.com/office/drawing/2014/main" val="1130244510"/>
                    </a:ext>
                  </a:extLst>
                </a:gridCol>
              </a:tblGrid>
              <a:tr h="552139">
                <a:tc>
                  <a:txBody>
                    <a:bodyPr/>
                    <a:lstStyle/>
                    <a:p>
                      <a:pPr algn="ctr"/>
                      <a:r>
                        <a:rPr lang="en-US" dirty="0"/>
                        <a:t>GROUP LEADER</a:t>
                      </a:r>
                    </a:p>
                  </a:txBody>
                  <a:tcPr/>
                </a:tc>
                <a:tc>
                  <a:txBody>
                    <a:bodyPr/>
                    <a:lstStyle/>
                    <a:p>
                      <a:pPr algn="ctr"/>
                      <a:r>
                        <a:rPr lang="en-US" sz="1800" b="1" i="0" kern="1200" dirty="0">
                          <a:solidFill>
                            <a:schemeClr val="lt1"/>
                          </a:solidFill>
                          <a:effectLst/>
                          <a:latin typeface="+mn-lt"/>
                          <a:ea typeface="+mn-ea"/>
                          <a:cs typeface="+mn-cs"/>
                        </a:rPr>
                        <a:t>GENERAL REGISTER NUMBER</a:t>
                      </a:r>
                      <a:endParaRPr lang="en-US" b="1" dirty="0"/>
                    </a:p>
                  </a:txBody>
                  <a:tcPr/>
                </a:tc>
                <a:extLst>
                  <a:ext uri="{0D108BD9-81ED-4DB2-BD59-A6C34878D82A}">
                    <a16:rowId xmlns:a16="http://schemas.microsoft.com/office/drawing/2014/main" val="512040049"/>
                  </a:ext>
                </a:extLst>
              </a:tr>
              <a:tr h="4353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Qazi Jawad Uddin (Group Leader)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 NO: 82</a:t>
                      </a:r>
                    </a:p>
                  </a:txBody>
                  <a:tcPr/>
                </a:tc>
                <a:extLst>
                  <a:ext uri="{0D108BD9-81ED-4DB2-BD59-A6C34878D82A}">
                    <a16:rowId xmlns:a16="http://schemas.microsoft.com/office/drawing/2014/main" val="1890346635"/>
                  </a:ext>
                </a:extLst>
              </a:tr>
              <a:tr h="4353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Faizan Haris</a:t>
                      </a:r>
                      <a:r>
                        <a:rPr lang="en-US" baseline="0" dirty="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 NO: 83</a:t>
                      </a:r>
                    </a:p>
                  </a:txBody>
                  <a:tcPr/>
                </a:tc>
                <a:extLst>
                  <a:ext uri="{0D108BD9-81ED-4DB2-BD59-A6C34878D82A}">
                    <a16:rowId xmlns:a16="http://schemas.microsoft.com/office/drawing/2014/main" val="282750085"/>
                  </a:ext>
                </a:extLst>
              </a:tr>
              <a:tr h="4353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Amman Mukhtar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 NO: 110</a:t>
                      </a:r>
                    </a:p>
                  </a:txBody>
                  <a:tcPr/>
                </a:tc>
                <a:extLst>
                  <a:ext uri="{0D108BD9-81ED-4DB2-BD59-A6C34878D82A}">
                    <a16:rowId xmlns:a16="http://schemas.microsoft.com/office/drawing/2014/main" val="3156096477"/>
                  </a:ext>
                </a:extLst>
              </a:tr>
              <a:tr h="4353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Muhammad Saad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 NO: 85</a:t>
                      </a:r>
                    </a:p>
                  </a:txBody>
                  <a:tcPr/>
                </a:tc>
                <a:extLst>
                  <a:ext uri="{0D108BD9-81ED-4DB2-BD59-A6C34878D82A}">
                    <a16:rowId xmlns:a16="http://schemas.microsoft.com/office/drawing/2014/main" val="2067679826"/>
                  </a:ext>
                </a:extLst>
              </a:tr>
            </a:tbl>
          </a:graphicData>
        </a:graphic>
      </p:graphicFrame>
    </p:spTree>
    <p:extLst>
      <p:ext uri="{BB962C8B-B14F-4D97-AF65-F5344CB8AC3E}">
        <p14:creationId xmlns:p14="http://schemas.microsoft.com/office/powerpoint/2010/main" val="231560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600"/>
                                        <p:tgtEl>
                                          <p:spTgt spid="2"/>
                                        </p:tgtEl>
                                      </p:cBhvr>
                                    </p:animEffect>
                                    <p:anim calcmode="lin" valueType="num">
                                      <p:cBhvr>
                                        <p:cTn id="13" dur="1600" fill="hold"/>
                                        <p:tgtEl>
                                          <p:spTgt spid="2"/>
                                        </p:tgtEl>
                                        <p:attrNameLst>
                                          <p:attrName>ppt_x</p:attrName>
                                        </p:attrNameLst>
                                      </p:cBhvr>
                                      <p:tavLst>
                                        <p:tav tm="0">
                                          <p:val>
                                            <p:strVal val="#ppt_x"/>
                                          </p:val>
                                        </p:tav>
                                        <p:tav tm="100000">
                                          <p:val>
                                            <p:strVal val="#ppt_x"/>
                                          </p:val>
                                        </p:tav>
                                      </p:tavLst>
                                    </p:anim>
                                    <p:anim calcmode="lin" valueType="num">
                                      <p:cBhvr>
                                        <p:cTn id="14" dur="16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2D3C18ED-13E1-4775-BCF2-A4CF87526DC8}"/>
              </a:ext>
            </a:extLst>
          </p:cNvPr>
          <p:cNvGrpSpPr/>
          <p:nvPr/>
        </p:nvGrpSpPr>
        <p:grpSpPr>
          <a:xfrm>
            <a:off x="1500434" y="246976"/>
            <a:ext cx="8869052" cy="2478418"/>
            <a:chOff x="1754957" y="1103768"/>
            <a:chExt cx="8682086" cy="2928546"/>
          </a:xfrm>
        </p:grpSpPr>
        <p:pic>
          <p:nvPicPr>
            <p:cNvPr id="3" name="Picture 2">
              <a:extLst>
                <a:ext uri="{FF2B5EF4-FFF2-40B4-BE49-F238E27FC236}">
                  <a16:creationId xmlns:a16="http://schemas.microsoft.com/office/drawing/2014/main" id="{A9410513-B08E-4C06-B121-83727CDEF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957" y="1103768"/>
              <a:ext cx="8682086" cy="2167334"/>
            </a:xfrm>
            <a:prstGeom prst="rect">
              <a:avLst/>
            </a:prstGeom>
          </p:spPr>
        </p:pic>
        <p:sp>
          <p:nvSpPr>
            <p:cNvPr id="10" name="Frame 9">
              <a:extLst>
                <a:ext uri="{FF2B5EF4-FFF2-40B4-BE49-F238E27FC236}">
                  <a16:creationId xmlns:a16="http://schemas.microsoft.com/office/drawing/2014/main" id="{14CB9066-6419-4AFC-9792-B3EBD92C024D}"/>
                </a:ext>
              </a:extLst>
            </p:cNvPr>
            <p:cNvSpPr/>
            <p:nvPr/>
          </p:nvSpPr>
          <p:spPr>
            <a:xfrm>
              <a:off x="4006392" y="1528716"/>
              <a:ext cx="659876" cy="507474"/>
            </a:xfrm>
            <a:prstGeom prst="frame">
              <a:avLst>
                <a:gd name="adj1" fmla="val 8916"/>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8" name="Group 17">
              <a:extLst>
                <a:ext uri="{FF2B5EF4-FFF2-40B4-BE49-F238E27FC236}">
                  <a16:creationId xmlns:a16="http://schemas.microsoft.com/office/drawing/2014/main" id="{015A9139-6438-4AE3-8532-D23B90376640}"/>
                </a:ext>
              </a:extLst>
            </p:cNvPr>
            <p:cNvGrpSpPr/>
            <p:nvPr/>
          </p:nvGrpSpPr>
          <p:grpSpPr>
            <a:xfrm>
              <a:off x="2908164" y="3511483"/>
              <a:ext cx="461917" cy="520831"/>
              <a:chOff x="2908164" y="3511483"/>
              <a:chExt cx="461917" cy="520831"/>
            </a:xfrm>
          </p:grpSpPr>
          <p:sp>
            <p:nvSpPr>
              <p:cNvPr id="13" name="Flowchart: Connector 12">
                <a:extLst>
                  <a:ext uri="{FF2B5EF4-FFF2-40B4-BE49-F238E27FC236}">
                    <a16:creationId xmlns:a16="http://schemas.microsoft.com/office/drawing/2014/main" id="{9B9EDB50-F063-4CBC-BE18-07C99587FE3C}"/>
                  </a:ext>
                </a:extLst>
              </p:cNvPr>
              <p:cNvSpPr/>
              <p:nvPr/>
            </p:nvSpPr>
            <p:spPr>
              <a:xfrm>
                <a:off x="2908164" y="3511483"/>
                <a:ext cx="461917" cy="52083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17113B9-3F65-411D-96D7-E4A7D3F8619A}"/>
                  </a:ext>
                </a:extLst>
              </p:cNvPr>
              <p:cNvSpPr txBox="1"/>
              <p:nvPr/>
            </p:nvSpPr>
            <p:spPr>
              <a:xfrm>
                <a:off x="3035432" y="3568049"/>
                <a:ext cx="188536" cy="400110"/>
              </a:xfrm>
              <a:prstGeom prst="rect">
                <a:avLst/>
              </a:prstGeom>
              <a:noFill/>
            </p:spPr>
            <p:txBody>
              <a:bodyPr wrap="square" rtlCol="0">
                <a:spAutoFit/>
              </a:bodyPr>
              <a:lstStyle/>
              <a:p>
                <a:pPr algn="ctr"/>
                <a:r>
                  <a:rPr lang="en-US" sz="2000" b="1" dirty="0"/>
                  <a:t>1</a:t>
                </a:r>
              </a:p>
            </p:txBody>
          </p:sp>
        </p:grpSp>
        <p:grpSp>
          <p:nvGrpSpPr>
            <p:cNvPr id="19" name="Group 18">
              <a:extLst>
                <a:ext uri="{FF2B5EF4-FFF2-40B4-BE49-F238E27FC236}">
                  <a16:creationId xmlns:a16="http://schemas.microsoft.com/office/drawing/2014/main" id="{54162FDB-90FC-47EF-A36F-A76254AD4C8F}"/>
                </a:ext>
              </a:extLst>
            </p:cNvPr>
            <p:cNvGrpSpPr/>
            <p:nvPr/>
          </p:nvGrpSpPr>
          <p:grpSpPr>
            <a:xfrm>
              <a:off x="8653801" y="3451913"/>
              <a:ext cx="461917" cy="520831"/>
              <a:chOff x="2908164" y="3511483"/>
              <a:chExt cx="461917" cy="520831"/>
            </a:xfrm>
          </p:grpSpPr>
          <p:sp>
            <p:nvSpPr>
              <p:cNvPr id="20" name="Flowchart: Connector 19">
                <a:extLst>
                  <a:ext uri="{FF2B5EF4-FFF2-40B4-BE49-F238E27FC236}">
                    <a16:creationId xmlns:a16="http://schemas.microsoft.com/office/drawing/2014/main" id="{1EBED608-04BE-4989-A987-B0ECC8BA883D}"/>
                  </a:ext>
                </a:extLst>
              </p:cNvPr>
              <p:cNvSpPr/>
              <p:nvPr/>
            </p:nvSpPr>
            <p:spPr>
              <a:xfrm>
                <a:off x="2908164" y="3511483"/>
                <a:ext cx="461917" cy="52083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7CABBB8-F6CE-4D3D-A38E-74DBABEBA65B}"/>
                  </a:ext>
                </a:extLst>
              </p:cNvPr>
              <p:cNvSpPr txBox="1"/>
              <p:nvPr/>
            </p:nvSpPr>
            <p:spPr>
              <a:xfrm>
                <a:off x="3035432" y="3568049"/>
                <a:ext cx="188536" cy="400110"/>
              </a:xfrm>
              <a:prstGeom prst="rect">
                <a:avLst/>
              </a:prstGeom>
              <a:noFill/>
            </p:spPr>
            <p:txBody>
              <a:bodyPr wrap="square" rtlCol="0">
                <a:spAutoFit/>
              </a:bodyPr>
              <a:lstStyle/>
              <a:p>
                <a:pPr algn="ctr"/>
                <a:r>
                  <a:rPr lang="en-US" sz="2000" b="1" dirty="0"/>
                  <a:t>3</a:t>
                </a:r>
              </a:p>
            </p:txBody>
          </p:sp>
        </p:grpSp>
        <p:grpSp>
          <p:nvGrpSpPr>
            <p:cNvPr id="22" name="Group 21">
              <a:extLst>
                <a:ext uri="{FF2B5EF4-FFF2-40B4-BE49-F238E27FC236}">
                  <a16:creationId xmlns:a16="http://schemas.microsoft.com/office/drawing/2014/main" id="{ABDD9125-315A-4207-B1AA-83790B2F2C91}"/>
                </a:ext>
              </a:extLst>
            </p:cNvPr>
            <p:cNvGrpSpPr/>
            <p:nvPr/>
          </p:nvGrpSpPr>
          <p:grpSpPr>
            <a:xfrm>
              <a:off x="5761343" y="3507688"/>
              <a:ext cx="461917" cy="520831"/>
              <a:chOff x="2908164" y="3511483"/>
              <a:chExt cx="461917" cy="520831"/>
            </a:xfrm>
          </p:grpSpPr>
          <p:sp>
            <p:nvSpPr>
              <p:cNvPr id="23" name="Flowchart: Connector 22">
                <a:extLst>
                  <a:ext uri="{FF2B5EF4-FFF2-40B4-BE49-F238E27FC236}">
                    <a16:creationId xmlns:a16="http://schemas.microsoft.com/office/drawing/2014/main" id="{CF7C4669-DCAF-43C5-8FC8-BFDC97851C04}"/>
                  </a:ext>
                </a:extLst>
              </p:cNvPr>
              <p:cNvSpPr/>
              <p:nvPr/>
            </p:nvSpPr>
            <p:spPr>
              <a:xfrm>
                <a:off x="2908164" y="3511483"/>
                <a:ext cx="461917" cy="52083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96FE467-2AA5-4D24-86F9-11D2D48E82CC}"/>
                  </a:ext>
                </a:extLst>
              </p:cNvPr>
              <p:cNvSpPr txBox="1"/>
              <p:nvPr/>
            </p:nvSpPr>
            <p:spPr>
              <a:xfrm>
                <a:off x="3035432" y="3568049"/>
                <a:ext cx="188536" cy="400110"/>
              </a:xfrm>
              <a:prstGeom prst="rect">
                <a:avLst/>
              </a:prstGeom>
              <a:noFill/>
            </p:spPr>
            <p:txBody>
              <a:bodyPr wrap="square" rtlCol="0">
                <a:spAutoFit/>
              </a:bodyPr>
              <a:lstStyle/>
              <a:p>
                <a:pPr algn="ctr"/>
                <a:r>
                  <a:rPr lang="en-US" sz="2000" b="1" dirty="0"/>
                  <a:t>2</a:t>
                </a:r>
              </a:p>
            </p:txBody>
          </p:sp>
        </p:grpSp>
      </p:grpSp>
      <p:grpSp>
        <p:nvGrpSpPr>
          <p:cNvPr id="9" name="Group 8">
            <a:extLst>
              <a:ext uri="{FF2B5EF4-FFF2-40B4-BE49-F238E27FC236}">
                <a16:creationId xmlns:a16="http://schemas.microsoft.com/office/drawing/2014/main" id="{19D236A5-5858-479D-85AB-10FB5C2F5DA0}"/>
              </a:ext>
            </a:extLst>
          </p:cNvPr>
          <p:cNvGrpSpPr/>
          <p:nvPr/>
        </p:nvGrpSpPr>
        <p:grpSpPr>
          <a:xfrm>
            <a:off x="2579426" y="1796292"/>
            <a:ext cx="6594049" cy="339366"/>
            <a:chOff x="2818615" y="3846134"/>
            <a:chExt cx="6594049" cy="339366"/>
          </a:xfrm>
        </p:grpSpPr>
        <p:sp>
          <p:nvSpPr>
            <p:cNvPr id="5" name="Frame 4">
              <a:extLst>
                <a:ext uri="{FF2B5EF4-FFF2-40B4-BE49-F238E27FC236}">
                  <a16:creationId xmlns:a16="http://schemas.microsoft.com/office/drawing/2014/main" id="{4EA8C871-4695-461A-886D-210692DC5A64}"/>
                </a:ext>
              </a:extLst>
            </p:cNvPr>
            <p:cNvSpPr/>
            <p:nvPr/>
          </p:nvSpPr>
          <p:spPr>
            <a:xfrm>
              <a:off x="2818615" y="3846135"/>
              <a:ext cx="848412" cy="339365"/>
            </a:xfrm>
            <a:prstGeom prst="frame">
              <a:avLst>
                <a:gd name="adj1" fmla="val 16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Frame 5">
              <a:extLst>
                <a:ext uri="{FF2B5EF4-FFF2-40B4-BE49-F238E27FC236}">
                  <a16:creationId xmlns:a16="http://schemas.microsoft.com/office/drawing/2014/main" id="{A8CC4C46-E287-4941-B8B5-EFBE9FE41349}"/>
                </a:ext>
              </a:extLst>
            </p:cNvPr>
            <p:cNvSpPr/>
            <p:nvPr/>
          </p:nvSpPr>
          <p:spPr>
            <a:xfrm>
              <a:off x="8564252" y="3846134"/>
              <a:ext cx="848412" cy="339365"/>
            </a:xfrm>
            <a:prstGeom prst="frame">
              <a:avLst>
                <a:gd name="adj1" fmla="val 16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B5E03458-AF19-4272-A181-81BA71FFC635}"/>
                </a:ext>
              </a:extLst>
            </p:cNvPr>
            <p:cNvSpPr/>
            <p:nvPr/>
          </p:nvSpPr>
          <p:spPr>
            <a:xfrm>
              <a:off x="5671794" y="3846135"/>
              <a:ext cx="848412" cy="339365"/>
            </a:xfrm>
            <a:prstGeom prst="frame">
              <a:avLst>
                <a:gd name="adj1" fmla="val 16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5" name="TextBox 34">
            <a:extLst>
              <a:ext uri="{FF2B5EF4-FFF2-40B4-BE49-F238E27FC236}">
                <a16:creationId xmlns:a16="http://schemas.microsoft.com/office/drawing/2014/main" id="{ABC44D56-9CB2-43F4-9E71-E29193AD0B04}"/>
              </a:ext>
            </a:extLst>
          </p:cNvPr>
          <p:cNvSpPr txBox="1"/>
          <p:nvPr/>
        </p:nvSpPr>
        <p:spPr>
          <a:xfrm>
            <a:off x="658687" y="3083183"/>
            <a:ext cx="10812545" cy="3693319"/>
          </a:xfrm>
          <a:prstGeom prst="rect">
            <a:avLst/>
          </a:prstGeom>
          <a:noFill/>
        </p:spPr>
        <p:txBody>
          <a:bodyPr wrap="square" rtlCol="0">
            <a:spAutoFit/>
          </a:bodyPr>
          <a:lstStyle/>
          <a:p>
            <a:r>
              <a:rPr lang="en-US" b="1" u="sng" dirty="0"/>
              <a:t>PAGE LAYOUT TAB:</a:t>
            </a:r>
          </a:p>
          <a:p>
            <a:r>
              <a:rPr lang="en-US" dirty="0"/>
              <a:t>The Page Layout Tab holds all the options that allow you to arrange your document pages just the way you want them. You can set margins, apply themes, control of page orientation and size, add sections and line breaks, display line numbers, and set paragraph indentation and lines.</a:t>
            </a:r>
          </a:p>
          <a:p>
            <a:endParaRPr lang="en-PK" dirty="0"/>
          </a:p>
          <a:p>
            <a:r>
              <a:rPr lang="en-US" b="1" u="sng" dirty="0"/>
              <a:t>TYPES OF LAYOUT TAB:</a:t>
            </a:r>
          </a:p>
          <a:p>
            <a:r>
              <a:rPr lang="en-US" dirty="0"/>
              <a:t>There are three types in page layout tab.</a:t>
            </a:r>
          </a:p>
          <a:p>
            <a:r>
              <a:rPr lang="en-US" dirty="0"/>
              <a:t>1. Page Setup Group</a:t>
            </a:r>
          </a:p>
          <a:p>
            <a:r>
              <a:rPr lang="en-US" dirty="0"/>
              <a:t>2. Paragraph Group</a:t>
            </a:r>
          </a:p>
          <a:p>
            <a:r>
              <a:rPr lang="en-US" dirty="0"/>
              <a:t>3. Arrange Group</a:t>
            </a:r>
          </a:p>
          <a:p>
            <a:br>
              <a:rPr lang="en-US" dirty="0"/>
            </a:br>
            <a:r>
              <a:rPr lang="en-US" dirty="0"/>
              <a:t> </a:t>
            </a:r>
          </a:p>
        </p:txBody>
      </p:sp>
    </p:spTree>
    <p:extLst>
      <p:ext uri="{BB962C8B-B14F-4D97-AF65-F5344CB8AC3E}">
        <p14:creationId xmlns:p14="http://schemas.microsoft.com/office/powerpoint/2010/main" val="222457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749"/>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1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0" presetClass="entr" presetSubtype="0" fill="hold" grpId="0" nodeType="clickEffect">
                                  <p:stCondLst>
                                    <p:cond delay="750"/>
                                  </p:stCondLst>
                                  <p:childTnLst>
                                    <p:set>
                                      <p:cBhvr>
                                        <p:cTn id="15" dur="1" fill="hold">
                                          <p:stCondLst>
                                            <p:cond delay="0"/>
                                          </p:stCondLst>
                                        </p:cTn>
                                        <p:tgtEl>
                                          <p:spTgt spid="35"/>
                                        </p:tgtEl>
                                        <p:attrNameLst>
                                          <p:attrName>style.visibility</p:attrName>
                                        </p:attrNameLst>
                                      </p:cBhvr>
                                      <p:to>
                                        <p:strVal val="visible"/>
                                      </p:to>
                                    </p:set>
                                    <p:animEffect transition="in" filter="wedge">
                                      <p:cBhvr>
                                        <p:cTn id="16" dur="2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8D9BCADD-3F8C-4B45-97A7-1714FAE627FC}"/>
              </a:ext>
            </a:extLst>
          </p:cNvPr>
          <p:cNvGrpSpPr/>
          <p:nvPr/>
        </p:nvGrpSpPr>
        <p:grpSpPr>
          <a:xfrm>
            <a:off x="203172" y="1410474"/>
            <a:ext cx="3959259" cy="4820644"/>
            <a:chOff x="203172" y="1410474"/>
            <a:chExt cx="3959259" cy="4820644"/>
          </a:xfrm>
        </p:grpSpPr>
        <p:pic>
          <p:nvPicPr>
            <p:cNvPr id="4" name="Picture 3">
              <a:extLst>
                <a:ext uri="{FF2B5EF4-FFF2-40B4-BE49-F238E27FC236}">
                  <a16:creationId xmlns:a16="http://schemas.microsoft.com/office/drawing/2014/main" id="{B15FF3E1-4707-4869-9EBB-A23D47E9E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72" y="4342210"/>
              <a:ext cx="3705727" cy="1888908"/>
            </a:xfrm>
            <a:prstGeom prst="rect">
              <a:avLst/>
            </a:prstGeom>
          </p:spPr>
        </p:pic>
        <p:grpSp>
          <p:nvGrpSpPr>
            <p:cNvPr id="16" name="Group 15">
              <a:extLst>
                <a:ext uri="{FF2B5EF4-FFF2-40B4-BE49-F238E27FC236}">
                  <a16:creationId xmlns:a16="http://schemas.microsoft.com/office/drawing/2014/main" id="{D9F21442-B0D4-4C5C-8696-81D2C4F81E26}"/>
                </a:ext>
              </a:extLst>
            </p:cNvPr>
            <p:cNvGrpSpPr/>
            <p:nvPr/>
          </p:nvGrpSpPr>
          <p:grpSpPr>
            <a:xfrm>
              <a:off x="203173" y="1410474"/>
              <a:ext cx="3959258" cy="4820644"/>
              <a:chOff x="203173" y="1410474"/>
              <a:chExt cx="3959258" cy="4820644"/>
            </a:xfrm>
          </p:grpSpPr>
          <p:sp>
            <p:nvSpPr>
              <p:cNvPr id="2" name="TextBox 1">
                <a:extLst>
                  <a:ext uri="{FF2B5EF4-FFF2-40B4-BE49-F238E27FC236}">
                    <a16:creationId xmlns:a16="http://schemas.microsoft.com/office/drawing/2014/main" id="{DB6B8D58-882A-4C8B-BB02-C0D6539FEAF8}"/>
                  </a:ext>
                </a:extLst>
              </p:cNvPr>
              <p:cNvSpPr txBox="1"/>
              <p:nvPr/>
            </p:nvSpPr>
            <p:spPr>
              <a:xfrm>
                <a:off x="203173" y="1410474"/>
                <a:ext cx="3959258" cy="2585323"/>
              </a:xfrm>
              <a:prstGeom prst="rect">
                <a:avLst/>
              </a:prstGeom>
              <a:noFill/>
            </p:spPr>
            <p:txBody>
              <a:bodyPr wrap="square" rtlCol="0">
                <a:spAutoFit/>
              </a:bodyPr>
              <a:lstStyle/>
              <a:p>
                <a:r>
                  <a:rPr lang="en-US" b="1" u="sng" dirty="0"/>
                  <a:t>PAGE SETUP GROUP:</a:t>
                </a:r>
              </a:p>
              <a:p>
                <a:r>
                  <a:rPr lang="en-US" dirty="0"/>
                  <a:t>It contains following options:</a:t>
                </a:r>
              </a:p>
              <a:p>
                <a:pPr marL="285750" indent="-285750">
                  <a:buFont typeface="Arial" panose="020B0604020202020204" pitchFamily="34" charset="0"/>
                  <a:buChar char="•"/>
                </a:pPr>
                <a:r>
                  <a:rPr lang="en-US" dirty="0"/>
                  <a:t>Margins</a:t>
                </a:r>
              </a:p>
              <a:p>
                <a:pPr marL="285750" indent="-285750">
                  <a:buFont typeface="Arial" panose="020B0604020202020204" pitchFamily="34" charset="0"/>
                  <a:buChar char="•"/>
                </a:pPr>
                <a:r>
                  <a:rPr lang="en-US" dirty="0"/>
                  <a:t>Orientation</a:t>
                </a:r>
              </a:p>
              <a:p>
                <a:pPr marL="285750" indent="-285750">
                  <a:buFont typeface="Arial" panose="020B0604020202020204" pitchFamily="34" charset="0"/>
                  <a:buChar char="•"/>
                </a:pPr>
                <a:r>
                  <a:rPr lang="en-US" dirty="0"/>
                  <a:t>Size</a:t>
                </a:r>
              </a:p>
              <a:p>
                <a:pPr marL="285750" indent="-285750">
                  <a:buFont typeface="Arial" panose="020B0604020202020204" pitchFamily="34" charset="0"/>
                  <a:buChar char="•"/>
                </a:pPr>
                <a:r>
                  <a:rPr lang="en-US" dirty="0"/>
                  <a:t>Columns</a:t>
                </a:r>
              </a:p>
              <a:p>
                <a:pPr marL="285750" indent="-285750">
                  <a:buFont typeface="Arial" panose="020B0604020202020204" pitchFamily="34" charset="0"/>
                  <a:buChar char="•"/>
                </a:pPr>
                <a:r>
                  <a:rPr lang="en-US" dirty="0"/>
                  <a:t>Breaks</a:t>
                </a:r>
              </a:p>
              <a:p>
                <a:pPr marL="285750" indent="-285750">
                  <a:buFont typeface="Arial" panose="020B0604020202020204" pitchFamily="34" charset="0"/>
                  <a:buChar char="•"/>
                </a:pPr>
                <a:r>
                  <a:rPr lang="en-US" dirty="0"/>
                  <a:t>Line Numbers</a:t>
                </a:r>
              </a:p>
              <a:p>
                <a:pPr marL="285750" indent="-285750">
                  <a:buFont typeface="Arial" panose="020B0604020202020204" pitchFamily="34" charset="0"/>
                  <a:buChar char="•"/>
                </a:pPr>
                <a:r>
                  <a:rPr lang="en-US" dirty="0"/>
                  <a:t>Hyphenation</a:t>
                </a:r>
              </a:p>
            </p:txBody>
          </p:sp>
          <p:sp>
            <p:nvSpPr>
              <p:cNvPr id="5" name="Frame 4">
                <a:extLst>
                  <a:ext uri="{FF2B5EF4-FFF2-40B4-BE49-F238E27FC236}">
                    <a16:creationId xmlns:a16="http://schemas.microsoft.com/office/drawing/2014/main" id="{F46124B8-AD9A-41C4-AD85-6D40E880AB1D}"/>
                  </a:ext>
                </a:extLst>
              </p:cNvPr>
              <p:cNvSpPr/>
              <p:nvPr/>
            </p:nvSpPr>
            <p:spPr>
              <a:xfrm>
                <a:off x="3013353" y="4715672"/>
                <a:ext cx="791851" cy="442416"/>
              </a:xfrm>
              <a:prstGeom prst="frame">
                <a:avLst>
                  <a:gd name="adj1" fmla="val 16074"/>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Frame 5">
                <a:extLst>
                  <a:ext uri="{FF2B5EF4-FFF2-40B4-BE49-F238E27FC236}">
                    <a16:creationId xmlns:a16="http://schemas.microsoft.com/office/drawing/2014/main" id="{0A18EB96-078F-44EF-8CDA-9839B468A082}"/>
                  </a:ext>
                </a:extLst>
              </p:cNvPr>
              <p:cNvSpPr/>
              <p:nvPr/>
            </p:nvSpPr>
            <p:spPr>
              <a:xfrm>
                <a:off x="203173" y="5124593"/>
                <a:ext cx="3705727" cy="1106525"/>
              </a:xfrm>
              <a:prstGeom prst="frame">
                <a:avLst>
                  <a:gd name="adj1" fmla="val 4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29" name="Group 28">
            <a:extLst>
              <a:ext uri="{FF2B5EF4-FFF2-40B4-BE49-F238E27FC236}">
                <a16:creationId xmlns:a16="http://schemas.microsoft.com/office/drawing/2014/main" id="{0B6B79D7-AC5C-4F51-999C-111B5101555C}"/>
              </a:ext>
            </a:extLst>
          </p:cNvPr>
          <p:cNvGrpSpPr/>
          <p:nvPr/>
        </p:nvGrpSpPr>
        <p:grpSpPr>
          <a:xfrm>
            <a:off x="4420631" y="1410474"/>
            <a:ext cx="3865530" cy="4826546"/>
            <a:chOff x="4420631" y="1410474"/>
            <a:chExt cx="3865530" cy="4826546"/>
          </a:xfrm>
        </p:grpSpPr>
        <p:sp>
          <p:nvSpPr>
            <p:cNvPr id="7" name="TextBox 6">
              <a:extLst>
                <a:ext uri="{FF2B5EF4-FFF2-40B4-BE49-F238E27FC236}">
                  <a16:creationId xmlns:a16="http://schemas.microsoft.com/office/drawing/2014/main" id="{6692B259-2B8B-4F1A-8657-C7A764D353FF}"/>
                </a:ext>
              </a:extLst>
            </p:cNvPr>
            <p:cNvSpPr txBox="1"/>
            <p:nvPr/>
          </p:nvSpPr>
          <p:spPr>
            <a:xfrm>
              <a:off x="4420631" y="1410474"/>
              <a:ext cx="3865530" cy="2308324"/>
            </a:xfrm>
            <a:prstGeom prst="rect">
              <a:avLst/>
            </a:prstGeom>
            <a:noFill/>
          </p:spPr>
          <p:txBody>
            <a:bodyPr wrap="square" rtlCol="0">
              <a:spAutoFit/>
            </a:bodyPr>
            <a:lstStyle/>
            <a:p>
              <a:r>
                <a:rPr lang="en-US" b="1" u="sng" dirty="0"/>
                <a:t>PARAGRAPH GROUP:</a:t>
              </a:r>
            </a:p>
            <a:p>
              <a:r>
                <a:rPr lang="en-US" dirty="0"/>
                <a:t>It contains following options:</a:t>
              </a:r>
            </a:p>
            <a:p>
              <a:pPr marL="285750" indent="-285750">
                <a:buFont typeface="Arial" panose="020B0604020202020204" pitchFamily="34" charset="0"/>
                <a:buChar char="•"/>
              </a:pPr>
              <a:r>
                <a:rPr lang="en-US" dirty="0"/>
                <a:t>Indent</a:t>
              </a:r>
            </a:p>
            <a:p>
              <a:pPr marL="285750" indent="-285750">
                <a:buFont typeface="Arial" panose="020B0604020202020204" pitchFamily="34" charset="0"/>
                <a:buChar char="•"/>
              </a:pPr>
              <a:r>
                <a:rPr lang="en-US" dirty="0"/>
                <a:t>Spacing</a:t>
              </a:r>
            </a:p>
            <a:p>
              <a:pPr marL="285750" indent="-285750">
                <a:buFont typeface="Arial" panose="020B0604020202020204" pitchFamily="34" charset="0"/>
                <a:buChar char="•"/>
              </a:pPr>
              <a:r>
                <a:rPr lang="en-US" dirty="0"/>
                <a:t>Left</a:t>
              </a:r>
            </a:p>
            <a:p>
              <a:pPr marL="285750" indent="-285750">
                <a:buFont typeface="Arial" panose="020B0604020202020204" pitchFamily="34" charset="0"/>
                <a:buChar char="•"/>
              </a:pPr>
              <a:r>
                <a:rPr lang="en-US" dirty="0"/>
                <a:t>Right</a:t>
              </a:r>
            </a:p>
            <a:p>
              <a:pPr marL="285750" indent="-285750">
                <a:buFont typeface="Arial" panose="020B0604020202020204" pitchFamily="34" charset="0"/>
                <a:buChar char="•"/>
              </a:pPr>
              <a:r>
                <a:rPr lang="en-US" dirty="0"/>
                <a:t>Before </a:t>
              </a:r>
            </a:p>
            <a:p>
              <a:pPr marL="285750" indent="-285750">
                <a:buFont typeface="Arial" panose="020B0604020202020204" pitchFamily="34" charset="0"/>
                <a:buChar char="•"/>
              </a:pPr>
              <a:r>
                <a:rPr lang="en-US" dirty="0"/>
                <a:t>After</a:t>
              </a:r>
            </a:p>
          </p:txBody>
        </p:sp>
        <p:grpSp>
          <p:nvGrpSpPr>
            <p:cNvPr id="27" name="Group 26">
              <a:extLst>
                <a:ext uri="{FF2B5EF4-FFF2-40B4-BE49-F238E27FC236}">
                  <a16:creationId xmlns:a16="http://schemas.microsoft.com/office/drawing/2014/main" id="{293CE0FD-0940-4226-83F8-238569CAAA8F}"/>
                </a:ext>
              </a:extLst>
            </p:cNvPr>
            <p:cNvGrpSpPr/>
            <p:nvPr/>
          </p:nvGrpSpPr>
          <p:grpSpPr>
            <a:xfrm>
              <a:off x="4420631" y="4331365"/>
              <a:ext cx="3299923" cy="1888908"/>
              <a:chOff x="4420631" y="4331365"/>
              <a:chExt cx="3299923" cy="1888908"/>
            </a:xfrm>
          </p:grpSpPr>
          <p:pic>
            <p:nvPicPr>
              <p:cNvPr id="9" name="Picture 8">
                <a:extLst>
                  <a:ext uri="{FF2B5EF4-FFF2-40B4-BE49-F238E27FC236}">
                    <a16:creationId xmlns:a16="http://schemas.microsoft.com/office/drawing/2014/main" id="{0418BC06-1B99-47DA-A153-84070BD50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0632" y="4331365"/>
                <a:ext cx="3299922" cy="1888908"/>
              </a:xfrm>
              <a:prstGeom prst="rect">
                <a:avLst/>
              </a:prstGeom>
            </p:spPr>
          </p:pic>
          <p:sp>
            <p:nvSpPr>
              <p:cNvPr id="12" name="Frame 11">
                <a:extLst>
                  <a:ext uri="{FF2B5EF4-FFF2-40B4-BE49-F238E27FC236}">
                    <a16:creationId xmlns:a16="http://schemas.microsoft.com/office/drawing/2014/main" id="{147E868A-4059-4716-9455-7531C3E130FC}"/>
                  </a:ext>
                </a:extLst>
              </p:cNvPr>
              <p:cNvSpPr/>
              <p:nvPr/>
            </p:nvSpPr>
            <p:spPr>
              <a:xfrm>
                <a:off x="4420631" y="4715672"/>
                <a:ext cx="632135" cy="442416"/>
              </a:xfrm>
              <a:prstGeom prst="frame">
                <a:avLst>
                  <a:gd name="adj1" fmla="val 16074"/>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3" name="Frame 12">
              <a:extLst>
                <a:ext uri="{FF2B5EF4-FFF2-40B4-BE49-F238E27FC236}">
                  <a16:creationId xmlns:a16="http://schemas.microsoft.com/office/drawing/2014/main" id="{186263F6-AB37-4FF4-9143-45F61746E6DF}"/>
                </a:ext>
              </a:extLst>
            </p:cNvPr>
            <p:cNvSpPr/>
            <p:nvPr/>
          </p:nvSpPr>
          <p:spPr>
            <a:xfrm>
              <a:off x="5052766" y="5124593"/>
              <a:ext cx="2667787" cy="1112427"/>
            </a:xfrm>
            <a:prstGeom prst="frame">
              <a:avLst>
                <a:gd name="adj1" fmla="val 4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2" name="TextBox 21">
            <a:extLst>
              <a:ext uri="{FF2B5EF4-FFF2-40B4-BE49-F238E27FC236}">
                <a16:creationId xmlns:a16="http://schemas.microsoft.com/office/drawing/2014/main" id="{91B60319-6637-4A70-B5F6-E74CB19F51BE}"/>
              </a:ext>
            </a:extLst>
          </p:cNvPr>
          <p:cNvSpPr txBox="1"/>
          <p:nvPr/>
        </p:nvSpPr>
        <p:spPr>
          <a:xfrm>
            <a:off x="660104" y="760170"/>
            <a:ext cx="556181" cy="461665"/>
          </a:xfrm>
          <a:prstGeom prst="rect">
            <a:avLst/>
          </a:prstGeom>
          <a:noFill/>
        </p:spPr>
        <p:txBody>
          <a:bodyPr wrap="square" rtlCol="0">
            <a:spAutoFit/>
          </a:bodyPr>
          <a:lstStyle/>
          <a:p>
            <a:r>
              <a:rPr lang="en-US" sz="2400" b="1" dirty="0">
                <a:solidFill>
                  <a:schemeClr val="accent2">
                    <a:lumMod val="40000"/>
                    <a:lumOff val="60000"/>
                  </a:schemeClr>
                </a:solidFill>
              </a:rPr>
              <a:t>1</a:t>
            </a:r>
          </a:p>
        </p:txBody>
      </p:sp>
      <p:sp>
        <p:nvSpPr>
          <p:cNvPr id="23" name="TextBox 22">
            <a:extLst>
              <a:ext uri="{FF2B5EF4-FFF2-40B4-BE49-F238E27FC236}">
                <a16:creationId xmlns:a16="http://schemas.microsoft.com/office/drawing/2014/main" id="{D14E482F-5C59-4383-B697-E3C2C31D765E}"/>
              </a:ext>
            </a:extLst>
          </p:cNvPr>
          <p:cNvSpPr txBox="1"/>
          <p:nvPr/>
        </p:nvSpPr>
        <p:spPr>
          <a:xfrm>
            <a:off x="5137068" y="773787"/>
            <a:ext cx="556181" cy="461665"/>
          </a:xfrm>
          <a:prstGeom prst="rect">
            <a:avLst/>
          </a:prstGeom>
          <a:noFill/>
        </p:spPr>
        <p:txBody>
          <a:bodyPr wrap="square" rtlCol="0">
            <a:spAutoFit/>
          </a:bodyPr>
          <a:lstStyle/>
          <a:p>
            <a:r>
              <a:rPr lang="en-US" sz="2400" b="1" dirty="0">
                <a:solidFill>
                  <a:schemeClr val="accent2">
                    <a:lumMod val="75000"/>
                  </a:schemeClr>
                </a:solidFill>
              </a:rPr>
              <a:t>2</a:t>
            </a:r>
          </a:p>
        </p:txBody>
      </p:sp>
      <p:sp>
        <p:nvSpPr>
          <p:cNvPr id="24" name="TextBox 23">
            <a:extLst>
              <a:ext uri="{FF2B5EF4-FFF2-40B4-BE49-F238E27FC236}">
                <a16:creationId xmlns:a16="http://schemas.microsoft.com/office/drawing/2014/main" id="{691F38C7-893E-4EA2-BC7D-F0B2C9407612}"/>
              </a:ext>
            </a:extLst>
          </p:cNvPr>
          <p:cNvSpPr txBox="1"/>
          <p:nvPr/>
        </p:nvSpPr>
        <p:spPr>
          <a:xfrm>
            <a:off x="8606671" y="708856"/>
            <a:ext cx="622169" cy="461665"/>
          </a:xfrm>
          <a:prstGeom prst="rect">
            <a:avLst/>
          </a:prstGeom>
          <a:noFill/>
        </p:spPr>
        <p:txBody>
          <a:bodyPr wrap="square" rtlCol="0">
            <a:spAutoFit/>
          </a:bodyPr>
          <a:lstStyle/>
          <a:p>
            <a:r>
              <a:rPr lang="en-US" sz="2400" b="1" dirty="0">
                <a:solidFill>
                  <a:schemeClr val="accent2">
                    <a:lumMod val="75000"/>
                  </a:schemeClr>
                </a:solidFill>
              </a:rPr>
              <a:t>3</a:t>
            </a:r>
          </a:p>
        </p:txBody>
      </p:sp>
      <p:grpSp>
        <p:nvGrpSpPr>
          <p:cNvPr id="30" name="Group 29">
            <a:extLst>
              <a:ext uri="{FF2B5EF4-FFF2-40B4-BE49-F238E27FC236}">
                <a16:creationId xmlns:a16="http://schemas.microsoft.com/office/drawing/2014/main" id="{F41056DA-8613-4B58-853A-64521F338F7A}"/>
              </a:ext>
            </a:extLst>
          </p:cNvPr>
          <p:cNvGrpSpPr/>
          <p:nvPr/>
        </p:nvGrpSpPr>
        <p:grpSpPr>
          <a:xfrm>
            <a:off x="8068352" y="1137528"/>
            <a:ext cx="3705726" cy="5121390"/>
            <a:chOff x="8068352" y="1137528"/>
            <a:chExt cx="3705726" cy="5121390"/>
          </a:xfrm>
        </p:grpSpPr>
        <p:grpSp>
          <p:nvGrpSpPr>
            <p:cNvPr id="26" name="Group 25">
              <a:extLst>
                <a:ext uri="{FF2B5EF4-FFF2-40B4-BE49-F238E27FC236}">
                  <a16:creationId xmlns:a16="http://schemas.microsoft.com/office/drawing/2014/main" id="{0B4713F4-799E-4E63-8D22-3B26BEE46EB2}"/>
                </a:ext>
              </a:extLst>
            </p:cNvPr>
            <p:cNvGrpSpPr/>
            <p:nvPr/>
          </p:nvGrpSpPr>
          <p:grpSpPr>
            <a:xfrm>
              <a:off x="8068352" y="1137528"/>
              <a:ext cx="3705726" cy="5093590"/>
              <a:chOff x="8068352" y="1137528"/>
              <a:chExt cx="3705726" cy="5093590"/>
            </a:xfrm>
          </p:grpSpPr>
          <p:pic>
            <p:nvPicPr>
              <p:cNvPr id="19" name="Picture 18">
                <a:extLst>
                  <a:ext uri="{FF2B5EF4-FFF2-40B4-BE49-F238E27FC236}">
                    <a16:creationId xmlns:a16="http://schemas.microsoft.com/office/drawing/2014/main" id="{F2ECAA1B-BE02-4CEA-A79A-6709E9AE6B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352" y="4342210"/>
                <a:ext cx="3705726" cy="1888908"/>
              </a:xfrm>
              <a:prstGeom prst="rect">
                <a:avLst/>
              </a:prstGeom>
            </p:spPr>
          </p:pic>
          <p:sp>
            <p:nvSpPr>
              <p:cNvPr id="21" name="TextBox 20">
                <a:extLst>
                  <a:ext uri="{FF2B5EF4-FFF2-40B4-BE49-F238E27FC236}">
                    <a16:creationId xmlns:a16="http://schemas.microsoft.com/office/drawing/2014/main" id="{5EEEB897-F6DE-4B5B-9AED-1B5D0631A6F0}"/>
                  </a:ext>
                </a:extLst>
              </p:cNvPr>
              <p:cNvSpPr txBox="1"/>
              <p:nvPr/>
            </p:nvSpPr>
            <p:spPr>
              <a:xfrm>
                <a:off x="8191440" y="1137528"/>
                <a:ext cx="3582638" cy="3693319"/>
              </a:xfrm>
              <a:prstGeom prst="rect">
                <a:avLst/>
              </a:prstGeom>
              <a:noFill/>
            </p:spPr>
            <p:txBody>
              <a:bodyPr wrap="square" rtlCol="0">
                <a:spAutoFit/>
              </a:bodyPr>
              <a:lstStyle/>
              <a:p>
                <a:r>
                  <a:rPr lang="en-US" b="1" u="sng" dirty="0"/>
                  <a:t>ARRANGE GROUP:</a:t>
                </a:r>
              </a:p>
              <a:p>
                <a:r>
                  <a:rPr lang="en-US" dirty="0"/>
                  <a:t>It contains following options:</a:t>
                </a:r>
              </a:p>
              <a:p>
                <a:pPr marL="285750" indent="-285750">
                  <a:buFont typeface="Arial" panose="020B0604020202020204" pitchFamily="34" charset="0"/>
                  <a:buChar char="•"/>
                </a:pPr>
                <a:r>
                  <a:rPr lang="en-US" dirty="0"/>
                  <a:t>Position</a:t>
                </a:r>
              </a:p>
              <a:p>
                <a:pPr marL="285750" indent="-285750">
                  <a:buFont typeface="Arial" panose="020B0604020202020204" pitchFamily="34" charset="0"/>
                  <a:buChar char="•"/>
                </a:pPr>
                <a:r>
                  <a:rPr lang="en-US" dirty="0"/>
                  <a:t>Wrap Text</a:t>
                </a:r>
              </a:p>
              <a:p>
                <a:pPr marL="285750" indent="-285750">
                  <a:buFont typeface="Arial" panose="020B0604020202020204" pitchFamily="34" charset="0"/>
                  <a:buChar char="•"/>
                </a:pPr>
                <a:r>
                  <a:rPr lang="en-US" dirty="0"/>
                  <a:t>Bring Forward</a:t>
                </a:r>
              </a:p>
              <a:p>
                <a:pPr marL="285750" indent="-285750">
                  <a:buFont typeface="Arial" panose="020B0604020202020204" pitchFamily="34" charset="0"/>
                  <a:buChar char="•"/>
                </a:pPr>
                <a:r>
                  <a:rPr lang="en-US" dirty="0"/>
                  <a:t>Send Backward</a:t>
                </a:r>
              </a:p>
              <a:p>
                <a:pPr marL="285750" indent="-285750">
                  <a:buFont typeface="Arial" panose="020B0604020202020204" pitchFamily="34" charset="0"/>
                  <a:buChar char="•"/>
                </a:pPr>
                <a:r>
                  <a:rPr lang="en-US" dirty="0"/>
                  <a:t>Selection Pane</a:t>
                </a:r>
              </a:p>
              <a:p>
                <a:pPr marL="285750" indent="-285750">
                  <a:buFont typeface="Arial" panose="020B0604020202020204" pitchFamily="34" charset="0"/>
                  <a:buChar char="•"/>
                </a:pPr>
                <a:r>
                  <a:rPr lang="en-US" dirty="0"/>
                  <a:t>Align</a:t>
                </a:r>
              </a:p>
              <a:p>
                <a:pPr marL="285750" indent="-285750">
                  <a:buFont typeface="Arial" panose="020B0604020202020204" pitchFamily="34" charset="0"/>
                  <a:buChar char="•"/>
                </a:pPr>
                <a:r>
                  <a:rPr lang="en-US" dirty="0"/>
                  <a:t>Group </a:t>
                </a:r>
              </a:p>
              <a:p>
                <a:pPr marL="285750" indent="-285750">
                  <a:buFont typeface="Arial" panose="020B0604020202020204" pitchFamily="34" charset="0"/>
                  <a:buChar char="•"/>
                </a:pPr>
                <a:r>
                  <a:rPr lang="en-US" dirty="0"/>
                  <a:t>Rotate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grpSp>
        <p:sp>
          <p:nvSpPr>
            <p:cNvPr id="20" name="Frame 19">
              <a:extLst>
                <a:ext uri="{FF2B5EF4-FFF2-40B4-BE49-F238E27FC236}">
                  <a16:creationId xmlns:a16="http://schemas.microsoft.com/office/drawing/2014/main" id="{7A29F358-B6AF-49B6-B2EA-3401FDAC7CB0}"/>
                </a:ext>
              </a:extLst>
            </p:cNvPr>
            <p:cNvSpPr/>
            <p:nvPr/>
          </p:nvSpPr>
          <p:spPr>
            <a:xfrm>
              <a:off x="8068352" y="5135646"/>
              <a:ext cx="3705726" cy="1123272"/>
            </a:xfrm>
            <a:prstGeom prst="frame">
              <a:avLst>
                <a:gd name="adj1" fmla="val 4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8080362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3250"/>
                                        <p:tgtEl>
                                          <p:spTgt spid="17"/>
                                        </p:tgtEl>
                                      </p:cBhvr>
                                    </p:animEffect>
                                    <p:anim calcmode="lin" valueType="num">
                                      <p:cBhvr>
                                        <p:cTn id="13" dur="3250" fill="hold"/>
                                        <p:tgtEl>
                                          <p:spTgt spid="17"/>
                                        </p:tgtEl>
                                        <p:attrNameLst>
                                          <p:attrName>ppt_x</p:attrName>
                                        </p:attrNameLst>
                                      </p:cBhvr>
                                      <p:tavLst>
                                        <p:tav tm="0">
                                          <p:val>
                                            <p:strVal val="#ppt_x"/>
                                          </p:val>
                                        </p:tav>
                                        <p:tav tm="100000">
                                          <p:val>
                                            <p:strVal val="#ppt_x"/>
                                          </p:val>
                                        </p:tav>
                                      </p:tavLst>
                                    </p:anim>
                                    <p:anim calcmode="lin" valueType="num">
                                      <p:cBhvr>
                                        <p:cTn id="14" dur="3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3400"/>
                                        <p:tgtEl>
                                          <p:spTgt spid="29"/>
                                        </p:tgtEl>
                                      </p:cBhvr>
                                    </p:animEffect>
                                    <p:anim calcmode="lin" valueType="num">
                                      <p:cBhvr>
                                        <p:cTn id="25" dur="3400" fill="hold"/>
                                        <p:tgtEl>
                                          <p:spTgt spid="29"/>
                                        </p:tgtEl>
                                        <p:attrNameLst>
                                          <p:attrName>ppt_x</p:attrName>
                                        </p:attrNameLst>
                                      </p:cBhvr>
                                      <p:tavLst>
                                        <p:tav tm="0">
                                          <p:val>
                                            <p:strVal val="#ppt_x"/>
                                          </p:val>
                                        </p:tav>
                                        <p:tav tm="100000">
                                          <p:val>
                                            <p:strVal val="#ppt_x"/>
                                          </p:val>
                                        </p:tav>
                                      </p:tavLst>
                                    </p:anim>
                                    <p:anim calcmode="lin" valueType="num">
                                      <p:cBhvr>
                                        <p:cTn id="26" dur="34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3750"/>
                                        <p:tgtEl>
                                          <p:spTgt spid="30"/>
                                        </p:tgtEl>
                                      </p:cBhvr>
                                    </p:animEffect>
                                    <p:anim calcmode="lin" valueType="num">
                                      <p:cBhvr>
                                        <p:cTn id="37" dur="3750" fill="hold"/>
                                        <p:tgtEl>
                                          <p:spTgt spid="30"/>
                                        </p:tgtEl>
                                        <p:attrNameLst>
                                          <p:attrName>ppt_x</p:attrName>
                                        </p:attrNameLst>
                                      </p:cBhvr>
                                      <p:tavLst>
                                        <p:tav tm="0">
                                          <p:val>
                                            <p:strVal val="#ppt_x"/>
                                          </p:val>
                                        </p:tav>
                                        <p:tav tm="100000">
                                          <p:val>
                                            <p:strVal val="#ppt_x"/>
                                          </p:val>
                                        </p:tav>
                                      </p:tavLst>
                                    </p:anim>
                                    <p:anim calcmode="lin" valueType="num">
                                      <p:cBhvr>
                                        <p:cTn id="38" dur="375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1941" y="387725"/>
            <a:ext cx="3712272" cy="839097"/>
          </a:xfrm>
        </p:spPr>
        <p:txBody>
          <a:bodyPr>
            <a:normAutofit/>
          </a:bodyPr>
          <a:lstStyle/>
          <a:p>
            <a:r>
              <a:rPr lang="en-US" sz="3600" b="1" u="sng" dirty="0">
                <a:solidFill>
                  <a:schemeClr val="accent4">
                    <a:lumMod val="60000"/>
                    <a:lumOff val="40000"/>
                  </a:schemeClr>
                </a:solidFill>
                <a:latin typeface="Gabriola" panose="04040605051002020D02" pitchFamily="82" charset="0"/>
              </a:rPr>
              <a:t>USE OF PAGE LAYOUT </a:t>
            </a:r>
          </a:p>
        </p:txBody>
      </p:sp>
      <p:sp>
        <p:nvSpPr>
          <p:cNvPr id="6" name="Rectangle 1"/>
          <p:cNvSpPr>
            <a:spLocks noChangeArrowheads="1"/>
          </p:cNvSpPr>
          <p:nvPr/>
        </p:nvSpPr>
        <p:spPr bwMode="auto">
          <a:xfrm>
            <a:off x="0" y="0"/>
            <a:ext cx="5519738"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2046" rIns="0" bIns="9204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02124"/>
                </a:solidFill>
                <a:effectLst/>
                <a:latin typeface="Arial" panose="020B0604020202020204" pitchFamily="34" charset="0"/>
                <a:cs typeface="Arial" panose="020B0604020202020204" pitchFamily="34" charset="0"/>
              </a:rPr>
              <a:t>What is a page layout document?</a:t>
            </a:r>
            <a:endParaRPr kumimoji="0" lang="en-US" altLang="en-US" sz="1000" b="0" i="0" u="none" strike="noStrike" cap="none" normalizeH="0" baseline="0">
              <a:ln>
                <a:noFill/>
              </a:ln>
              <a:solidFill>
                <a:srgbClr val="202124"/>
              </a:solidFill>
              <a:effectLst/>
              <a:latin typeface="Arial" panose="020B0604020202020204" pitchFamily="34" charset="0"/>
              <a:cs typeface="Arial" panose="020B060402020202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02124"/>
                </a:solidFill>
                <a:effectLst/>
                <a:latin typeface="Arial" panose="020B0604020202020204" pitchFamily="34" charset="0"/>
                <a:cs typeface="Arial" panose="020B0604020202020204" pitchFamily="34" charset="0"/>
              </a:rPr>
              <a:t>  </a:t>
            </a:r>
            <a:r>
              <a:rPr kumimoji="0" lang="en-US" altLang="en-US" sz="1900" b="0" i="0" u="none" strike="noStrike" cap="none" normalizeH="0" baseline="0">
                <a:ln>
                  <a:noFill/>
                </a:ln>
                <a:solidFill>
                  <a:srgbClr val="202124"/>
                </a:solidFill>
                <a:effectLst/>
                <a:latin typeface="Arial" panose="020B0604020202020204" pitchFamily="34" charset="0"/>
                <a:cs typeface="Arial" panose="020B0604020202020204" pitchFamily="34" charset="0"/>
              </a:rPr>
              <a:t> </a:t>
            </a:r>
            <a:r>
              <a:rPr kumimoji="0" lang="en-US" altLang="en-US" sz="1800" b="0" i="0" u="none" strike="noStrike" cap="none" normalizeH="0" baseline="0">
                <a:ln>
                  <a:noFill/>
                </a:ln>
                <a:solidFill>
                  <a:srgbClr val="202124"/>
                </a:solidFill>
                <a:effectLst/>
                <a:latin typeface="Arial" panose="020B0604020202020204" pitchFamily="34" charset="0"/>
                <a:cs typeface="Arial" panose="020B0604020202020204" pitchFamily="34" charset="0"/>
              </a:rPr>
              <a:t>   </a:t>
            </a:r>
          </a:p>
        </p:txBody>
      </p:sp>
      <p:sp>
        <p:nvSpPr>
          <p:cNvPr id="7" name="AutoShape 2" descr="Image result for PAGE LAYOUT IN WORD"/>
          <p:cNvSpPr>
            <a:spLocks noChangeAspect="1" noChangeArrowheads="1"/>
          </p:cNvSpPr>
          <p:nvPr/>
        </p:nvSpPr>
        <p:spPr bwMode="auto">
          <a:xfrm>
            <a:off x="63500" y="-523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Image result for PAGE LAYOUT IN WORD"/>
          <p:cNvSpPr>
            <a:spLocks noChangeAspect="1" noChangeArrowheads="1"/>
          </p:cNvSpPr>
          <p:nvPr/>
        </p:nvSpPr>
        <p:spPr bwMode="auto">
          <a:xfrm>
            <a:off x="215900" y="10001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2" name="Group 21">
            <a:extLst>
              <a:ext uri="{FF2B5EF4-FFF2-40B4-BE49-F238E27FC236}">
                <a16:creationId xmlns:a16="http://schemas.microsoft.com/office/drawing/2014/main" id="{9B941EC8-4B0B-40D8-A2B0-C72791AFCAA5}"/>
              </a:ext>
            </a:extLst>
          </p:cNvPr>
          <p:cNvGrpSpPr/>
          <p:nvPr/>
        </p:nvGrpSpPr>
        <p:grpSpPr>
          <a:xfrm>
            <a:off x="215900" y="1226822"/>
            <a:ext cx="10728620" cy="1583853"/>
            <a:chOff x="215900" y="1226822"/>
            <a:chExt cx="10728620" cy="1583853"/>
          </a:xfrm>
        </p:grpSpPr>
        <p:pic>
          <p:nvPicPr>
            <p:cNvPr id="1026" name="Picture 2" descr="The Margins option is highlighted on the Layout tab.">
              <a:extLst>
                <a:ext uri="{FF2B5EF4-FFF2-40B4-BE49-F238E27FC236}">
                  <a16:creationId xmlns:a16="http://schemas.microsoft.com/office/drawing/2014/main" id="{092319A1-9B1F-408C-94EB-1EAB41D17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1524" y="1226822"/>
              <a:ext cx="4572996" cy="158385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DEE3BBC-3F78-4626-98ED-7C4298769854}"/>
                </a:ext>
              </a:extLst>
            </p:cNvPr>
            <p:cNvSpPr txBox="1"/>
            <p:nvPr/>
          </p:nvSpPr>
          <p:spPr>
            <a:xfrm>
              <a:off x="215900" y="1226822"/>
              <a:ext cx="5946166" cy="1200329"/>
            </a:xfrm>
            <a:prstGeom prst="rect">
              <a:avLst/>
            </a:prstGeom>
            <a:noFill/>
          </p:spPr>
          <p:txBody>
            <a:bodyPr wrap="square" rtlCol="0">
              <a:spAutoFit/>
            </a:bodyPr>
            <a:lstStyle/>
            <a:p>
              <a:r>
                <a:rPr lang="en-US" dirty="0"/>
                <a:t>Margins are the blank spaces that line the top, bottom, and left and right sides of a document. They are important because they help make a document look neat and professional.</a:t>
              </a:r>
            </a:p>
          </p:txBody>
        </p:sp>
      </p:grpSp>
      <p:grpSp>
        <p:nvGrpSpPr>
          <p:cNvPr id="31" name="Group 30">
            <a:extLst>
              <a:ext uri="{FF2B5EF4-FFF2-40B4-BE49-F238E27FC236}">
                <a16:creationId xmlns:a16="http://schemas.microsoft.com/office/drawing/2014/main" id="{7DFC867F-780D-4FB8-8659-8C42B48EF713}"/>
              </a:ext>
            </a:extLst>
          </p:cNvPr>
          <p:cNvGrpSpPr/>
          <p:nvPr/>
        </p:nvGrpSpPr>
        <p:grpSpPr>
          <a:xfrm>
            <a:off x="215900" y="4824902"/>
            <a:ext cx="10728620" cy="1645373"/>
            <a:chOff x="215900" y="4824902"/>
            <a:chExt cx="10728620" cy="1645373"/>
          </a:xfrm>
        </p:grpSpPr>
        <p:pic>
          <p:nvPicPr>
            <p:cNvPr id="17" name="Picture 16">
              <a:extLst>
                <a:ext uri="{FF2B5EF4-FFF2-40B4-BE49-F238E27FC236}">
                  <a16:creationId xmlns:a16="http://schemas.microsoft.com/office/drawing/2014/main" id="{F14289A6-FC27-43F7-89BA-8C7D56791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6690" y="4824902"/>
              <a:ext cx="4587830" cy="1645373"/>
            </a:xfrm>
            <a:prstGeom prst="rect">
              <a:avLst/>
            </a:prstGeom>
          </p:spPr>
        </p:pic>
        <p:sp>
          <p:nvSpPr>
            <p:cNvPr id="20" name="TextBox 19">
              <a:extLst>
                <a:ext uri="{FF2B5EF4-FFF2-40B4-BE49-F238E27FC236}">
                  <a16:creationId xmlns:a16="http://schemas.microsoft.com/office/drawing/2014/main" id="{4E92A532-37BA-46A3-B29B-0F9F13D8CE69}"/>
                </a:ext>
              </a:extLst>
            </p:cNvPr>
            <p:cNvSpPr txBox="1"/>
            <p:nvPr/>
          </p:nvSpPr>
          <p:spPr>
            <a:xfrm>
              <a:off x="215900" y="5137759"/>
              <a:ext cx="6024643" cy="1200329"/>
            </a:xfrm>
            <a:prstGeom prst="rect">
              <a:avLst/>
            </a:prstGeom>
            <a:noFill/>
          </p:spPr>
          <p:txBody>
            <a:bodyPr wrap="square" rtlCol="0">
              <a:spAutoFit/>
            </a:bodyPr>
            <a:lstStyle/>
            <a:p>
              <a:r>
                <a:rPr lang="en-US" dirty="0"/>
                <a:t>Word default paper size is 8.5 x 11 inches. If you use a different size more frequently than the default, you can change the default size of all new documents. You can easily to change the paper size.</a:t>
              </a:r>
            </a:p>
          </p:txBody>
        </p:sp>
        <p:sp>
          <p:nvSpPr>
            <p:cNvPr id="24" name="Frame 23">
              <a:extLst>
                <a:ext uri="{FF2B5EF4-FFF2-40B4-BE49-F238E27FC236}">
                  <a16:creationId xmlns:a16="http://schemas.microsoft.com/office/drawing/2014/main" id="{CA1A6AFF-E726-43F2-A799-EC2051E54B9F}"/>
                </a:ext>
              </a:extLst>
            </p:cNvPr>
            <p:cNvSpPr/>
            <p:nvPr/>
          </p:nvSpPr>
          <p:spPr>
            <a:xfrm>
              <a:off x="7946796" y="5476972"/>
              <a:ext cx="669304" cy="861115"/>
            </a:xfrm>
            <a:prstGeom prst="frame">
              <a:avLst>
                <a:gd name="adj1" fmla="val 4454"/>
              </a:avLst>
            </a:prstGeom>
            <a:solidFill>
              <a:srgbClr val="F93DA8"/>
            </a:solidFill>
            <a:ln>
              <a:solidFill>
                <a:srgbClr val="F93D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8" name="Group 27">
            <a:extLst>
              <a:ext uri="{FF2B5EF4-FFF2-40B4-BE49-F238E27FC236}">
                <a16:creationId xmlns:a16="http://schemas.microsoft.com/office/drawing/2014/main" id="{BC8F5AE3-4AA6-4A8A-9E0E-B94E951B1254}"/>
              </a:ext>
            </a:extLst>
          </p:cNvPr>
          <p:cNvGrpSpPr/>
          <p:nvPr/>
        </p:nvGrpSpPr>
        <p:grpSpPr>
          <a:xfrm>
            <a:off x="215900" y="2989287"/>
            <a:ext cx="10686698" cy="1625653"/>
            <a:chOff x="215900" y="2989287"/>
            <a:chExt cx="10686698" cy="1625653"/>
          </a:xfrm>
        </p:grpSpPr>
        <p:grpSp>
          <p:nvGrpSpPr>
            <p:cNvPr id="23" name="Group 22">
              <a:extLst>
                <a:ext uri="{FF2B5EF4-FFF2-40B4-BE49-F238E27FC236}">
                  <a16:creationId xmlns:a16="http://schemas.microsoft.com/office/drawing/2014/main" id="{7C997381-4D50-4337-A4CF-E7BFBF840A42}"/>
                </a:ext>
              </a:extLst>
            </p:cNvPr>
            <p:cNvGrpSpPr/>
            <p:nvPr/>
          </p:nvGrpSpPr>
          <p:grpSpPr>
            <a:xfrm>
              <a:off x="215900" y="2989287"/>
              <a:ext cx="10686698" cy="1625653"/>
              <a:chOff x="215900" y="2989287"/>
              <a:chExt cx="10686698" cy="1625653"/>
            </a:xfrm>
          </p:grpSpPr>
          <p:pic>
            <p:nvPicPr>
              <p:cNvPr id="15" name="Picture 14">
                <a:extLst>
                  <a:ext uri="{FF2B5EF4-FFF2-40B4-BE49-F238E27FC236}">
                    <a16:creationId xmlns:a16="http://schemas.microsoft.com/office/drawing/2014/main" id="{9D1FE8FC-ABAA-49DD-A006-48257CB4C3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9602" y="2989287"/>
                <a:ext cx="4572996" cy="1625653"/>
              </a:xfrm>
              <a:prstGeom prst="rect">
                <a:avLst/>
              </a:prstGeom>
            </p:spPr>
          </p:pic>
          <p:sp>
            <p:nvSpPr>
              <p:cNvPr id="19" name="TextBox 18">
                <a:extLst>
                  <a:ext uri="{FF2B5EF4-FFF2-40B4-BE49-F238E27FC236}">
                    <a16:creationId xmlns:a16="http://schemas.microsoft.com/office/drawing/2014/main" id="{15AF4DB6-E71D-4830-8F78-E3E2B44A62BD}"/>
                  </a:ext>
                </a:extLst>
              </p:cNvPr>
              <p:cNvSpPr txBox="1"/>
              <p:nvPr/>
            </p:nvSpPr>
            <p:spPr>
              <a:xfrm>
                <a:off x="215900" y="3016579"/>
                <a:ext cx="5452177" cy="1200329"/>
              </a:xfrm>
              <a:prstGeom prst="rect">
                <a:avLst/>
              </a:prstGeom>
              <a:noFill/>
            </p:spPr>
            <p:txBody>
              <a:bodyPr wrap="square" rtlCol="0">
                <a:spAutoFit/>
              </a:bodyPr>
              <a:lstStyle/>
              <a:p>
                <a:r>
                  <a:rPr lang="en-US" dirty="0"/>
                  <a:t>Orientation is used for the positioning or overall layout of an item related to other items. For example, Portrait and Landscape are two common orientations</a:t>
                </a:r>
              </a:p>
            </p:txBody>
          </p:sp>
        </p:grpSp>
        <p:sp>
          <p:nvSpPr>
            <p:cNvPr id="21" name="Frame 20">
              <a:extLst>
                <a:ext uri="{FF2B5EF4-FFF2-40B4-BE49-F238E27FC236}">
                  <a16:creationId xmlns:a16="http://schemas.microsoft.com/office/drawing/2014/main" id="{E12A33CC-9452-4D7E-86DB-0A760A81F3B8}"/>
                </a:ext>
              </a:extLst>
            </p:cNvPr>
            <p:cNvSpPr/>
            <p:nvPr/>
          </p:nvSpPr>
          <p:spPr>
            <a:xfrm>
              <a:off x="7004116" y="3649771"/>
              <a:ext cx="1065228" cy="891453"/>
            </a:xfrm>
            <a:prstGeom prst="frame">
              <a:avLst>
                <a:gd name="adj1" fmla="val 4454"/>
              </a:avLst>
            </a:prstGeom>
            <a:solidFill>
              <a:srgbClr val="F93DA8"/>
            </a:solidFill>
            <a:ln>
              <a:solidFill>
                <a:srgbClr val="F93D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591241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2800" fill="hold"/>
                                        <p:tgtEl>
                                          <p:spTgt spid="22"/>
                                        </p:tgtEl>
                                        <p:attrNameLst>
                                          <p:attrName>ppt_w</p:attrName>
                                        </p:attrNameLst>
                                      </p:cBhvr>
                                      <p:tavLst>
                                        <p:tav tm="0">
                                          <p:val>
                                            <p:fltVal val="0"/>
                                          </p:val>
                                        </p:tav>
                                        <p:tav tm="100000">
                                          <p:val>
                                            <p:strVal val="#ppt_w"/>
                                          </p:val>
                                        </p:tav>
                                      </p:tavLst>
                                    </p:anim>
                                    <p:anim calcmode="lin" valueType="num">
                                      <p:cBhvr>
                                        <p:cTn id="13" dur="2800" fill="hold"/>
                                        <p:tgtEl>
                                          <p:spTgt spid="22"/>
                                        </p:tgtEl>
                                        <p:attrNameLst>
                                          <p:attrName>ppt_h</p:attrName>
                                        </p:attrNameLst>
                                      </p:cBhvr>
                                      <p:tavLst>
                                        <p:tav tm="0">
                                          <p:val>
                                            <p:fltVal val="0"/>
                                          </p:val>
                                        </p:tav>
                                        <p:tav tm="100000">
                                          <p:val>
                                            <p:strVal val="#ppt_h"/>
                                          </p:val>
                                        </p:tav>
                                      </p:tavLst>
                                    </p:anim>
                                    <p:animEffect transition="in" filter="fade">
                                      <p:cBhvr>
                                        <p:cTn id="14" dur="28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3500"/>
                                        <p:tgtEl>
                                          <p:spTgt spid="2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36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B1AA92FA-D47B-47EA-9CFF-9A9EB0175697}"/>
              </a:ext>
            </a:extLst>
          </p:cNvPr>
          <p:cNvGrpSpPr/>
          <p:nvPr/>
        </p:nvGrpSpPr>
        <p:grpSpPr>
          <a:xfrm>
            <a:off x="0" y="1899206"/>
            <a:ext cx="11555114" cy="1482663"/>
            <a:chOff x="0" y="1899206"/>
            <a:chExt cx="11555114" cy="1482663"/>
          </a:xfrm>
        </p:grpSpPr>
        <p:pic>
          <p:nvPicPr>
            <p:cNvPr id="8" name="Picture 7">
              <a:extLst>
                <a:ext uri="{FF2B5EF4-FFF2-40B4-BE49-F238E27FC236}">
                  <a16:creationId xmlns:a16="http://schemas.microsoft.com/office/drawing/2014/main" id="{F6DE601A-1B6D-4E6D-A06F-32A356BE45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3950" y="1899206"/>
              <a:ext cx="4401164" cy="1482663"/>
            </a:xfrm>
            <a:prstGeom prst="rect">
              <a:avLst/>
            </a:prstGeom>
          </p:spPr>
        </p:pic>
        <p:sp>
          <p:nvSpPr>
            <p:cNvPr id="18" name="Frame 17">
              <a:extLst>
                <a:ext uri="{FF2B5EF4-FFF2-40B4-BE49-F238E27FC236}">
                  <a16:creationId xmlns:a16="http://schemas.microsoft.com/office/drawing/2014/main" id="{106EADBE-67A2-4BC7-A69F-FA6DA6DAADC9}"/>
                </a:ext>
              </a:extLst>
            </p:cNvPr>
            <p:cNvSpPr/>
            <p:nvPr/>
          </p:nvSpPr>
          <p:spPr>
            <a:xfrm>
              <a:off x="9945278" y="2494421"/>
              <a:ext cx="1065228" cy="292232"/>
            </a:xfrm>
            <a:prstGeom prst="frame">
              <a:avLst>
                <a:gd name="adj1" fmla="val 14131"/>
              </a:avLst>
            </a:prstGeom>
            <a:solidFill>
              <a:srgbClr val="F93DA8"/>
            </a:solidFill>
            <a:ln>
              <a:solidFill>
                <a:srgbClr val="F93D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FCC3DFB9-C4C8-41AD-A031-3A408F827266}"/>
                </a:ext>
              </a:extLst>
            </p:cNvPr>
            <p:cNvSpPr txBox="1"/>
            <p:nvPr/>
          </p:nvSpPr>
          <p:spPr>
            <a:xfrm>
              <a:off x="0" y="2463487"/>
              <a:ext cx="6849411" cy="646331"/>
            </a:xfrm>
            <a:prstGeom prst="rect">
              <a:avLst/>
            </a:prstGeom>
            <a:noFill/>
          </p:spPr>
          <p:txBody>
            <a:bodyPr wrap="square" rtlCol="0">
              <a:spAutoFit/>
            </a:bodyPr>
            <a:lstStyle/>
            <a:p>
              <a:r>
                <a:rPr lang="en-US" b="1" u="sng" dirty="0"/>
                <a:t>Breaks</a:t>
              </a:r>
              <a:r>
                <a:rPr lang="en-US" dirty="0"/>
                <a:t> is used to divide a page and format documents of all sizes.</a:t>
              </a:r>
            </a:p>
          </p:txBody>
        </p:sp>
      </p:grpSp>
      <p:grpSp>
        <p:nvGrpSpPr>
          <p:cNvPr id="30" name="Group 29">
            <a:extLst>
              <a:ext uri="{FF2B5EF4-FFF2-40B4-BE49-F238E27FC236}">
                <a16:creationId xmlns:a16="http://schemas.microsoft.com/office/drawing/2014/main" id="{74086E91-9BD8-414C-BABA-DD7C6E7AEDAC}"/>
              </a:ext>
            </a:extLst>
          </p:cNvPr>
          <p:cNvGrpSpPr/>
          <p:nvPr/>
        </p:nvGrpSpPr>
        <p:grpSpPr>
          <a:xfrm>
            <a:off x="0" y="224277"/>
            <a:ext cx="11555114" cy="1482662"/>
            <a:chOff x="0" y="224277"/>
            <a:chExt cx="11555114" cy="1482662"/>
          </a:xfrm>
        </p:grpSpPr>
        <p:pic>
          <p:nvPicPr>
            <p:cNvPr id="14" name="Picture 13">
              <a:extLst>
                <a:ext uri="{FF2B5EF4-FFF2-40B4-BE49-F238E27FC236}">
                  <a16:creationId xmlns:a16="http://schemas.microsoft.com/office/drawing/2014/main" id="{E089948B-E36E-4D64-807E-E3CE504B7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7091" y="224277"/>
              <a:ext cx="4398023" cy="1482662"/>
            </a:xfrm>
            <a:prstGeom prst="rect">
              <a:avLst/>
            </a:prstGeom>
          </p:spPr>
        </p:pic>
        <p:sp>
          <p:nvSpPr>
            <p:cNvPr id="15" name="Frame 14">
              <a:extLst>
                <a:ext uri="{FF2B5EF4-FFF2-40B4-BE49-F238E27FC236}">
                  <a16:creationId xmlns:a16="http://schemas.microsoft.com/office/drawing/2014/main" id="{8885A9AD-B007-4237-93A2-773B0A389F07}"/>
                </a:ext>
              </a:extLst>
            </p:cNvPr>
            <p:cNvSpPr/>
            <p:nvPr/>
          </p:nvSpPr>
          <p:spPr>
            <a:xfrm>
              <a:off x="9228841" y="815486"/>
              <a:ext cx="838986" cy="891453"/>
            </a:xfrm>
            <a:prstGeom prst="frame">
              <a:avLst>
                <a:gd name="adj1" fmla="val 4454"/>
              </a:avLst>
            </a:prstGeom>
            <a:solidFill>
              <a:srgbClr val="F93DA8"/>
            </a:solidFill>
            <a:ln>
              <a:solidFill>
                <a:srgbClr val="F93D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2BDBE359-D5E6-4CF7-A941-BA7F8786590C}"/>
                </a:ext>
              </a:extLst>
            </p:cNvPr>
            <p:cNvSpPr txBox="1"/>
            <p:nvPr/>
          </p:nvSpPr>
          <p:spPr>
            <a:xfrm>
              <a:off x="0" y="614881"/>
              <a:ext cx="7060597" cy="646331"/>
            </a:xfrm>
            <a:prstGeom prst="rect">
              <a:avLst/>
            </a:prstGeom>
            <a:noFill/>
          </p:spPr>
          <p:txBody>
            <a:bodyPr wrap="square" rtlCol="0">
              <a:spAutoFit/>
            </a:bodyPr>
            <a:lstStyle/>
            <a:p>
              <a:r>
                <a:rPr lang="en-US" b="1" u="sng" dirty="0"/>
                <a:t>Columns</a:t>
              </a:r>
              <a:r>
                <a:rPr lang="en-US" u="sng" dirty="0"/>
                <a:t> </a:t>
              </a:r>
              <a:r>
                <a:rPr lang="en-US" dirty="0"/>
                <a:t>can use to improve readability, especially with certain types of documents—like newspaper articles, etc.</a:t>
              </a:r>
            </a:p>
          </p:txBody>
        </p:sp>
      </p:grpSp>
      <p:grpSp>
        <p:nvGrpSpPr>
          <p:cNvPr id="32" name="Group 31">
            <a:extLst>
              <a:ext uri="{FF2B5EF4-FFF2-40B4-BE49-F238E27FC236}">
                <a16:creationId xmlns:a16="http://schemas.microsoft.com/office/drawing/2014/main" id="{3091F264-ED18-4CD4-837D-8918A331A740}"/>
              </a:ext>
            </a:extLst>
          </p:cNvPr>
          <p:cNvGrpSpPr/>
          <p:nvPr/>
        </p:nvGrpSpPr>
        <p:grpSpPr>
          <a:xfrm>
            <a:off x="0" y="3574136"/>
            <a:ext cx="11555114" cy="1450351"/>
            <a:chOff x="0" y="3574136"/>
            <a:chExt cx="11555114" cy="1450351"/>
          </a:xfrm>
        </p:grpSpPr>
        <p:pic>
          <p:nvPicPr>
            <p:cNvPr id="6" name="Picture 5">
              <a:extLst>
                <a:ext uri="{FF2B5EF4-FFF2-40B4-BE49-F238E27FC236}">
                  <a16:creationId xmlns:a16="http://schemas.microsoft.com/office/drawing/2014/main" id="{7EB8FF02-3438-4779-B75F-89F3FE25C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3950" y="3574136"/>
              <a:ext cx="4401164" cy="1450351"/>
            </a:xfrm>
            <a:prstGeom prst="rect">
              <a:avLst/>
            </a:prstGeom>
          </p:spPr>
        </p:pic>
        <p:sp>
          <p:nvSpPr>
            <p:cNvPr id="17" name="Frame 16">
              <a:extLst>
                <a:ext uri="{FF2B5EF4-FFF2-40B4-BE49-F238E27FC236}">
                  <a16:creationId xmlns:a16="http://schemas.microsoft.com/office/drawing/2014/main" id="{CD3A9DE5-A312-4C48-A977-A2848FEB934F}"/>
                </a:ext>
              </a:extLst>
            </p:cNvPr>
            <p:cNvSpPr/>
            <p:nvPr/>
          </p:nvSpPr>
          <p:spPr>
            <a:xfrm>
              <a:off x="10001839" y="4336330"/>
              <a:ext cx="1423448" cy="320511"/>
            </a:xfrm>
            <a:prstGeom prst="frame">
              <a:avLst>
                <a:gd name="adj1" fmla="val 10337"/>
              </a:avLst>
            </a:prstGeom>
            <a:solidFill>
              <a:srgbClr val="F93DA8"/>
            </a:solidFill>
            <a:ln>
              <a:solidFill>
                <a:srgbClr val="F93D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B34F492A-2ABA-4129-A444-4DD7DFAFC333}"/>
                </a:ext>
              </a:extLst>
            </p:cNvPr>
            <p:cNvSpPr txBox="1"/>
            <p:nvPr/>
          </p:nvSpPr>
          <p:spPr>
            <a:xfrm>
              <a:off x="0" y="3850254"/>
              <a:ext cx="7024123" cy="646331"/>
            </a:xfrm>
            <a:prstGeom prst="rect">
              <a:avLst/>
            </a:prstGeom>
            <a:noFill/>
          </p:spPr>
          <p:txBody>
            <a:bodyPr wrap="square" rtlCol="0">
              <a:spAutoFit/>
            </a:bodyPr>
            <a:lstStyle/>
            <a:p>
              <a:r>
                <a:rPr lang="en-US" u="sng" dirty="0"/>
                <a:t> </a:t>
              </a:r>
              <a:r>
                <a:rPr lang="en-US" b="1" u="sng" dirty="0"/>
                <a:t>Line Numbers</a:t>
              </a:r>
              <a:r>
                <a:rPr lang="en-US" dirty="0"/>
                <a:t> useful when you need to refer to specific lines in a document</a:t>
              </a:r>
            </a:p>
          </p:txBody>
        </p:sp>
      </p:grpSp>
      <p:grpSp>
        <p:nvGrpSpPr>
          <p:cNvPr id="35" name="Group 34">
            <a:extLst>
              <a:ext uri="{FF2B5EF4-FFF2-40B4-BE49-F238E27FC236}">
                <a16:creationId xmlns:a16="http://schemas.microsoft.com/office/drawing/2014/main" id="{30058E60-A220-496C-B869-6A25EC31E7FA}"/>
              </a:ext>
            </a:extLst>
          </p:cNvPr>
          <p:cNvGrpSpPr/>
          <p:nvPr/>
        </p:nvGrpSpPr>
        <p:grpSpPr>
          <a:xfrm>
            <a:off x="0" y="5216754"/>
            <a:ext cx="11555114" cy="1564164"/>
            <a:chOff x="0" y="5216754"/>
            <a:chExt cx="11555114" cy="1564164"/>
          </a:xfrm>
        </p:grpSpPr>
        <p:grpSp>
          <p:nvGrpSpPr>
            <p:cNvPr id="34" name="Group 33">
              <a:extLst>
                <a:ext uri="{FF2B5EF4-FFF2-40B4-BE49-F238E27FC236}">
                  <a16:creationId xmlns:a16="http://schemas.microsoft.com/office/drawing/2014/main" id="{B3F63EC6-3955-4A99-A1D9-358380F27478}"/>
                </a:ext>
              </a:extLst>
            </p:cNvPr>
            <p:cNvGrpSpPr/>
            <p:nvPr/>
          </p:nvGrpSpPr>
          <p:grpSpPr>
            <a:xfrm>
              <a:off x="7153950" y="5216754"/>
              <a:ext cx="4401164" cy="1564164"/>
              <a:chOff x="7153950" y="5216754"/>
              <a:chExt cx="4401164" cy="1564164"/>
            </a:xfrm>
          </p:grpSpPr>
          <p:pic>
            <p:nvPicPr>
              <p:cNvPr id="3" name="Picture 2">
                <a:extLst>
                  <a:ext uri="{FF2B5EF4-FFF2-40B4-BE49-F238E27FC236}">
                    <a16:creationId xmlns:a16="http://schemas.microsoft.com/office/drawing/2014/main" id="{D5C4925F-68CF-4BF1-87F8-F236185D6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3950" y="5216754"/>
                <a:ext cx="4401164" cy="1564164"/>
              </a:xfrm>
              <a:prstGeom prst="rect">
                <a:avLst/>
              </a:prstGeom>
            </p:spPr>
          </p:pic>
          <p:sp>
            <p:nvSpPr>
              <p:cNvPr id="16" name="Frame 15">
                <a:extLst>
                  <a:ext uri="{FF2B5EF4-FFF2-40B4-BE49-F238E27FC236}">
                    <a16:creationId xmlns:a16="http://schemas.microsoft.com/office/drawing/2014/main" id="{0C7CC6D9-FD50-4B19-812F-D35EFA294179}"/>
                  </a:ext>
                </a:extLst>
              </p:cNvPr>
              <p:cNvSpPr/>
              <p:nvPr/>
            </p:nvSpPr>
            <p:spPr>
              <a:xfrm>
                <a:off x="9888717" y="6297105"/>
                <a:ext cx="1423448" cy="336618"/>
              </a:xfrm>
              <a:prstGeom prst="frame">
                <a:avLst>
                  <a:gd name="adj1" fmla="val 12856"/>
                </a:avLst>
              </a:prstGeom>
              <a:solidFill>
                <a:srgbClr val="F93DA8"/>
              </a:solidFill>
              <a:ln>
                <a:solidFill>
                  <a:srgbClr val="F93D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3" name="TextBox 22">
              <a:extLst>
                <a:ext uri="{FF2B5EF4-FFF2-40B4-BE49-F238E27FC236}">
                  <a16:creationId xmlns:a16="http://schemas.microsoft.com/office/drawing/2014/main" id="{2197D6F9-EE15-43A2-BA17-08F83862D22E}"/>
                </a:ext>
              </a:extLst>
            </p:cNvPr>
            <p:cNvSpPr txBox="1"/>
            <p:nvPr/>
          </p:nvSpPr>
          <p:spPr>
            <a:xfrm>
              <a:off x="0" y="5448692"/>
              <a:ext cx="7024123" cy="646331"/>
            </a:xfrm>
            <a:prstGeom prst="rect">
              <a:avLst/>
            </a:prstGeom>
            <a:noFill/>
          </p:spPr>
          <p:txBody>
            <a:bodyPr wrap="square" rtlCol="0">
              <a:spAutoFit/>
            </a:bodyPr>
            <a:lstStyle/>
            <a:p>
              <a:r>
                <a:rPr lang="en-US" b="1" u="sng" dirty="0"/>
                <a:t>Hyphenating</a:t>
              </a:r>
              <a:r>
                <a:rPr lang="en-US" dirty="0"/>
                <a:t> will break long words across lines in order to smooth out the side margins of a document.</a:t>
              </a:r>
            </a:p>
          </p:txBody>
        </p:sp>
      </p:grpSp>
    </p:spTree>
    <p:extLst>
      <p:ext uri="{BB962C8B-B14F-4D97-AF65-F5344CB8AC3E}">
        <p14:creationId xmlns:p14="http://schemas.microsoft.com/office/powerpoint/2010/main" val="30054263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2000" fill="hold"/>
                                        <p:tgtEl>
                                          <p:spTgt spid="30"/>
                                        </p:tgtEl>
                                        <p:attrNameLst>
                                          <p:attrName>ppt_x</p:attrName>
                                        </p:attrNameLst>
                                      </p:cBhvr>
                                      <p:tavLst>
                                        <p:tav tm="0">
                                          <p:val>
                                            <p:strVal val="#ppt_x"/>
                                          </p:val>
                                        </p:tav>
                                        <p:tav tm="100000">
                                          <p:val>
                                            <p:strVal val="#ppt_x"/>
                                          </p:val>
                                        </p:tav>
                                      </p:tavLst>
                                    </p:anim>
                                    <p:anim calcmode="lin" valueType="num">
                                      <p:cBhvr additive="base">
                                        <p:cTn id="8" dur="20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2100" fill="hold"/>
                                        <p:tgtEl>
                                          <p:spTgt spid="31"/>
                                        </p:tgtEl>
                                        <p:attrNameLst>
                                          <p:attrName>ppt_x</p:attrName>
                                        </p:attrNameLst>
                                      </p:cBhvr>
                                      <p:tavLst>
                                        <p:tav tm="0">
                                          <p:val>
                                            <p:strVal val="#ppt_x"/>
                                          </p:val>
                                        </p:tav>
                                        <p:tav tm="100000">
                                          <p:val>
                                            <p:strVal val="#ppt_x"/>
                                          </p:val>
                                        </p:tav>
                                      </p:tavLst>
                                    </p:anim>
                                    <p:anim calcmode="lin" valueType="num">
                                      <p:cBhvr additive="base">
                                        <p:cTn id="14" dur="21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2300" fill="hold"/>
                                        <p:tgtEl>
                                          <p:spTgt spid="32"/>
                                        </p:tgtEl>
                                        <p:attrNameLst>
                                          <p:attrName>ppt_x</p:attrName>
                                        </p:attrNameLst>
                                      </p:cBhvr>
                                      <p:tavLst>
                                        <p:tav tm="0">
                                          <p:val>
                                            <p:strVal val="#ppt_x"/>
                                          </p:val>
                                        </p:tav>
                                        <p:tav tm="100000">
                                          <p:val>
                                            <p:strVal val="#ppt_x"/>
                                          </p:val>
                                        </p:tav>
                                      </p:tavLst>
                                    </p:anim>
                                    <p:anim calcmode="lin" valueType="num">
                                      <p:cBhvr additive="base">
                                        <p:cTn id="20" dur="23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2250" fill="hold"/>
                                        <p:tgtEl>
                                          <p:spTgt spid="35"/>
                                        </p:tgtEl>
                                        <p:attrNameLst>
                                          <p:attrName>ppt_x</p:attrName>
                                        </p:attrNameLst>
                                      </p:cBhvr>
                                      <p:tavLst>
                                        <p:tav tm="0">
                                          <p:val>
                                            <p:strVal val="#ppt_x"/>
                                          </p:val>
                                        </p:tav>
                                        <p:tav tm="100000">
                                          <p:val>
                                            <p:strVal val="#ppt_x"/>
                                          </p:val>
                                        </p:tav>
                                      </p:tavLst>
                                    </p:anim>
                                    <p:anim calcmode="lin" valueType="num">
                                      <p:cBhvr additive="base">
                                        <p:cTn id="26" dur="225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8B949DA-D274-40C0-A3B2-F0462987DD42}"/>
              </a:ext>
            </a:extLst>
          </p:cNvPr>
          <p:cNvGrpSpPr/>
          <p:nvPr/>
        </p:nvGrpSpPr>
        <p:grpSpPr>
          <a:xfrm>
            <a:off x="961534" y="1293287"/>
            <a:ext cx="11023075" cy="1724764"/>
            <a:chOff x="961534" y="1293287"/>
            <a:chExt cx="11023075" cy="1724764"/>
          </a:xfrm>
        </p:grpSpPr>
        <p:pic>
          <p:nvPicPr>
            <p:cNvPr id="5" name="Picture 4">
              <a:extLst>
                <a:ext uri="{FF2B5EF4-FFF2-40B4-BE49-F238E27FC236}">
                  <a16:creationId xmlns:a16="http://schemas.microsoft.com/office/drawing/2014/main" id="{BC035847-1923-48B9-869B-8A6A21577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9023" y="1293287"/>
              <a:ext cx="4915586" cy="1724764"/>
            </a:xfrm>
            <a:prstGeom prst="rect">
              <a:avLst/>
            </a:prstGeom>
          </p:spPr>
        </p:pic>
        <p:sp>
          <p:nvSpPr>
            <p:cNvPr id="10" name="TextBox 9">
              <a:extLst>
                <a:ext uri="{FF2B5EF4-FFF2-40B4-BE49-F238E27FC236}">
                  <a16:creationId xmlns:a16="http://schemas.microsoft.com/office/drawing/2014/main" id="{67800BC0-AB4D-459D-96C5-C9C958F1424C}"/>
                </a:ext>
              </a:extLst>
            </p:cNvPr>
            <p:cNvSpPr txBox="1"/>
            <p:nvPr/>
          </p:nvSpPr>
          <p:spPr>
            <a:xfrm>
              <a:off x="961534" y="1694004"/>
              <a:ext cx="5068478" cy="923330"/>
            </a:xfrm>
            <a:prstGeom prst="rect">
              <a:avLst/>
            </a:prstGeom>
            <a:noFill/>
          </p:spPr>
          <p:txBody>
            <a:bodyPr wrap="square" rtlCol="0">
              <a:spAutoFit/>
            </a:bodyPr>
            <a:lstStyle/>
            <a:p>
              <a:r>
                <a:rPr lang="en-US" b="1" u="sng" dirty="0"/>
                <a:t>Indent </a:t>
              </a:r>
              <a:r>
                <a:rPr lang="en-US" dirty="0"/>
                <a:t>the paragraph, type the distance you want in the Left or Right box under Page Layout.</a:t>
              </a:r>
            </a:p>
          </p:txBody>
        </p:sp>
        <p:sp>
          <p:nvSpPr>
            <p:cNvPr id="12" name="Frame 11">
              <a:extLst>
                <a:ext uri="{FF2B5EF4-FFF2-40B4-BE49-F238E27FC236}">
                  <a16:creationId xmlns:a16="http://schemas.microsoft.com/office/drawing/2014/main" id="{677BCE35-5F1C-49FB-A247-76535C49CFFD}"/>
                </a:ext>
              </a:extLst>
            </p:cNvPr>
            <p:cNvSpPr/>
            <p:nvPr/>
          </p:nvSpPr>
          <p:spPr>
            <a:xfrm>
              <a:off x="8095022" y="2029554"/>
              <a:ext cx="1953951" cy="968170"/>
            </a:xfrm>
            <a:prstGeom prst="frame">
              <a:avLst>
                <a:gd name="adj1" fmla="val 4454"/>
              </a:avLst>
            </a:prstGeom>
            <a:solidFill>
              <a:srgbClr val="F93DA8"/>
            </a:solidFill>
            <a:ln>
              <a:solidFill>
                <a:srgbClr val="F93D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87DBE33D-9DD3-4BE6-A2E2-88E4DD61F89C}"/>
              </a:ext>
            </a:extLst>
          </p:cNvPr>
          <p:cNvGrpSpPr/>
          <p:nvPr/>
        </p:nvGrpSpPr>
        <p:grpSpPr>
          <a:xfrm>
            <a:off x="865695" y="3617536"/>
            <a:ext cx="11118914" cy="1863809"/>
            <a:chOff x="865695" y="3617536"/>
            <a:chExt cx="11118914" cy="1863809"/>
          </a:xfrm>
        </p:grpSpPr>
        <p:pic>
          <p:nvPicPr>
            <p:cNvPr id="3" name="Picture 2">
              <a:extLst>
                <a:ext uri="{FF2B5EF4-FFF2-40B4-BE49-F238E27FC236}">
                  <a16:creationId xmlns:a16="http://schemas.microsoft.com/office/drawing/2014/main" id="{C06CEE28-E43F-46B1-8D4C-0A157BFE9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9023" y="3617536"/>
              <a:ext cx="4915586" cy="1828113"/>
            </a:xfrm>
            <a:prstGeom prst="rect">
              <a:avLst/>
            </a:prstGeom>
          </p:spPr>
        </p:pic>
        <p:sp>
          <p:nvSpPr>
            <p:cNvPr id="11" name="TextBox 10">
              <a:extLst>
                <a:ext uri="{FF2B5EF4-FFF2-40B4-BE49-F238E27FC236}">
                  <a16:creationId xmlns:a16="http://schemas.microsoft.com/office/drawing/2014/main" id="{47FB6252-C392-499C-8AF7-E429354B4E6F}"/>
                </a:ext>
              </a:extLst>
            </p:cNvPr>
            <p:cNvSpPr txBox="1"/>
            <p:nvPr/>
          </p:nvSpPr>
          <p:spPr>
            <a:xfrm>
              <a:off x="865695" y="4069927"/>
              <a:ext cx="5392132" cy="1200329"/>
            </a:xfrm>
            <a:prstGeom prst="rect">
              <a:avLst/>
            </a:prstGeom>
            <a:noFill/>
          </p:spPr>
          <p:txBody>
            <a:bodyPr wrap="square" rtlCol="0">
              <a:spAutoFit/>
            </a:bodyPr>
            <a:lstStyle/>
            <a:p>
              <a:r>
                <a:rPr lang="en-US" b="1" u="sng" dirty="0"/>
                <a:t>Spacing:</a:t>
              </a:r>
            </a:p>
            <a:p>
              <a:r>
                <a:rPr lang="en-US" dirty="0"/>
                <a:t>Choose the number of line spaces you want or select Line Spacing Options, and then select the options you want under Spacing.</a:t>
              </a:r>
            </a:p>
          </p:txBody>
        </p:sp>
        <p:sp>
          <p:nvSpPr>
            <p:cNvPr id="13" name="Frame 12">
              <a:extLst>
                <a:ext uri="{FF2B5EF4-FFF2-40B4-BE49-F238E27FC236}">
                  <a16:creationId xmlns:a16="http://schemas.microsoft.com/office/drawing/2014/main" id="{DA39E8A8-C406-4E80-A589-A293727451DE}"/>
                </a:ext>
              </a:extLst>
            </p:cNvPr>
            <p:cNvSpPr/>
            <p:nvPr/>
          </p:nvSpPr>
          <p:spPr>
            <a:xfrm>
              <a:off x="9945278" y="4362256"/>
              <a:ext cx="2039331" cy="1119089"/>
            </a:xfrm>
            <a:prstGeom prst="frame">
              <a:avLst>
                <a:gd name="adj1" fmla="val 4454"/>
              </a:avLst>
            </a:prstGeom>
            <a:solidFill>
              <a:srgbClr val="F93DA8"/>
            </a:solidFill>
            <a:ln>
              <a:solidFill>
                <a:srgbClr val="F93D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19937313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2000" fill="hold"/>
                                        <p:tgtEl>
                                          <p:spTgt spid="14"/>
                                        </p:tgtEl>
                                        <p:attrNameLst>
                                          <p:attrName>ppt_x</p:attrName>
                                        </p:attrNameLst>
                                      </p:cBhvr>
                                      <p:tavLst>
                                        <p:tav tm="0">
                                          <p:val>
                                            <p:strVal val="#ppt_x"/>
                                          </p:val>
                                        </p:tav>
                                        <p:tav tm="100000">
                                          <p:val>
                                            <p:strVal val="#ppt_x"/>
                                          </p:val>
                                        </p:tav>
                                      </p:tavLst>
                                    </p:anim>
                                    <p:anim calcmode="lin" valueType="num">
                                      <p:cBhvr additive="base">
                                        <p:cTn id="8" dur="20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2000"/>
                                        <p:tgtEl>
                                          <p:spTgt spid="15"/>
                                        </p:tgtEl>
                                      </p:cBhvr>
                                    </p:animEffect>
                                    <p:anim calcmode="lin" valueType="num">
                                      <p:cBhvr>
                                        <p:cTn id="14" dur="2000" fill="hold"/>
                                        <p:tgtEl>
                                          <p:spTgt spid="15"/>
                                        </p:tgtEl>
                                        <p:attrNameLst>
                                          <p:attrName>ppt_x</p:attrName>
                                        </p:attrNameLst>
                                      </p:cBhvr>
                                      <p:tavLst>
                                        <p:tav tm="0">
                                          <p:val>
                                            <p:strVal val="#ppt_x"/>
                                          </p:val>
                                        </p:tav>
                                        <p:tav tm="100000">
                                          <p:val>
                                            <p:strVal val="#ppt_x"/>
                                          </p:val>
                                        </p:tav>
                                      </p:tavLst>
                                    </p:anim>
                                    <p:anim calcmode="lin" valueType="num">
                                      <p:cBhvr>
                                        <p:cTn id="15" dur="2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4B30B731-6145-4F7C-9C3F-01A2C8B3F381}"/>
              </a:ext>
            </a:extLst>
          </p:cNvPr>
          <p:cNvGrpSpPr/>
          <p:nvPr/>
        </p:nvGrpSpPr>
        <p:grpSpPr>
          <a:xfrm>
            <a:off x="425458" y="127261"/>
            <a:ext cx="11341084" cy="1484724"/>
            <a:chOff x="425458" y="127261"/>
            <a:chExt cx="11341084" cy="1484724"/>
          </a:xfrm>
        </p:grpSpPr>
        <p:pic>
          <p:nvPicPr>
            <p:cNvPr id="7" name="Picture 6">
              <a:extLst>
                <a:ext uri="{FF2B5EF4-FFF2-40B4-BE49-F238E27FC236}">
                  <a16:creationId xmlns:a16="http://schemas.microsoft.com/office/drawing/2014/main" id="{12B4B15B-3F91-43A1-943C-6ED7BBB9E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3904" y="127261"/>
              <a:ext cx="4572638" cy="1484724"/>
            </a:xfrm>
            <a:prstGeom prst="rect">
              <a:avLst/>
            </a:prstGeom>
          </p:spPr>
        </p:pic>
        <p:sp>
          <p:nvSpPr>
            <p:cNvPr id="10" name="Frame 9">
              <a:extLst>
                <a:ext uri="{FF2B5EF4-FFF2-40B4-BE49-F238E27FC236}">
                  <a16:creationId xmlns:a16="http://schemas.microsoft.com/office/drawing/2014/main" id="{4B7EAC7B-959F-4D07-8242-F3BB3D68F35A}"/>
                </a:ext>
              </a:extLst>
            </p:cNvPr>
            <p:cNvSpPr/>
            <p:nvPr/>
          </p:nvSpPr>
          <p:spPr>
            <a:xfrm>
              <a:off x="7193904" y="756714"/>
              <a:ext cx="734038" cy="855271"/>
            </a:xfrm>
            <a:prstGeom prst="frame">
              <a:avLst>
                <a:gd name="adj1" fmla="val 4454"/>
              </a:avLst>
            </a:prstGeom>
            <a:solidFill>
              <a:srgbClr val="F93DA8"/>
            </a:solidFill>
            <a:ln>
              <a:solidFill>
                <a:srgbClr val="F93D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7027712A-84D4-4284-82B8-E92831105A8E}"/>
                </a:ext>
              </a:extLst>
            </p:cNvPr>
            <p:cNvSpPr txBox="1"/>
            <p:nvPr/>
          </p:nvSpPr>
          <p:spPr>
            <a:xfrm>
              <a:off x="425458" y="539897"/>
              <a:ext cx="6173304" cy="923330"/>
            </a:xfrm>
            <a:prstGeom prst="rect">
              <a:avLst/>
            </a:prstGeom>
            <a:noFill/>
          </p:spPr>
          <p:txBody>
            <a:bodyPr wrap="square" rtlCol="0">
              <a:spAutoFit/>
            </a:bodyPr>
            <a:lstStyle/>
            <a:p>
              <a:r>
                <a:rPr lang="en-US" dirty="0"/>
                <a:t> Position tab, the default position of a text box is relative to the column and paragraph to which it is anchored.</a:t>
              </a:r>
            </a:p>
          </p:txBody>
        </p:sp>
      </p:grpSp>
      <p:grpSp>
        <p:nvGrpSpPr>
          <p:cNvPr id="20" name="Group 19">
            <a:extLst>
              <a:ext uri="{FF2B5EF4-FFF2-40B4-BE49-F238E27FC236}">
                <a16:creationId xmlns:a16="http://schemas.microsoft.com/office/drawing/2014/main" id="{CEC60B02-2EF2-42CF-979B-5CAA677B1DB4}"/>
              </a:ext>
            </a:extLst>
          </p:cNvPr>
          <p:cNvGrpSpPr/>
          <p:nvPr/>
        </p:nvGrpSpPr>
        <p:grpSpPr>
          <a:xfrm>
            <a:off x="425458" y="1927045"/>
            <a:ext cx="11341084" cy="1325718"/>
            <a:chOff x="425458" y="1927045"/>
            <a:chExt cx="11341084" cy="1325718"/>
          </a:xfrm>
        </p:grpSpPr>
        <p:pic>
          <p:nvPicPr>
            <p:cNvPr id="3" name="Picture 2">
              <a:extLst>
                <a:ext uri="{FF2B5EF4-FFF2-40B4-BE49-F238E27FC236}">
                  <a16:creationId xmlns:a16="http://schemas.microsoft.com/office/drawing/2014/main" id="{7516D35B-995F-4729-B218-57D4EC968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3904" y="1927045"/>
              <a:ext cx="4572638" cy="1325718"/>
            </a:xfrm>
            <a:prstGeom prst="rect">
              <a:avLst/>
            </a:prstGeom>
          </p:spPr>
        </p:pic>
        <p:sp>
          <p:nvSpPr>
            <p:cNvPr id="11" name="Frame 10">
              <a:extLst>
                <a:ext uri="{FF2B5EF4-FFF2-40B4-BE49-F238E27FC236}">
                  <a16:creationId xmlns:a16="http://schemas.microsoft.com/office/drawing/2014/main" id="{F207493F-3E07-4186-83DE-3517B2C6083C}"/>
                </a:ext>
              </a:extLst>
            </p:cNvPr>
            <p:cNvSpPr/>
            <p:nvPr/>
          </p:nvSpPr>
          <p:spPr>
            <a:xfrm>
              <a:off x="7852528" y="2469823"/>
              <a:ext cx="547293" cy="782940"/>
            </a:xfrm>
            <a:prstGeom prst="frame">
              <a:avLst>
                <a:gd name="adj1" fmla="val 4454"/>
              </a:avLst>
            </a:prstGeom>
            <a:solidFill>
              <a:srgbClr val="F93DA8"/>
            </a:solidFill>
            <a:ln>
              <a:solidFill>
                <a:srgbClr val="F93D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0BCA5C4A-539B-4563-814A-5443CB068D48}"/>
                </a:ext>
              </a:extLst>
            </p:cNvPr>
            <p:cNvSpPr txBox="1"/>
            <p:nvPr/>
          </p:nvSpPr>
          <p:spPr>
            <a:xfrm>
              <a:off x="425458" y="2103710"/>
              <a:ext cx="6654072" cy="923330"/>
            </a:xfrm>
            <a:prstGeom prst="rect">
              <a:avLst/>
            </a:prstGeom>
            <a:noFill/>
          </p:spPr>
          <p:txBody>
            <a:bodyPr wrap="square" rtlCol="0">
              <a:spAutoFit/>
            </a:bodyPr>
            <a:lstStyle/>
            <a:p>
              <a:r>
                <a:rPr lang="en-US" dirty="0"/>
                <a:t>Wrap Text is used to add an image in your document and make the text flow around it in a way that follows the shape of the image.</a:t>
              </a:r>
            </a:p>
          </p:txBody>
        </p:sp>
      </p:grpSp>
      <p:grpSp>
        <p:nvGrpSpPr>
          <p:cNvPr id="21" name="Group 20">
            <a:extLst>
              <a:ext uri="{FF2B5EF4-FFF2-40B4-BE49-F238E27FC236}">
                <a16:creationId xmlns:a16="http://schemas.microsoft.com/office/drawing/2014/main" id="{6A269934-4ABD-4C6E-8D8D-8107262A5C13}"/>
              </a:ext>
            </a:extLst>
          </p:cNvPr>
          <p:cNvGrpSpPr/>
          <p:nvPr/>
        </p:nvGrpSpPr>
        <p:grpSpPr>
          <a:xfrm>
            <a:off x="425458" y="3567823"/>
            <a:ext cx="11341084" cy="1495624"/>
            <a:chOff x="425458" y="3567823"/>
            <a:chExt cx="11341084" cy="1495624"/>
          </a:xfrm>
        </p:grpSpPr>
        <p:pic>
          <p:nvPicPr>
            <p:cNvPr id="9" name="Picture 8">
              <a:extLst>
                <a:ext uri="{FF2B5EF4-FFF2-40B4-BE49-F238E27FC236}">
                  <a16:creationId xmlns:a16="http://schemas.microsoft.com/office/drawing/2014/main" id="{7688D2D4-1BA5-4400-9B6F-BB8F0C7CF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3904" y="3567823"/>
              <a:ext cx="4572638" cy="1494664"/>
            </a:xfrm>
            <a:prstGeom prst="rect">
              <a:avLst/>
            </a:prstGeom>
          </p:spPr>
        </p:pic>
        <p:sp>
          <p:nvSpPr>
            <p:cNvPr id="14" name="Frame 13">
              <a:extLst>
                <a:ext uri="{FF2B5EF4-FFF2-40B4-BE49-F238E27FC236}">
                  <a16:creationId xmlns:a16="http://schemas.microsoft.com/office/drawing/2014/main" id="{B6AB551A-3B19-41BF-96E3-BF6BB892B7C1}"/>
                </a:ext>
              </a:extLst>
            </p:cNvPr>
            <p:cNvSpPr/>
            <p:nvPr/>
          </p:nvSpPr>
          <p:spPr>
            <a:xfrm>
              <a:off x="8399821" y="4166646"/>
              <a:ext cx="819594" cy="896801"/>
            </a:xfrm>
            <a:prstGeom prst="frame">
              <a:avLst>
                <a:gd name="adj1" fmla="val 4454"/>
              </a:avLst>
            </a:prstGeom>
            <a:solidFill>
              <a:srgbClr val="F93DA8"/>
            </a:solidFill>
            <a:ln>
              <a:solidFill>
                <a:srgbClr val="F93D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42FD0F95-F0C3-4938-8133-D20825C48D8E}"/>
                </a:ext>
              </a:extLst>
            </p:cNvPr>
            <p:cNvSpPr txBox="1"/>
            <p:nvPr/>
          </p:nvSpPr>
          <p:spPr>
            <a:xfrm>
              <a:off x="425458" y="3991989"/>
              <a:ext cx="6540950" cy="646331"/>
            </a:xfrm>
            <a:prstGeom prst="rect">
              <a:avLst/>
            </a:prstGeom>
            <a:noFill/>
          </p:spPr>
          <p:txBody>
            <a:bodyPr wrap="square" rtlCol="0">
              <a:spAutoFit/>
            </a:bodyPr>
            <a:lstStyle/>
            <a:p>
              <a:r>
                <a:rPr lang="en-US" dirty="0"/>
                <a:t>Bring forward is used to bring an object one step closer to the front,</a:t>
              </a:r>
            </a:p>
          </p:txBody>
        </p:sp>
      </p:grpSp>
      <p:grpSp>
        <p:nvGrpSpPr>
          <p:cNvPr id="22" name="Group 21">
            <a:extLst>
              <a:ext uri="{FF2B5EF4-FFF2-40B4-BE49-F238E27FC236}">
                <a16:creationId xmlns:a16="http://schemas.microsoft.com/office/drawing/2014/main" id="{271162EC-292F-4395-9799-FE07D942502E}"/>
              </a:ext>
            </a:extLst>
          </p:cNvPr>
          <p:cNvGrpSpPr/>
          <p:nvPr/>
        </p:nvGrpSpPr>
        <p:grpSpPr>
          <a:xfrm>
            <a:off x="425458" y="5311488"/>
            <a:ext cx="11341084" cy="1296702"/>
            <a:chOff x="425458" y="5311488"/>
            <a:chExt cx="11341084" cy="1296702"/>
          </a:xfrm>
        </p:grpSpPr>
        <p:pic>
          <p:nvPicPr>
            <p:cNvPr id="5" name="Picture 4">
              <a:extLst>
                <a:ext uri="{FF2B5EF4-FFF2-40B4-BE49-F238E27FC236}">
                  <a16:creationId xmlns:a16="http://schemas.microsoft.com/office/drawing/2014/main" id="{959F3DFA-295B-4636-89E0-3B6B5D986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3904" y="5311488"/>
              <a:ext cx="4572638" cy="1296702"/>
            </a:xfrm>
            <a:prstGeom prst="rect">
              <a:avLst/>
            </a:prstGeom>
          </p:spPr>
        </p:pic>
        <p:sp>
          <p:nvSpPr>
            <p:cNvPr id="13" name="Frame 12">
              <a:extLst>
                <a:ext uri="{FF2B5EF4-FFF2-40B4-BE49-F238E27FC236}">
                  <a16:creationId xmlns:a16="http://schemas.microsoft.com/office/drawing/2014/main" id="{25B0575F-EE29-4562-B7ED-EEE704B7D43A}"/>
                </a:ext>
              </a:extLst>
            </p:cNvPr>
            <p:cNvSpPr/>
            <p:nvPr/>
          </p:nvSpPr>
          <p:spPr>
            <a:xfrm>
              <a:off x="9153426" y="5825764"/>
              <a:ext cx="961535" cy="780503"/>
            </a:xfrm>
            <a:prstGeom prst="frame">
              <a:avLst>
                <a:gd name="adj1" fmla="val 4454"/>
              </a:avLst>
            </a:prstGeom>
            <a:solidFill>
              <a:srgbClr val="F93DA8"/>
            </a:solidFill>
            <a:ln>
              <a:solidFill>
                <a:srgbClr val="F93D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a:extLst>
                <a:ext uri="{FF2B5EF4-FFF2-40B4-BE49-F238E27FC236}">
                  <a16:creationId xmlns:a16="http://schemas.microsoft.com/office/drawing/2014/main" id="{1EEA58FB-057F-46E9-BB08-471BF1461C65}"/>
                </a:ext>
              </a:extLst>
            </p:cNvPr>
            <p:cNvSpPr txBox="1"/>
            <p:nvPr/>
          </p:nvSpPr>
          <p:spPr>
            <a:xfrm>
              <a:off x="425458" y="5502598"/>
              <a:ext cx="6540950" cy="646331"/>
            </a:xfrm>
            <a:prstGeom prst="rect">
              <a:avLst/>
            </a:prstGeom>
            <a:noFill/>
          </p:spPr>
          <p:txBody>
            <a:bodyPr wrap="square" rtlCol="0">
              <a:spAutoFit/>
            </a:bodyPr>
            <a:lstStyle/>
            <a:p>
              <a:r>
                <a:rPr lang="en-US" dirty="0"/>
                <a:t>Send Backward is used to send an object one step closer to the Back,</a:t>
              </a:r>
            </a:p>
          </p:txBody>
        </p:sp>
      </p:grpSp>
    </p:spTree>
    <p:extLst>
      <p:ext uri="{BB962C8B-B14F-4D97-AF65-F5344CB8AC3E}">
        <p14:creationId xmlns:p14="http://schemas.microsoft.com/office/powerpoint/2010/main" val="243894131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2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24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inVertical)">
                                      <p:cBhvr>
                                        <p:cTn id="17" dur="23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23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2455FB-0FB2-4A64-9564-760BF16CA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2130" y="5245811"/>
            <a:ext cx="4572638" cy="1494664"/>
          </a:xfrm>
          <a:prstGeom prst="rect">
            <a:avLst/>
          </a:prstGeom>
        </p:spPr>
      </p:pic>
      <p:pic>
        <p:nvPicPr>
          <p:cNvPr id="3" name="Picture 2">
            <a:extLst>
              <a:ext uri="{FF2B5EF4-FFF2-40B4-BE49-F238E27FC236}">
                <a16:creationId xmlns:a16="http://schemas.microsoft.com/office/drawing/2014/main" id="{4EE8E19E-3277-471D-AFC2-9284132C6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6855" y="73117"/>
            <a:ext cx="4572638" cy="1494664"/>
          </a:xfrm>
          <a:prstGeom prst="rect">
            <a:avLst/>
          </a:prstGeom>
        </p:spPr>
      </p:pic>
      <p:pic>
        <p:nvPicPr>
          <p:cNvPr id="4" name="Picture 3">
            <a:extLst>
              <a:ext uri="{FF2B5EF4-FFF2-40B4-BE49-F238E27FC236}">
                <a16:creationId xmlns:a16="http://schemas.microsoft.com/office/drawing/2014/main" id="{32B82E68-B984-4F5E-A6D4-170BBA9BC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6855" y="3429000"/>
            <a:ext cx="4572638" cy="1494664"/>
          </a:xfrm>
          <a:prstGeom prst="rect">
            <a:avLst/>
          </a:prstGeom>
        </p:spPr>
      </p:pic>
      <p:pic>
        <p:nvPicPr>
          <p:cNvPr id="5" name="Picture 4">
            <a:extLst>
              <a:ext uri="{FF2B5EF4-FFF2-40B4-BE49-F238E27FC236}">
                <a16:creationId xmlns:a16="http://schemas.microsoft.com/office/drawing/2014/main" id="{E73FFF97-02A3-44B3-A65F-56A85BE10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6855" y="1778838"/>
            <a:ext cx="4572638" cy="1494664"/>
          </a:xfrm>
          <a:prstGeom prst="rect">
            <a:avLst/>
          </a:prstGeom>
        </p:spPr>
      </p:pic>
      <p:sp>
        <p:nvSpPr>
          <p:cNvPr id="6" name="Frame 5">
            <a:extLst>
              <a:ext uri="{FF2B5EF4-FFF2-40B4-BE49-F238E27FC236}">
                <a16:creationId xmlns:a16="http://schemas.microsoft.com/office/drawing/2014/main" id="{4A04FE86-FB2E-48D4-8D29-D068F0892F01}"/>
              </a:ext>
            </a:extLst>
          </p:cNvPr>
          <p:cNvSpPr/>
          <p:nvPr/>
        </p:nvSpPr>
        <p:spPr>
          <a:xfrm>
            <a:off x="10949233" y="2364838"/>
            <a:ext cx="900260" cy="292231"/>
          </a:xfrm>
          <a:prstGeom prst="frame">
            <a:avLst>
              <a:gd name="adj1" fmla="val 14131"/>
            </a:avLst>
          </a:prstGeom>
          <a:solidFill>
            <a:srgbClr val="F93DA8"/>
          </a:solidFill>
          <a:ln>
            <a:solidFill>
              <a:srgbClr val="F93D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B6D069EF-465B-45B9-92AC-D2A9FC3ED9F8}"/>
              </a:ext>
            </a:extLst>
          </p:cNvPr>
          <p:cNvSpPr/>
          <p:nvPr/>
        </p:nvSpPr>
        <p:spPr>
          <a:xfrm>
            <a:off x="10914508" y="4182723"/>
            <a:ext cx="833646" cy="358218"/>
          </a:xfrm>
          <a:prstGeom prst="frame">
            <a:avLst>
              <a:gd name="adj1" fmla="val 12349"/>
            </a:avLst>
          </a:prstGeom>
          <a:solidFill>
            <a:srgbClr val="F93DA8"/>
          </a:solidFill>
          <a:ln>
            <a:solidFill>
              <a:srgbClr val="F93D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a:extLst>
              <a:ext uri="{FF2B5EF4-FFF2-40B4-BE49-F238E27FC236}">
                <a16:creationId xmlns:a16="http://schemas.microsoft.com/office/drawing/2014/main" id="{6FCBDBD6-9602-4D9B-921F-519248C2E385}"/>
              </a:ext>
            </a:extLst>
          </p:cNvPr>
          <p:cNvSpPr/>
          <p:nvPr/>
        </p:nvSpPr>
        <p:spPr>
          <a:xfrm>
            <a:off x="10811752" y="6188984"/>
            <a:ext cx="969709" cy="388637"/>
          </a:xfrm>
          <a:prstGeom prst="frame">
            <a:avLst>
              <a:gd name="adj1" fmla="val 14157"/>
            </a:avLst>
          </a:prstGeom>
          <a:solidFill>
            <a:srgbClr val="F93DA8"/>
          </a:solidFill>
          <a:ln>
            <a:solidFill>
              <a:srgbClr val="F93D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61663A2D-13C0-445B-9BD7-54253FB5748E}"/>
              </a:ext>
            </a:extLst>
          </p:cNvPr>
          <p:cNvSpPr/>
          <p:nvPr/>
        </p:nvSpPr>
        <p:spPr>
          <a:xfrm>
            <a:off x="10203400" y="712510"/>
            <a:ext cx="734038" cy="855271"/>
          </a:xfrm>
          <a:prstGeom prst="frame">
            <a:avLst>
              <a:gd name="adj1" fmla="val 5738"/>
            </a:avLst>
          </a:prstGeom>
          <a:solidFill>
            <a:srgbClr val="F93DA8"/>
          </a:solidFill>
          <a:ln>
            <a:solidFill>
              <a:srgbClr val="F93D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C4E81BB3-A093-48D7-B64C-724E0108DCA3}"/>
              </a:ext>
            </a:extLst>
          </p:cNvPr>
          <p:cNvSpPr txBox="1"/>
          <p:nvPr/>
        </p:nvSpPr>
        <p:spPr>
          <a:xfrm>
            <a:off x="339045" y="2138985"/>
            <a:ext cx="6504814" cy="646331"/>
          </a:xfrm>
          <a:prstGeom prst="rect">
            <a:avLst/>
          </a:prstGeom>
          <a:noFill/>
        </p:spPr>
        <p:txBody>
          <a:bodyPr wrap="square" rtlCol="0">
            <a:spAutoFit/>
          </a:bodyPr>
          <a:lstStyle/>
          <a:p>
            <a:r>
              <a:rPr lang="en-US" b="1" u="sng" dirty="0"/>
              <a:t>Align</a:t>
            </a:r>
            <a:r>
              <a:rPr lang="en-US" dirty="0"/>
              <a:t> is used to align the paragraph left-aligned, right-aligned, centered, or justified text.</a:t>
            </a:r>
          </a:p>
        </p:txBody>
      </p:sp>
      <p:sp>
        <p:nvSpPr>
          <p:cNvPr id="11" name="TextBox 10">
            <a:extLst>
              <a:ext uri="{FF2B5EF4-FFF2-40B4-BE49-F238E27FC236}">
                <a16:creationId xmlns:a16="http://schemas.microsoft.com/office/drawing/2014/main" id="{7DB51A64-CAEF-4601-9F35-342A04E09F0F}"/>
              </a:ext>
            </a:extLst>
          </p:cNvPr>
          <p:cNvSpPr txBox="1"/>
          <p:nvPr/>
        </p:nvSpPr>
        <p:spPr>
          <a:xfrm>
            <a:off x="443846" y="3900167"/>
            <a:ext cx="6014301" cy="923330"/>
          </a:xfrm>
          <a:prstGeom prst="rect">
            <a:avLst/>
          </a:prstGeom>
          <a:noFill/>
        </p:spPr>
        <p:txBody>
          <a:bodyPr wrap="square" rtlCol="0">
            <a:spAutoFit/>
          </a:bodyPr>
          <a:lstStyle/>
          <a:p>
            <a:r>
              <a:rPr lang="en-US" b="1" u="sng" dirty="0"/>
              <a:t>Group</a:t>
            </a:r>
            <a:r>
              <a:rPr lang="en-US" dirty="0"/>
              <a:t> shapes, pictures, or other objects. Press and hold CTRL and select shapes, pictures, or other objects to </a:t>
            </a:r>
            <a:r>
              <a:rPr lang="en-US" b="1" dirty="0"/>
              <a:t>group</a:t>
            </a:r>
            <a:r>
              <a:rPr lang="en-US" dirty="0"/>
              <a:t>.</a:t>
            </a:r>
          </a:p>
        </p:txBody>
      </p:sp>
      <p:sp>
        <p:nvSpPr>
          <p:cNvPr id="12" name="TextBox 11">
            <a:extLst>
              <a:ext uri="{FF2B5EF4-FFF2-40B4-BE49-F238E27FC236}">
                <a16:creationId xmlns:a16="http://schemas.microsoft.com/office/drawing/2014/main" id="{358B43F2-0A1E-469C-A684-70C36C05505A}"/>
              </a:ext>
            </a:extLst>
          </p:cNvPr>
          <p:cNvSpPr txBox="1"/>
          <p:nvPr/>
        </p:nvSpPr>
        <p:spPr>
          <a:xfrm>
            <a:off x="405033" y="5623811"/>
            <a:ext cx="6014301" cy="369332"/>
          </a:xfrm>
          <a:prstGeom prst="rect">
            <a:avLst/>
          </a:prstGeom>
          <a:noFill/>
        </p:spPr>
        <p:txBody>
          <a:bodyPr wrap="square" rtlCol="0">
            <a:spAutoFit/>
          </a:bodyPr>
          <a:lstStyle/>
          <a:p>
            <a:r>
              <a:rPr lang="en-US" b="1" u="sng" dirty="0"/>
              <a:t>Rotate</a:t>
            </a:r>
            <a:r>
              <a:rPr lang="en-US" dirty="0"/>
              <a:t> is used to turn an object upside-down.</a:t>
            </a:r>
          </a:p>
        </p:txBody>
      </p:sp>
      <p:sp>
        <p:nvSpPr>
          <p:cNvPr id="13" name="TextBox 12">
            <a:extLst>
              <a:ext uri="{FF2B5EF4-FFF2-40B4-BE49-F238E27FC236}">
                <a16:creationId xmlns:a16="http://schemas.microsoft.com/office/drawing/2014/main" id="{507D1FAB-068B-4BEB-829C-61E86274C681}"/>
              </a:ext>
            </a:extLst>
          </p:cNvPr>
          <p:cNvSpPr txBox="1"/>
          <p:nvPr/>
        </p:nvSpPr>
        <p:spPr>
          <a:xfrm>
            <a:off x="405032" y="403192"/>
            <a:ext cx="6372839" cy="923330"/>
          </a:xfrm>
          <a:prstGeom prst="rect">
            <a:avLst/>
          </a:prstGeom>
          <a:noFill/>
        </p:spPr>
        <p:txBody>
          <a:bodyPr wrap="square" rtlCol="0">
            <a:spAutoFit/>
          </a:bodyPr>
          <a:lstStyle/>
          <a:p>
            <a:r>
              <a:rPr lang="en-US" b="1" u="sng" dirty="0"/>
              <a:t>Selection pane</a:t>
            </a:r>
            <a:r>
              <a:rPr lang="en-US" b="1" dirty="0"/>
              <a:t> </a:t>
            </a:r>
            <a:r>
              <a:rPr lang="en-US" dirty="0"/>
              <a:t>is used to manage objects in your document: re-order them, show or hide them, and group or ungroup them.</a:t>
            </a:r>
          </a:p>
        </p:txBody>
      </p:sp>
    </p:spTree>
    <p:extLst>
      <p:ext uri="{BB962C8B-B14F-4D97-AF65-F5344CB8AC3E}">
        <p14:creationId xmlns:p14="http://schemas.microsoft.com/office/powerpoint/2010/main" val="2261914539"/>
      </p:ext>
    </p:extLst>
  </p:cSld>
  <p:clrMapOvr>
    <a:masterClrMapping/>
  </p:clrMapOvr>
  <p:transition spd="slow">
    <p:comb/>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621</TotalTime>
  <Words>379</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Agency FB</vt:lpstr>
      <vt:lpstr>Arial</vt:lpstr>
      <vt:lpstr>Century Gothic</vt:lpstr>
      <vt:lpstr>Gabriola</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User</cp:lastModifiedBy>
  <cp:revision>44</cp:revision>
  <dcterms:created xsi:type="dcterms:W3CDTF">2023-03-13T05:03:23Z</dcterms:created>
  <dcterms:modified xsi:type="dcterms:W3CDTF">2023-03-13T23:34:51Z</dcterms:modified>
</cp:coreProperties>
</file>