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5119-8FA2-FA04-0B04-8DD3E1507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45BD7-4F2D-9239-5758-F82A8772F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7111-943D-71FB-B093-7DAE3A68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78B50-A7B1-61CC-0157-B0260808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D217-B066-BFC8-F6D7-F1AD21BC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5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E2DA-3E87-7133-CC43-1FDCB96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D00C1-7749-E029-E31F-C1B28539D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47A60-DB96-8A62-0AB8-85DF9FDD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4E3F-DB3D-589A-767C-C0E29A8D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2B5ED-255C-ED31-A6B3-2253AC87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2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99779-C821-CA89-17FD-0E6D37494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F0989-24C7-65EC-A12F-5D613511D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0FCD3-50AC-25F1-2AD6-CFBF8374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47B8-3966-21A1-A235-B12907A8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C4DE-DACF-F1CA-3AF8-3E760365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DA6-262D-FC45-BB00-D1D9D5FA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F462-84DF-C4DD-5A8E-C5772064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C2D8-29A1-F5A7-B29E-5F36E7FA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A1EF-E085-6B43-5CE2-EA33769F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6A20-DF9D-0707-1567-0CD6763D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6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4792-442F-5076-B7EA-7E6741D1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04A06-A2F9-6053-3EA1-53AC740A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F6FE-ECC4-9F6D-21F9-A00D6DD6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91A6-8E56-B331-0B2A-3F3437B4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F02B-1718-0217-9C1E-CA7641BA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00FB-E8C6-C79F-ABBE-4B5C3F62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D7A9-CA7B-348B-175E-0F12CD8D5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C2707-3E63-F2C1-4D48-699E2DD8F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292B9-744F-EAE0-9C99-7FFAF7F3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B04E4-1045-6021-CBE2-FA6423F9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CF5F6-4D4F-5171-7858-B327D4E5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CFA4-3B3F-7163-7507-ED880327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46428-F5A6-1D4A-E28D-E10CF01B0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2F9EC-CD1F-4ED8-E51F-B3FFFD2E9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1488F-6FFB-DB39-96A5-D17FD7802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2D8CC-1181-6C93-D236-445FB6C22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E3435-2F62-722F-EF15-6BFB4B0F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3732F-04F1-7852-D6E1-C80DE19B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5CFA9-6D4E-2676-31BD-FCD6B76F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8C35-71AD-9F1D-48ED-9B5BBE92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B06F5-26B9-6217-132B-35F33DC8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034AD-358B-4784-DA77-CFE8EFD8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6B07D-D6A8-B811-37DE-44FD82EF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8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6E5C0-BB05-451E-709D-70BC286A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B33EA-145B-A754-6F28-F6435C87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91513-B927-C99C-F239-01EE2172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11C9-2713-B459-6C3A-3A80FB70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BD31-DD43-F6AA-A31E-D6F58CB9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1129F-D3DC-17D9-7D37-3E703B10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B6FDB-D8DA-F411-7857-4D4AF3C3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33D3A-2760-2491-2EC6-81372C13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BCC0-60A6-3877-E6D8-1DD491F9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5538-CBE1-7F85-4035-63E88BE1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51CCD-B958-7915-AFE4-CD0836890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3A44B-FA0F-1219-4013-8BB92974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8E359-62DC-E024-61A0-4A5A044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D4A-DC3E-2EAB-A758-AFF6374C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82307-E6FE-CEC8-A303-B4BE6C53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6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960FF-B62B-F061-E23D-7B366B41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44EA0-6152-D480-A810-50D35E8DC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E6D0-BD4B-3A5F-2100-5A617C86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030A-C46E-FF53-8FF0-1B964B9C0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E094-E611-476F-4FD8-6923CC5F4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ktayrdeki/traffic-accident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65FA68-7C3D-8FB0-5B32-7B8068A2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99" y="3201"/>
            <a:ext cx="12197699" cy="68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7F58E-1D82-C34F-EDB9-A558D44F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855" y="-74645"/>
            <a:ext cx="12267855" cy="696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3C3D7-F1CC-26F7-0DB0-B2E837CB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976"/>
            <a:ext cx="12192000" cy="69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1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5AEEEC-CF50-2A2F-5C0B-93162551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1966"/>
            <a:ext cx="12191999" cy="69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4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470C04-8089-E7D0-0308-0AA2AC97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1298"/>
            <a:ext cx="12191999" cy="701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6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E7E688-63A8-E7E7-3811-572BD75F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" y="0"/>
            <a:ext cx="12181355" cy="6863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6243A6-C115-8883-323A-42CCC295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0" y="3945671"/>
            <a:ext cx="4968946" cy="27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7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1CE7B-1B49-F9AA-E90A-D75B25ABA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8" y="-65314"/>
            <a:ext cx="12194128" cy="692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7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6282C-12F9-2D32-26C9-7D2C5A82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0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F43FA-F9E8-988C-1482-CB67BC11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04"/>
            <a:ext cx="12192000" cy="68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6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12B46-E681-54D2-E19B-1993A256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4644"/>
            <a:ext cx="12192000" cy="69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88689-25D4-FF0F-738B-072C989B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1967"/>
            <a:ext cx="12192000" cy="69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6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85D52-0791-F24A-FD9C-A9B2BE8E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5314"/>
            <a:ext cx="12312409" cy="69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8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029DA-770D-A25B-D850-0B68AB93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08"/>
            <a:ext cx="12260424" cy="6890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41099F-C07C-61D0-0EAF-4D88ECE2A772}"/>
              </a:ext>
            </a:extLst>
          </p:cNvPr>
          <p:cNvSpPr txBox="1"/>
          <p:nvPr/>
        </p:nvSpPr>
        <p:spPr>
          <a:xfrm>
            <a:off x="118187" y="4058816"/>
            <a:ext cx="6012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Reference</a:t>
            </a:r>
          </a:p>
          <a:p>
            <a:r>
              <a:rPr lang="en-US" sz="2400" dirty="0">
                <a:solidFill>
                  <a:schemeClr val="bg1"/>
                </a:solidFill>
                <a:hlinkClick r:id="rId3"/>
              </a:rPr>
              <a:t>https://www.kaggle.com/datasets/oktayrdeki/traffic-accidents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43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CB98F-D555-90FF-12BD-EE777BEB9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593" cy="68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7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44487-608B-EEFD-D3ED-77B024842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314"/>
            <a:ext cx="12279247" cy="69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C56CB6-2EFC-669A-A860-2141B1F3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98"/>
            <a:ext cx="12191999" cy="6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7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48373-37F0-8223-B445-0914D243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94" y="0"/>
            <a:ext cx="12289017" cy="68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44CE8-1143-0852-8E3B-7085BE4E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08"/>
            <a:ext cx="12191999" cy="6890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F57853-8D5B-707B-F2D2-58434EB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2110"/>
            <a:ext cx="7921690" cy="392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3420F-9927-1D3C-6864-810235D1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88" y="-93306"/>
            <a:ext cx="12360064" cy="69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3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FFBBB-CC3A-C3C1-4396-1704EEB5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187"/>
            <a:ext cx="12191999" cy="690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9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14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HASAN SALMAN AHMED HASAN</dc:creator>
  <cp:lastModifiedBy>HASAN SALMAN AHMED HASAN</cp:lastModifiedBy>
  <cp:revision>5</cp:revision>
  <dcterms:created xsi:type="dcterms:W3CDTF">2025-10-07T11:46:11Z</dcterms:created>
  <dcterms:modified xsi:type="dcterms:W3CDTF">2025-10-08T07:32:32Z</dcterms:modified>
</cp:coreProperties>
</file>