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60"/>
  </p:normalViewPr>
  <p:slideViewPr>
    <p:cSldViewPr>
      <p:cViewPr>
        <p:scale>
          <a:sx n="100" d="100"/>
          <a:sy n="100" d="100"/>
        </p:scale>
        <p:origin x="-552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B3AB7-7D8B-493B-8DFF-C0F05FDD0BFE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56615-DADE-4AC3-8804-07F543518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3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56615-DADE-4AC3-8804-07F543518B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1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60E36D0-218B-4D03-BC02-028DE5A9D521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8156DEFB-F75C-4238-8A53-AD73BF15CC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36D0-218B-4D03-BC02-028DE5A9D521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DEFB-F75C-4238-8A53-AD73BF15C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36D0-218B-4D03-BC02-028DE5A9D521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DEFB-F75C-4238-8A53-AD73BF15C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36D0-218B-4D03-BC02-028DE5A9D521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DEFB-F75C-4238-8A53-AD73BF15CCBA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60E36D0-218B-4D03-BC02-028DE5A9D521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DEFB-F75C-4238-8A53-AD73BF15CCB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36D0-218B-4D03-BC02-028DE5A9D521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DEFB-F75C-4238-8A53-AD73BF15CC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36D0-218B-4D03-BC02-028DE5A9D521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DEFB-F75C-4238-8A53-AD73BF15CCB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0E36D0-218B-4D03-BC02-028DE5A9D521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DEFB-F75C-4238-8A53-AD73BF15CCB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36D0-218B-4D03-BC02-028DE5A9D521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DEFB-F75C-4238-8A53-AD73BF15C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60E36D0-218B-4D03-BC02-028DE5A9D521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DEFB-F75C-4238-8A53-AD73BF15CC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60E36D0-218B-4D03-BC02-028DE5A9D521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DEFB-F75C-4238-8A53-AD73BF15CCB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360E36D0-218B-4D03-BC02-028DE5A9D521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8156DEFB-F75C-4238-8A53-AD73BF15CC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ruta 2"/>
          <p:cNvSpPr txBox="1"/>
          <p:nvPr/>
        </p:nvSpPr>
        <p:spPr>
          <a:xfrm>
            <a:off x="1475656" y="620688"/>
            <a:ext cx="62646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Pattern</a:t>
            </a:r>
          </a:p>
          <a:p>
            <a:pPr algn="ctr"/>
            <a:r>
              <a:rPr lang="sv-SE" sz="4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</a:t>
            </a:r>
            <a:endParaRPr lang="en-US" sz="44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996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1547664" y="404664"/>
            <a:ext cx="62646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sv-SE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sv-SE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ummary</a:t>
            </a:r>
            <a:r>
              <a:rPr lang="sv-SE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</a:t>
            </a:r>
          </a:p>
          <a:p>
            <a:endParaRPr lang="en-US" dirty="0"/>
          </a:p>
        </p:txBody>
      </p:sp>
      <p:sp>
        <p:nvSpPr>
          <p:cNvPr id="3" name="textruta 2"/>
          <p:cNvSpPr txBox="1"/>
          <p:nvPr/>
        </p:nvSpPr>
        <p:spPr>
          <a:xfrm>
            <a:off x="1043608" y="2132856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err="1" smtClean="0"/>
              <a:t>We</a:t>
            </a:r>
            <a:r>
              <a:rPr lang="sv-SE" sz="2400" dirty="0" smtClean="0"/>
              <a:t> </a:t>
            </a:r>
            <a:r>
              <a:rPr lang="sv-SE" sz="2400" dirty="0" err="1" smtClean="0"/>
              <a:t>should</a:t>
            </a:r>
            <a:r>
              <a:rPr lang="sv-SE" sz="2400" dirty="0" smtClean="0"/>
              <a:t> go </a:t>
            </a:r>
            <a:r>
              <a:rPr lang="sv-SE" sz="2400" dirty="0" err="1" smtClean="0"/>
              <a:t>with</a:t>
            </a:r>
            <a:r>
              <a:rPr lang="sv-SE" sz="2400" dirty="0" smtClean="0"/>
              <a:t> </a:t>
            </a:r>
            <a:r>
              <a:rPr lang="sv-SE" sz="2400" dirty="0" err="1" smtClean="0"/>
              <a:t>Command</a:t>
            </a:r>
            <a:r>
              <a:rPr lang="sv-SE" sz="2400" dirty="0" smtClean="0"/>
              <a:t> </a:t>
            </a:r>
            <a:r>
              <a:rPr lang="sv-SE" sz="2400" dirty="0" err="1" smtClean="0"/>
              <a:t>pattern</a:t>
            </a:r>
            <a:r>
              <a:rPr lang="sv-SE" sz="2400" dirty="0" smtClean="0"/>
              <a:t> </a:t>
            </a:r>
            <a:r>
              <a:rPr lang="sv-SE" sz="2400" dirty="0" err="1" smtClean="0"/>
              <a:t>when</a:t>
            </a:r>
            <a:r>
              <a:rPr lang="sv-SE" sz="2400" dirty="0" smtClean="0"/>
              <a:t> </a:t>
            </a:r>
            <a:r>
              <a:rPr lang="sv-SE" sz="2400" dirty="0" err="1" smtClean="0"/>
              <a:t>we</a:t>
            </a:r>
            <a:r>
              <a:rPr lang="sv-SE" sz="2400" dirty="0" smtClean="0"/>
              <a:t> </a:t>
            </a:r>
            <a:r>
              <a:rPr lang="sv-SE" sz="2400" dirty="0" err="1" smtClean="0"/>
              <a:t>have</a:t>
            </a:r>
            <a:r>
              <a:rPr lang="sv-SE" sz="2400" dirty="0" smtClean="0"/>
              <a:t> </a:t>
            </a:r>
            <a:r>
              <a:rPr lang="sv-SE" sz="2400" dirty="0" err="1" smtClean="0"/>
              <a:t>multiple</a:t>
            </a:r>
            <a:r>
              <a:rPr lang="sv-SE" sz="2400" dirty="0" smtClean="0"/>
              <a:t> </a:t>
            </a:r>
            <a:r>
              <a:rPr lang="sv-SE" sz="2400" dirty="0" err="1" smtClean="0"/>
              <a:t>command</a:t>
            </a:r>
            <a:r>
              <a:rPr lang="sv-SE" sz="2400" dirty="0" smtClean="0"/>
              <a:t> </a:t>
            </a:r>
            <a:r>
              <a:rPr lang="sv-SE" sz="2400" dirty="0" err="1" smtClean="0"/>
              <a:t>to</a:t>
            </a:r>
            <a:r>
              <a:rPr lang="sv-SE" sz="2400" dirty="0" smtClean="0"/>
              <a:t> </a:t>
            </a:r>
            <a:r>
              <a:rPr lang="sv-SE" sz="2400" dirty="0" err="1" smtClean="0"/>
              <a:t>execute</a:t>
            </a:r>
            <a:r>
              <a:rPr lang="sv-SE" sz="2400" dirty="0" smtClean="0"/>
              <a:t> </a:t>
            </a:r>
            <a:r>
              <a:rPr lang="sv-SE" sz="2400" dirty="0" err="1" smtClean="0"/>
              <a:t>even</a:t>
            </a:r>
            <a:r>
              <a:rPr lang="sv-SE" sz="2400" dirty="0" smtClean="0"/>
              <a:t> </a:t>
            </a:r>
            <a:r>
              <a:rPr lang="sv-SE" sz="2400" dirty="0" err="1" smtClean="0"/>
              <a:t>they</a:t>
            </a:r>
            <a:r>
              <a:rPr lang="sv-SE" sz="2400" dirty="0" smtClean="0"/>
              <a:t> </a:t>
            </a:r>
            <a:r>
              <a:rPr lang="sv-SE" sz="2400" dirty="0" err="1" smtClean="0"/>
              <a:t>don’t</a:t>
            </a:r>
            <a:r>
              <a:rPr lang="sv-SE" sz="2400" dirty="0" smtClean="0"/>
              <a:t> </a:t>
            </a:r>
            <a:r>
              <a:rPr lang="sv-SE" sz="2400" dirty="0" err="1" smtClean="0"/>
              <a:t>relate</a:t>
            </a:r>
            <a:r>
              <a:rPr lang="sv-SE" sz="2400" dirty="0" smtClean="0"/>
              <a:t> </a:t>
            </a:r>
            <a:r>
              <a:rPr lang="sv-SE" sz="2400" dirty="0" err="1" smtClean="0"/>
              <a:t>with</a:t>
            </a:r>
            <a:r>
              <a:rPr lang="sv-SE" sz="2400" dirty="0" smtClean="0"/>
              <a:t> </a:t>
            </a:r>
            <a:r>
              <a:rPr lang="sv-SE" sz="2400" dirty="0" err="1" smtClean="0"/>
              <a:t>each</a:t>
            </a:r>
            <a:r>
              <a:rPr lang="sv-SE" sz="2400" dirty="0" smtClean="0"/>
              <a:t> </a:t>
            </a:r>
            <a:r>
              <a:rPr lang="sv-SE" sz="2400" dirty="0" err="1" smtClean="0"/>
              <a:t>other</a:t>
            </a:r>
            <a:r>
              <a:rPr lang="sv-SE" sz="2400" dirty="0" smtClean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026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1115616" y="40466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ruta 2"/>
          <p:cNvSpPr txBox="1"/>
          <p:nvPr/>
        </p:nvSpPr>
        <p:spPr>
          <a:xfrm>
            <a:off x="1403648" y="589330"/>
            <a:ext cx="648072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 err="1" smtClean="0">
                <a:solidFill>
                  <a:srgbClr val="FF0000"/>
                </a:solidFill>
              </a:rPr>
              <a:t>What</a:t>
            </a:r>
            <a:r>
              <a:rPr lang="sv-SE" sz="2800" b="1" dirty="0" smtClean="0">
                <a:solidFill>
                  <a:srgbClr val="FF0000"/>
                </a:solidFill>
              </a:rPr>
              <a:t> is Software design Pattern?</a:t>
            </a:r>
          </a:p>
          <a:p>
            <a:endParaRPr lang="sv-SE" sz="2800" b="1" dirty="0" smtClean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*</a:t>
            </a:r>
            <a:r>
              <a:rPr lang="en-US" sz="2800" dirty="0" smtClean="0"/>
              <a:t>A </a:t>
            </a:r>
            <a:r>
              <a:rPr lang="en-US" sz="2800" dirty="0"/>
              <a:t>general reusable solution to a commonly occurring problem within a given context </a:t>
            </a:r>
            <a:r>
              <a:rPr lang="en-US" sz="2800" dirty="0" smtClean="0"/>
              <a:t>in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software design</a:t>
            </a:r>
            <a:r>
              <a:rPr lang="en-US" sz="2800" dirty="0" smtClean="0"/>
              <a:t>. </a:t>
            </a:r>
          </a:p>
          <a:p>
            <a:r>
              <a:rPr lang="sv-SE" sz="2800" dirty="0">
                <a:solidFill>
                  <a:srgbClr val="FF0000"/>
                </a:solidFill>
              </a:rPr>
              <a:t>*</a:t>
            </a:r>
            <a:r>
              <a:rPr lang="sv-SE" sz="2800" dirty="0" smtClean="0"/>
              <a:t>Not a finished design</a:t>
            </a:r>
          </a:p>
          <a:p>
            <a:r>
              <a:rPr lang="sv-SE" sz="2800" dirty="0">
                <a:solidFill>
                  <a:srgbClr val="FF0000"/>
                </a:solidFill>
              </a:rPr>
              <a:t>*</a:t>
            </a:r>
            <a:r>
              <a:rPr lang="sv-SE" sz="2800" dirty="0" smtClean="0"/>
              <a:t> </a:t>
            </a:r>
            <a:r>
              <a:rPr lang="sv-SE" sz="2800" dirty="0" err="1" smtClean="0"/>
              <a:t>Can’t</a:t>
            </a:r>
            <a:r>
              <a:rPr lang="sv-SE" sz="2800" dirty="0" smtClean="0"/>
              <a:t> be transformed </a:t>
            </a:r>
            <a:r>
              <a:rPr lang="sv-SE" sz="2800" dirty="0" err="1" smtClean="0"/>
              <a:t>directly</a:t>
            </a:r>
            <a:r>
              <a:rPr lang="sv-SE" sz="2800" dirty="0" smtClean="0"/>
              <a:t> </a:t>
            </a:r>
            <a:r>
              <a:rPr lang="sv-SE" sz="2800" dirty="0" err="1" smtClean="0"/>
              <a:t>into</a:t>
            </a:r>
            <a:r>
              <a:rPr lang="sv-SE" sz="2800" dirty="0" smtClean="0"/>
              <a:t> source </a:t>
            </a:r>
            <a:r>
              <a:rPr lang="sv-SE" sz="2800" dirty="0" err="1" smtClean="0"/>
              <a:t>code</a:t>
            </a:r>
            <a:r>
              <a:rPr lang="sv-SE" sz="2800" dirty="0" smtClean="0"/>
              <a:t>.</a:t>
            </a:r>
            <a:endParaRPr lang="sv-SE" sz="2800" dirty="0"/>
          </a:p>
          <a:p>
            <a:endParaRPr lang="sv-SE" dirty="0" smtClean="0"/>
          </a:p>
          <a:p>
            <a:r>
              <a:rPr lang="sv-SE" sz="2800" b="1" dirty="0" err="1" smtClean="0">
                <a:solidFill>
                  <a:srgbClr val="FF0000"/>
                </a:solidFill>
              </a:rPr>
              <a:t>Example</a:t>
            </a:r>
            <a:endParaRPr lang="sv-SE" sz="2800" b="1" dirty="0" smtClean="0">
              <a:solidFill>
                <a:srgbClr val="FF0000"/>
              </a:solidFill>
            </a:endParaRPr>
          </a:p>
          <a:p>
            <a:r>
              <a:rPr lang="sv-SE" sz="2800" dirty="0" err="1" smtClean="0"/>
              <a:t>Command</a:t>
            </a:r>
            <a:r>
              <a:rPr lang="sv-SE" sz="2800" dirty="0" smtClean="0"/>
              <a:t>, Adapter, Bridge etc.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3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683568" y="980728"/>
            <a:ext cx="77048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sv-SE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</a:t>
            </a:r>
            <a:r>
              <a:rPr lang="sv-SE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</a:t>
            </a:r>
            <a:r>
              <a:rPr lang="sv-SE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v-SE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</a:t>
            </a:r>
            <a:r>
              <a:rPr lang="sv-SE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r>
              <a:rPr lang="sv-SE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endParaRPr lang="sv-SE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v-SE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dirty="0" smtClean="0"/>
              <a:t>Encapsulate </a:t>
            </a:r>
            <a:r>
              <a:rPr lang="en-US" sz="2800" dirty="0"/>
              <a:t>a request as an object, thereby letting you parameterize clients with different requests, queue or log requests, and support undoable operations.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847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ruta 2"/>
          <p:cNvSpPr txBox="1"/>
          <p:nvPr/>
        </p:nvSpPr>
        <p:spPr>
          <a:xfrm>
            <a:off x="1331640" y="548680"/>
            <a:ext cx="669674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</a:t>
            </a:r>
            <a:r>
              <a:rPr lang="sv-SE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v-SE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characterstics</a:t>
            </a:r>
            <a:endParaRPr lang="sv-SE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sv-SE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v-SE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sv-SE" sz="2800" dirty="0" err="1"/>
              <a:t>D</a:t>
            </a:r>
            <a:r>
              <a:rPr lang="sv-SE" sz="2800" dirty="0" err="1" smtClean="0"/>
              <a:t>ecouples</a:t>
            </a:r>
            <a:r>
              <a:rPr lang="sv-SE" sz="2800" dirty="0" smtClean="0"/>
              <a:t> the </a:t>
            </a:r>
            <a:r>
              <a:rPr lang="sv-SE" sz="2800" dirty="0" err="1" smtClean="0"/>
              <a:t>object</a:t>
            </a:r>
            <a:r>
              <a:rPr lang="sv-SE" sz="2800" dirty="0" smtClean="0"/>
              <a:t> </a:t>
            </a:r>
            <a:r>
              <a:rPr lang="sv-SE" sz="2800" dirty="0" err="1" smtClean="0"/>
              <a:t>that</a:t>
            </a:r>
            <a:r>
              <a:rPr lang="sv-SE" sz="2800" dirty="0" smtClean="0"/>
              <a:t> </a:t>
            </a:r>
            <a:r>
              <a:rPr lang="sv-SE" sz="2800" dirty="0" err="1" smtClean="0"/>
              <a:t>invokes</a:t>
            </a:r>
            <a:r>
              <a:rPr lang="sv-SE" sz="2800" dirty="0" smtClean="0"/>
              <a:t> the operation from the </a:t>
            </a:r>
            <a:r>
              <a:rPr lang="sv-SE" sz="2800" dirty="0" err="1" smtClean="0"/>
              <a:t>one</a:t>
            </a:r>
            <a:r>
              <a:rPr lang="sv-SE" sz="2800" dirty="0" smtClean="0"/>
              <a:t> </a:t>
            </a:r>
            <a:r>
              <a:rPr lang="sv-SE" sz="2800" dirty="0" err="1" smtClean="0"/>
              <a:t>that</a:t>
            </a:r>
            <a:r>
              <a:rPr lang="sv-SE" sz="2800" dirty="0" smtClean="0"/>
              <a:t> </a:t>
            </a:r>
            <a:r>
              <a:rPr lang="sv-SE" sz="2800" dirty="0" err="1" smtClean="0"/>
              <a:t>knows</a:t>
            </a:r>
            <a:r>
              <a:rPr lang="sv-SE" sz="2800" dirty="0" smtClean="0"/>
              <a:t> </a:t>
            </a:r>
            <a:r>
              <a:rPr lang="sv-SE" sz="2800" dirty="0" err="1" smtClean="0"/>
              <a:t>how</a:t>
            </a:r>
            <a:r>
              <a:rPr lang="sv-SE" sz="2800" dirty="0" smtClean="0"/>
              <a:t> </a:t>
            </a:r>
            <a:r>
              <a:rPr lang="sv-SE" sz="2800" dirty="0" err="1" smtClean="0"/>
              <a:t>to</a:t>
            </a:r>
            <a:r>
              <a:rPr lang="sv-SE" sz="2800" dirty="0" smtClean="0"/>
              <a:t> </a:t>
            </a:r>
            <a:r>
              <a:rPr lang="sv-SE" sz="2800" dirty="0" err="1" smtClean="0"/>
              <a:t>perform</a:t>
            </a:r>
            <a:r>
              <a:rPr lang="sv-SE" sz="2800" dirty="0" smtClean="0"/>
              <a:t> it.</a:t>
            </a:r>
          </a:p>
          <a:p>
            <a:r>
              <a:rPr lang="sv-SE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sv-SE" sz="2800" dirty="0" err="1" smtClean="0"/>
              <a:t>First</a:t>
            </a:r>
            <a:r>
              <a:rPr lang="sv-SE" sz="2800" dirty="0" smtClean="0"/>
              <a:t> </a:t>
            </a:r>
            <a:r>
              <a:rPr lang="sv-SE" sz="2800" dirty="0" err="1" smtClean="0"/>
              <a:t>class</a:t>
            </a:r>
            <a:r>
              <a:rPr lang="sv-SE" sz="2800" dirty="0" smtClean="0"/>
              <a:t> </a:t>
            </a:r>
            <a:r>
              <a:rPr lang="sv-SE" sz="2800" dirty="0" err="1" smtClean="0"/>
              <a:t>object</a:t>
            </a:r>
            <a:endParaRPr lang="sv-SE" sz="2800" dirty="0" smtClean="0"/>
          </a:p>
          <a:p>
            <a:r>
              <a:rPr lang="sv-SE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</a:t>
            </a:r>
            <a:r>
              <a:rPr lang="sv-SE" sz="2800" dirty="0" err="1" smtClean="0"/>
              <a:t>Can</a:t>
            </a:r>
            <a:r>
              <a:rPr lang="sv-SE" sz="2800" dirty="0" smtClean="0"/>
              <a:t> be </a:t>
            </a:r>
            <a:r>
              <a:rPr lang="sv-SE" sz="2800" dirty="0" err="1" smtClean="0"/>
              <a:t>manipulated</a:t>
            </a:r>
            <a:r>
              <a:rPr lang="sv-SE" sz="2800" dirty="0" smtClean="0"/>
              <a:t> and </a:t>
            </a:r>
            <a:r>
              <a:rPr lang="sv-SE" sz="2800" dirty="0" err="1" smtClean="0"/>
              <a:t>extended</a:t>
            </a:r>
            <a:r>
              <a:rPr lang="sv-SE" sz="2800" dirty="0" smtClean="0"/>
              <a:t> like </a:t>
            </a:r>
            <a:r>
              <a:rPr lang="sv-SE" sz="2800" dirty="0" err="1" smtClean="0"/>
              <a:t>any</a:t>
            </a:r>
            <a:r>
              <a:rPr lang="sv-SE" sz="2800" dirty="0" smtClean="0"/>
              <a:t> </a:t>
            </a:r>
            <a:r>
              <a:rPr lang="sv-SE" sz="2800" dirty="0" err="1" smtClean="0"/>
              <a:t>other</a:t>
            </a:r>
            <a:r>
              <a:rPr lang="sv-SE" sz="2800" dirty="0" smtClean="0"/>
              <a:t> </a:t>
            </a:r>
            <a:r>
              <a:rPr lang="sv-SE" sz="2800" dirty="0" err="1" smtClean="0"/>
              <a:t>object</a:t>
            </a:r>
            <a:r>
              <a:rPr lang="sv-SE" sz="2800" dirty="0" smtClean="0"/>
              <a:t>.</a:t>
            </a:r>
          </a:p>
          <a:p>
            <a:r>
              <a:rPr lang="sv-SE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sv-SE" sz="2800" dirty="0" smtClean="0"/>
              <a:t> </a:t>
            </a:r>
            <a:r>
              <a:rPr lang="sv-SE" sz="2800" dirty="0" err="1" smtClean="0"/>
              <a:t>Easy</a:t>
            </a:r>
            <a:r>
              <a:rPr lang="sv-SE" sz="2800" dirty="0" smtClean="0"/>
              <a:t> </a:t>
            </a:r>
            <a:r>
              <a:rPr lang="sv-SE" sz="2800" dirty="0" err="1" smtClean="0"/>
              <a:t>to</a:t>
            </a:r>
            <a:r>
              <a:rPr lang="sv-SE" sz="2800" dirty="0" smtClean="0"/>
              <a:t> </a:t>
            </a:r>
            <a:r>
              <a:rPr lang="sv-SE" sz="2800" dirty="0" err="1" smtClean="0"/>
              <a:t>add</a:t>
            </a:r>
            <a:r>
              <a:rPr lang="sv-SE" sz="2800" dirty="0" smtClean="0"/>
              <a:t> new </a:t>
            </a:r>
            <a:r>
              <a:rPr lang="sv-SE" sz="2800" dirty="0" err="1" smtClean="0"/>
              <a:t>commands</a:t>
            </a:r>
            <a:endParaRPr lang="sv-SE" sz="2800" dirty="0" smtClean="0"/>
          </a:p>
          <a:p>
            <a:r>
              <a:rPr lang="sv-S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</a:t>
            </a:r>
            <a:r>
              <a:rPr lang="sv-SE" sz="2800" dirty="0" smtClean="0"/>
              <a:t>No </a:t>
            </a:r>
            <a:r>
              <a:rPr lang="sv-SE" sz="2800" dirty="0" err="1" smtClean="0"/>
              <a:t>need</a:t>
            </a:r>
            <a:r>
              <a:rPr lang="sv-SE" sz="2800" dirty="0" smtClean="0"/>
              <a:t> </a:t>
            </a:r>
            <a:r>
              <a:rPr lang="sv-SE" sz="2800" dirty="0" err="1" smtClean="0"/>
              <a:t>to</a:t>
            </a:r>
            <a:r>
              <a:rPr lang="sv-SE" sz="2800" dirty="0" smtClean="0"/>
              <a:t> </a:t>
            </a:r>
            <a:r>
              <a:rPr lang="sv-SE" sz="2800" dirty="0" err="1" smtClean="0"/>
              <a:t>change</a:t>
            </a:r>
            <a:r>
              <a:rPr lang="sv-SE" sz="2800" dirty="0" smtClean="0"/>
              <a:t> existing </a:t>
            </a:r>
            <a:r>
              <a:rPr lang="sv-SE" sz="2800" dirty="0" err="1" smtClean="0"/>
              <a:t>class</a:t>
            </a:r>
            <a:r>
              <a:rPr lang="sv-SE" sz="2800" dirty="0" smtClean="0"/>
              <a:t>.</a:t>
            </a:r>
          </a:p>
          <a:p>
            <a:r>
              <a:rPr lang="sv-SE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</a:t>
            </a:r>
            <a:r>
              <a:rPr lang="sv-SE" sz="2800" dirty="0" smtClean="0"/>
              <a:t>Has the </a:t>
            </a:r>
            <a:r>
              <a:rPr lang="sv-SE" sz="2800" dirty="0" err="1" smtClean="0"/>
              <a:t>ability</a:t>
            </a:r>
            <a:r>
              <a:rPr lang="sv-SE" sz="2800" dirty="0" smtClean="0"/>
              <a:t> </a:t>
            </a:r>
            <a:r>
              <a:rPr lang="sv-SE" sz="2800" dirty="0" err="1" smtClean="0"/>
              <a:t>to</a:t>
            </a:r>
            <a:r>
              <a:rPr lang="sv-SE" sz="2800" dirty="0" smtClean="0"/>
              <a:t> </a:t>
            </a:r>
            <a:r>
              <a:rPr lang="sv-SE" sz="2800" dirty="0" err="1" smtClean="0"/>
              <a:t>undo</a:t>
            </a:r>
            <a:r>
              <a:rPr lang="sv-SE" sz="2800" dirty="0" smtClean="0"/>
              <a:t> a </a:t>
            </a:r>
            <a:r>
              <a:rPr lang="sv-SE" sz="2800" dirty="0" err="1" smtClean="0"/>
              <a:t>command</a:t>
            </a:r>
            <a:r>
              <a:rPr lang="sv-SE" sz="2800" dirty="0" smtClean="0"/>
              <a:t> </a:t>
            </a:r>
            <a:r>
              <a:rPr lang="sv-SE" sz="2800" dirty="0" err="1" smtClean="0"/>
              <a:t>though</a:t>
            </a:r>
            <a:r>
              <a:rPr lang="sv-SE" sz="2800" dirty="0" smtClean="0"/>
              <a:t> all the </a:t>
            </a:r>
            <a:r>
              <a:rPr lang="sv-SE" sz="2800" dirty="0" err="1" smtClean="0"/>
              <a:t>previous</a:t>
            </a:r>
            <a:r>
              <a:rPr lang="sv-SE" sz="2800" dirty="0" smtClean="0"/>
              <a:t> steps </a:t>
            </a:r>
            <a:r>
              <a:rPr lang="sv-SE" sz="2800" dirty="0" err="1" smtClean="0"/>
              <a:t>need</a:t>
            </a:r>
            <a:r>
              <a:rPr lang="sv-SE" sz="2800" dirty="0" smtClean="0"/>
              <a:t> </a:t>
            </a:r>
            <a:r>
              <a:rPr lang="sv-SE" sz="2800" dirty="0" err="1" smtClean="0"/>
              <a:t>to</a:t>
            </a:r>
            <a:r>
              <a:rPr lang="sv-SE" sz="2800" dirty="0" smtClean="0"/>
              <a:t> be </a:t>
            </a:r>
            <a:r>
              <a:rPr lang="sv-SE" sz="2800" dirty="0" err="1" smtClean="0"/>
              <a:t>saved</a:t>
            </a:r>
            <a:r>
              <a:rPr lang="sv-SE" sz="2800" dirty="0" smtClean="0"/>
              <a:t>.</a:t>
            </a:r>
            <a:endParaRPr lang="sv-SE" sz="2800" dirty="0" smtClean="0"/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234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1271811" y="548680"/>
            <a:ext cx="6192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  <a:r>
              <a:rPr lang="sv-SE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Implementation</a:t>
            </a:r>
          </a:p>
          <a:p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Jabir Al Fatah\Desktop\command_implementation_-_uml_class_diagr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02787"/>
            <a:ext cx="5715000" cy="289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75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1043608" y="404663"/>
            <a:ext cx="799288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  <a:r>
              <a:rPr lang="sv-S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Implementation</a:t>
            </a:r>
            <a:endParaRPr lang="sv-SE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v-SE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participating in the pattern are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endParaRPr lang="en-US" sz="28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/>
              <a:t>- </a:t>
            </a:r>
            <a:r>
              <a:rPr lang="en-US" sz="2400" b="1" i="1" dirty="0"/>
              <a:t>Command</a:t>
            </a:r>
            <a:r>
              <a:rPr lang="en-US" sz="2400" dirty="0"/>
              <a:t> - declares an interface for executing an operation;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b="1" i="1" dirty="0" err="1"/>
              <a:t>ConcreteCommand</a:t>
            </a:r>
            <a:r>
              <a:rPr lang="en-US" sz="2400" dirty="0"/>
              <a:t> - extends the Command interface, implementing the Execute method by invoking the corresponding operations on Receiver. It defines a link between the Receiver and the action.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b="1" i="1" dirty="0"/>
              <a:t>Client</a:t>
            </a:r>
            <a:r>
              <a:rPr lang="en-US" sz="2400" dirty="0"/>
              <a:t> - creates a </a:t>
            </a:r>
            <a:r>
              <a:rPr lang="en-US" sz="2400" i="1" dirty="0" err="1"/>
              <a:t>ConcreteCommand</a:t>
            </a:r>
            <a:r>
              <a:rPr lang="en-US" sz="2400" dirty="0"/>
              <a:t> object and sets its receiver;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b="1" i="1" dirty="0"/>
              <a:t>Invoker</a:t>
            </a:r>
            <a:r>
              <a:rPr lang="en-US" sz="2400" b="1" dirty="0"/>
              <a:t> </a:t>
            </a:r>
            <a:r>
              <a:rPr lang="en-US" sz="2400" dirty="0"/>
              <a:t>- asks the command to carry out the request;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b="1" i="1" dirty="0"/>
              <a:t>Receiver</a:t>
            </a:r>
            <a:r>
              <a:rPr lang="en-US" sz="2400" dirty="0"/>
              <a:t> - knows how to perform the </a:t>
            </a:r>
            <a:r>
              <a:rPr lang="en-US" sz="2400" dirty="0" smtClean="0"/>
              <a:t>operations.</a:t>
            </a:r>
            <a:endParaRPr lang="en-US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078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2388890" y="558126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  <a:r>
              <a:rPr lang="sv-SE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</a:t>
            </a:r>
            <a:r>
              <a:rPr lang="sv-S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lang="en-US" sz="2800" dirty="0"/>
          </a:p>
        </p:txBody>
      </p:sp>
      <p:sp>
        <p:nvSpPr>
          <p:cNvPr id="3" name="textruta 2"/>
          <p:cNvSpPr txBox="1"/>
          <p:nvPr/>
        </p:nvSpPr>
        <p:spPr>
          <a:xfrm>
            <a:off x="539552" y="1628800"/>
            <a:ext cx="7488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Client asks for a command to be executed. The Invoker takes the command, encapsulates it and places it in a queue, in case there is something else to do first, and the </a:t>
            </a:r>
            <a:r>
              <a:rPr lang="en-US" sz="2400" dirty="0" err="1"/>
              <a:t>ConcreteCommand</a:t>
            </a:r>
            <a:r>
              <a:rPr lang="en-US" sz="2400" dirty="0"/>
              <a:t> that is in charge of the requested command, sending its result to the Receiver.</a:t>
            </a:r>
          </a:p>
        </p:txBody>
      </p:sp>
    </p:spTree>
    <p:extLst>
      <p:ext uri="{BB962C8B-B14F-4D97-AF65-F5344CB8AC3E}">
        <p14:creationId xmlns:p14="http://schemas.microsoft.com/office/powerpoint/2010/main" val="91286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ruta 2"/>
          <p:cNvSpPr txBox="1"/>
          <p:nvPr/>
        </p:nvSpPr>
        <p:spPr>
          <a:xfrm>
            <a:off x="971600" y="692695"/>
            <a:ext cx="70567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sv-SE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  <a:r>
              <a:rPr lang="sv-SE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v-SE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Implementation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textruta 3"/>
          <p:cNvSpPr txBox="1"/>
          <p:nvPr/>
        </p:nvSpPr>
        <p:spPr>
          <a:xfrm>
            <a:off x="1083618" y="1340768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UML diagram </a:t>
            </a:r>
            <a:r>
              <a:rPr 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a classic implementation of this pattern for placing orders for buying and selling stocks</a:t>
            </a:r>
          </a:p>
        </p:txBody>
      </p:sp>
      <p:pic>
        <p:nvPicPr>
          <p:cNvPr id="1026" name="Picture 2" descr="C:\Users\Jabir Al Fatah\Desktop\command_example_stocks_-_uml_class_diagram_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70140"/>
            <a:ext cx="7816874" cy="416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96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1930574" y="335360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 </a:t>
            </a:r>
            <a:r>
              <a:rPr lang="sv-SE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life</a:t>
            </a:r>
            <a:r>
              <a:rPr lang="sv-SE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v-SE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1403648" y="1412776"/>
            <a:ext cx="64087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v-SE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 </a:t>
            </a:r>
            <a:r>
              <a:rPr lang="sv-SE" sz="28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buttons</a:t>
            </a:r>
            <a:r>
              <a:rPr lang="sv-SE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sv-SE" sz="28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</a:t>
            </a:r>
            <a:r>
              <a:rPr lang="sv-SE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v-SE" sz="28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items</a:t>
            </a:r>
            <a:endParaRPr lang="sv-SE" sz="28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sv-SE" sz="28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Wizards</a:t>
            </a:r>
            <a:endParaRPr lang="sv-SE" sz="28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sv-SE" sz="28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Networking</a:t>
            </a:r>
            <a:endParaRPr lang="sv-SE" sz="28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sv-SE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 bar</a:t>
            </a:r>
          </a:p>
          <a:p>
            <a:r>
              <a:rPr lang="sv-SE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sv-SE" sz="28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</a:t>
            </a:r>
            <a:r>
              <a:rPr lang="sv-SE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v-SE" sz="28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others</a:t>
            </a:r>
            <a:r>
              <a:rPr lang="sv-SE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…….</a:t>
            </a:r>
          </a:p>
          <a:p>
            <a:pPr marL="342900" indent="-342900">
              <a:buAutoNum type="arabicPeriod"/>
            </a:pPr>
            <a:endParaRPr lang="sv-SE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3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273</Words>
  <Application>Microsoft Office PowerPoint</Application>
  <PresentationFormat>Bildspel på skärmen (4:3)</PresentationFormat>
  <Paragraphs>40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1" baseType="lpstr">
      <vt:lpstr>Soho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Jabir Al Fatah</dc:creator>
  <cp:lastModifiedBy>Jabir Al Fatah</cp:lastModifiedBy>
  <cp:revision>16</cp:revision>
  <dcterms:created xsi:type="dcterms:W3CDTF">2015-09-30T10:36:46Z</dcterms:created>
  <dcterms:modified xsi:type="dcterms:W3CDTF">2015-10-19T14:26:04Z</dcterms:modified>
</cp:coreProperties>
</file>