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5"/>
  </p:notesMasterIdLst>
  <p:sldIdLst>
    <p:sldId id="256" r:id="rId2"/>
    <p:sldId id="307" r:id="rId3"/>
    <p:sldId id="306" r:id="rId4"/>
    <p:sldId id="257" r:id="rId5"/>
    <p:sldId id="258" r:id="rId6"/>
    <p:sldId id="302" r:id="rId7"/>
    <p:sldId id="296" r:id="rId8"/>
    <p:sldId id="260" r:id="rId9"/>
    <p:sldId id="308" r:id="rId10"/>
    <p:sldId id="262" r:id="rId11"/>
    <p:sldId id="263" r:id="rId12"/>
    <p:sldId id="264" r:id="rId13"/>
    <p:sldId id="265" r:id="rId14"/>
    <p:sldId id="266" r:id="rId15"/>
    <p:sldId id="303" r:id="rId16"/>
    <p:sldId id="267" r:id="rId17"/>
    <p:sldId id="268" r:id="rId18"/>
    <p:sldId id="304" r:id="rId19"/>
    <p:sldId id="301" r:id="rId20"/>
    <p:sldId id="333" r:id="rId21"/>
    <p:sldId id="271" r:id="rId22"/>
    <p:sldId id="310" r:id="rId23"/>
    <p:sldId id="298" r:id="rId24"/>
    <p:sldId id="309" r:id="rId25"/>
    <p:sldId id="334" r:id="rId26"/>
    <p:sldId id="312" r:id="rId27"/>
    <p:sldId id="335" r:id="rId28"/>
    <p:sldId id="314" r:id="rId29"/>
    <p:sldId id="336" r:id="rId30"/>
    <p:sldId id="316" r:id="rId31"/>
    <p:sldId id="337" r:id="rId32"/>
    <p:sldId id="299" r:id="rId33"/>
    <p:sldId id="338" r:id="rId34"/>
    <p:sldId id="339" r:id="rId35"/>
    <p:sldId id="318" r:id="rId36"/>
    <p:sldId id="319" r:id="rId37"/>
    <p:sldId id="320" r:id="rId38"/>
    <p:sldId id="321" r:id="rId39"/>
    <p:sldId id="322" r:id="rId40"/>
    <p:sldId id="323" r:id="rId41"/>
    <p:sldId id="324" r:id="rId42"/>
    <p:sldId id="325" r:id="rId43"/>
    <p:sldId id="328" r:id="rId44"/>
    <p:sldId id="329" r:id="rId45"/>
    <p:sldId id="330" r:id="rId46"/>
    <p:sldId id="331" r:id="rId47"/>
    <p:sldId id="300" r:id="rId48"/>
    <p:sldId id="294" r:id="rId49"/>
    <p:sldId id="305" r:id="rId50"/>
    <p:sldId id="286" r:id="rId51"/>
    <p:sldId id="295" r:id="rId52"/>
    <p:sldId id="332" r:id="rId53"/>
    <p:sldId id="34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C119E-4106-431A-A811-086A770E6C99}" v="83" dt="2023-07-30T02:48:40.838"/>
    <p1510:client id="{83500EB8-8CF4-49B2-978F-2B11078C19EB}" v="7" dt="2023-07-31T02:14:52.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6588" autoAdjust="0"/>
  </p:normalViewPr>
  <p:slideViewPr>
    <p:cSldViewPr snapToGrid="0">
      <p:cViewPr varScale="1">
        <p:scale>
          <a:sx n="69" d="100"/>
          <a:sy n="69"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Amer" userId="2bd9403d-e2fa-4dee-ab3a-4d32e487db74" providerId="ADAL" clId="{473C119E-4106-431A-A811-086A770E6C99}"/>
    <pc:docChg chg="undo custSel addSld delSld modSld modMainMaster modNotesMaster">
      <pc:chgData name="Omar Amer" userId="2bd9403d-e2fa-4dee-ab3a-4d32e487db74" providerId="ADAL" clId="{473C119E-4106-431A-A811-086A770E6C99}" dt="2023-07-30T02:51:13.474" v="2825" actId="1076"/>
      <pc:docMkLst>
        <pc:docMk/>
      </pc:docMkLst>
      <pc:sldChg chg="modSp mod">
        <pc:chgData name="Omar Amer" userId="2bd9403d-e2fa-4dee-ab3a-4d32e487db74" providerId="ADAL" clId="{473C119E-4106-431A-A811-086A770E6C99}" dt="2023-07-30T02:43:19.972" v="2803" actId="1076"/>
        <pc:sldMkLst>
          <pc:docMk/>
          <pc:sldMk cId="366872299" sldId="256"/>
        </pc:sldMkLst>
        <pc:spChg chg="mod">
          <ac:chgData name="Omar Amer" userId="2bd9403d-e2fa-4dee-ab3a-4d32e487db74" providerId="ADAL" clId="{473C119E-4106-431A-A811-086A770E6C99}" dt="2023-07-30T02:43:13.572" v="2801" actId="1076"/>
          <ac:spMkLst>
            <pc:docMk/>
            <pc:sldMk cId="366872299" sldId="256"/>
            <ac:spMk id="2" creationId="{8784C49A-15A9-4C8D-8B56-1FCBE0300881}"/>
          </ac:spMkLst>
        </pc:spChg>
        <pc:spChg chg="mod">
          <ac:chgData name="Omar Amer" userId="2bd9403d-e2fa-4dee-ab3a-4d32e487db74" providerId="ADAL" clId="{473C119E-4106-431A-A811-086A770E6C99}" dt="2023-07-30T02:43:19.972" v="2803" actId="1076"/>
          <ac:spMkLst>
            <pc:docMk/>
            <pc:sldMk cId="366872299" sldId="256"/>
            <ac:spMk id="3" creationId="{D3CB878A-ECCB-4E41-88C2-C30481BD24FB}"/>
          </ac:spMkLst>
        </pc:spChg>
        <pc:spChg chg="mod">
          <ac:chgData name="Omar Amer" userId="2bd9403d-e2fa-4dee-ab3a-4d32e487db74" providerId="ADAL" clId="{473C119E-4106-431A-A811-086A770E6C99}" dt="2023-07-30T00:32:23.514" v="274"/>
          <ac:spMkLst>
            <pc:docMk/>
            <pc:sldMk cId="366872299" sldId="256"/>
            <ac:spMk id="4" creationId="{C4011E9B-658E-4F51-95B9-BA5C27B59403}"/>
          </ac:spMkLst>
        </pc:spChg>
        <pc:picChg chg="mod">
          <ac:chgData name="Omar Amer" userId="2bd9403d-e2fa-4dee-ab3a-4d32e487db74" providerId="ADAL" clId="{473C119E-4106-431A-A811-086A770E6C99}" dt="2023-07-30T00:32:23.514" v="274"/>
          <ac:picMkLst>
            <pc:docMk/>
            <pc:sldMk cId="366872299" sldId="256"/>
            <ac:picMk id="5" creationId="{8DF1BC76-660A-476C-9F68-8571DC94E6B9}"/>
          </ac:picMkLst>
        </pc:picChg>
      </pc:sldChg>
      <pc:sldChg chg="modSp mod">
        <pc:chgData name="Omar Amer" userId="2bd9403d-e2fa-4dee-ab3a-4d32e487db74" providerId="ADAL" clId="{473C119E-4106-431A-A811-086A770E6C99}" dt="2023-07-30T00:32:23.514" v="274"/>
        <pc:sldMkLst>
          <pc:docMk/>
          <pc:sldMk cId="3916133535" sldId="257"/>
        </pc:sldMkLst>
        <pc:spChg chg="mod">
          <ac:chgData name="Omar Amer" userId="2bd9403d-e2fa-4dee-ab3a-4d32e487db74" providerId="ADAL" clId="{473C119E-4106-431A-A811-086A770E6C99}" dt="2023-07-30T00:32:23.514" v="274"/>
          <ac:spMkLst>
            <pc:docMk/>
            <pc:sldMk cId="3916133535" sldId="257"/>
            <ac:spMk id="2" creationId="{2BEB73C3-CE58-423C-8540-86F9420C2137}"/>
          </ac:spMkLst>
        </pc:spChg>
        <pc:spChg chg="mod">
          <ac:chgData name="Omar Amer" userId="2bd9403d-e2fa-4dee-ab3a-4d32e487db74" providerId="ADAL" clId="{473C119E-4106-431A-A811-086A770E6C99}" dt="2023-07-30T00:32:23.514" v="274"/>
          <ac:spMkLst>
            <pc:docMk/>
            <pc:sldMk cId="3916133535" sldId="257"/>
            <ac:spMk id="3" creationId="{4020578E-0418-4A82-9813-4BED0971E893}"/>
          </ac:spMkLst>
        </pc:spChg>
      </pc:sldChg>
      <pc:sldChg chg="modSp mod">
        <pc:chgData name="Omar Amer" userId="2bd9403d-e2fa-4dee-ab3a-4d32e487db74" providerId="ADAL" clId="{473C119E-4106-431A-A811-086A770E6C99}" dt="2023-07-30T01:48:25.931" v="1450" actId="403"/>
        <pc:sldMkLst>
          <pc:docMk/>
          <pc:sldMk cId="2203840645" sldId="258"/>
        </pc:sldMkLst>
        <pc:spChg chg="mod">
          <ac:chgData name="Omar Amer" userId="2bd9403d-e2fa-4dee-ab3a-4d32e487db74" providerId="ADAL" clId="{473C119E-4106-431A-A811-086A770E6C99}" dt="2023-07-30T00:32:23.514" v="274"/>
          <ac:spMkLst>
            <pc:docMk/>
            <pc:sldMk cId="2203840645" sldId="258"/>
            <ac:spMk id="2" creationId="{7D828108-81E8-4F9E-80CF-8421333409E2}"/>
          </ac:spMkLst>
        </pc:spChg>
        <pc:spChg chg="mod">
          <ac:chgData name="Omar Amer" userId="2bd9403d-e2fa-4dee-ab3a-4d32e487db74" providerId="ADAL" clId="{473C119E-4106-431A-A811-086A770E6C99}" dt="2023-07-30T01:48:25.931" v="1450" actId="403"/>
          <ac:spMkLst>
            <pc:docMk/>
            <pc:sldMk cId="2203840645" sldId="258"/>
            <ac:spMk id="3" creationId="{9D99951F-693D-436C-BE6F-345F6DEE9A76}"/>
          </ac:spMkLst>
        </pc:spChg>
      </pc:sldChg>
      <pc:sldChg chg="modSp mod">
        <pc:chgData name="Omar Amer" userId="2bd9403d-e2fa-4dee-ab3a-4d32e487db74" providerId="ADAL" clId="{473C119E-4106-431A-A811-086A770E6C99}" dt="2023-07-30T01:48:39.371" v="1452" actId="403"/>
        <pc:sldMkLst>
          <pc:docMk/>
          <pc:sldMk cId="1365882886" sldId="259"/>
        </pc:sldMkLst>
        <pc:spChg chg="mod">
          <ac:chgData name="Omar Amer" userId="2bd9403d-e2fa-4dee-ab3a-4d32e487db74" providerId="ADAL" clId="{473C119E-4106-431A-A811-086A770E6C99}" dt="2023-07-30T00:32:23.514" v="274"/>
          <ac:spMkLst>
            <pc:docMk/>
            <pc:sldMk cId="1365882886" sldId="259"/>
            <ac:spMk id="2" creationId="{404F7207-1A65-49BF-88BA-4856A8CF45EA}"/>
          </ac:spMkLst>
        </pc:spChg>
        <pc:spChg chg="mod">
          <ac:chgData name="Omar Amer" userId="2bd9403d-e2fa-4dee-ab3a-4d32e487db74" providerId="ADAL" clId="{473C119E-4106-431A-A811-086A770E6C99}" dt="2023-07-30T01:48:39.371" v="1452" actId="403"/>
          <ac:spMkLst>
            <pc:docMk/>
            <pc:sldMk cId="1365882886" sldId="259"/>
            <ac:spMk id="3" creationId="{0E6DC8A9-A650-4E5B-B42E-E990F6F839B2}"/>
          </ac:spMkLst>
        </pc:spChg>
      </pc:sldChg>
      <pc:sldChg chg="modSp mod">
        <pc:chgData name="Omar Amer" userId="2bd9403d-e2fa-4dee-ab3a-4d32e487db74" providerId="ADAL" clId="{473C119E-4106-431A-A811-086A770E6C99}" dt="2023-07-30T01:48:46.468" v="1453" actId="403"/>
        <pc:sldMkLst>
          <pc:docMk/>
          <pc:sldMk cId="108983042" sldId="260"/>
        </pc:sldMkLst>
        <pc:spChg chg="mod">
          <ac:chgData name="Omar Amer" userId="2bd9403d-e2fa-4dee-ab3a-4d32e487db74" providerId="ADAL" clId="{473C119E-4106-431A-A811-086A770E6C99}" dt="2023-07-30T00:32:23.514" v="274"/>
          <ac:spMkLst>
            <pc:docMk/>
            <pc:sldMk cId="108983042" sldId="260"/>
            <ac:spMk id="2" creationId="{C0C0A650-4BFA-42D0-9326-7EA5749EB5BB}"/>
          </ac:spMkLst>
        </pc:spChg>
        <pc:spChg chg="mod">
          <ac:chgData name="Omar Amer" userId="2bd9403d-e2fa-4dee-ab3a-4d32e487db74" providerId="ADAL" clId="{473C119E-4106-431A-A811-086A770E6C99}" dt="2023-07-30T01:48:46.468" v="1453" actId="403"/>
          <ac:spMkLst>
            <pc:docMk/>
            <pc:sldMk cId="108983042" sldId="260"/>
            <ac:spMk id="3" creationId="{DC87B51D-8381-4548-9C75-7C43723AD7D6}"/>
          </ac:spMkLst>
        </pc:spChg>
        <pc:picChg chg="mod">
          <ac:chgData name="Omar Amer" userId="2bd9403d-e2fa-4dee-ab3a-4d32e487db74" providerId="ADAL" clId="{473C119E-4106-431A-A811-086A770E6C99}" dt="2023-07-30T00:32:23.514" v="274"/>
          <ac:picMkLst>
            <pc:docMk/>
            <pc:sldMk cId="108983042" sldId="260"/>
            <ac:picMk id="5" creationId="{1C549D13-92DF-484C-BF7D-1EFE8FE9AED6}"/>
          </ac:picMkLst>
        </pc:picChg>
      </pc:sldChg>
      <pc:sldChg chg="modSp mod">
        <pc:chgData name="Omar Amer" userId="2bd9403d-e2fa-4dee-ab3a-4d32e487db74" providerId="ADAL" clId="{473C119E-4106-431A-A811-086A770E6C99}" dt="2023-07-30T00:32:23.514" v="274"/>
        <pc:sldMkLst>
          <pc:docMk/>
          <pc:sldMk cId="3783260158" sldId="261"/>
        </pc:sldMkLst>
        <pc:spChg chg="mod">
          <ac:chgData name="Omar Amer" userId="2bd9403d-e2fa-4dee-ab3a-4d32e487db74" providerId="ADAL" clId="{473C119E-4106-431A-A811-086A770E6C99}" dt="2023-07-30T00:32:23.514" v="274"/>
          <ac:spMkLst>
            <pc:docMk/>
            <pc:sldMk cId="3783260158" sldId="261"/>
            <ac:spMk id="2" creationId="{C363DDF1-E06D-4005-A42D-1149B6350A91}"/>
          </ac:spMkLst>
        </pc:spChg>
        <pc:picChg chg="mod">
          <ac:chgData name="Omar Amer" userId="2bd9403d-e2fa-4dee-ab3a-4d32e487db74" providerId="ADAL" clId="{473C119E-4106-431A-A811-086A770E6C99}" dt="2023-07-30T00:32:23.514" v="274"/>
          <ac:picMkLst>
            <pc:docMk/>
            <pc:sldMk cId="3783260158" sldId="261"/>
            <ac:picMk id="2050" creationId="{C742EB31-943A-4440-A456-4A9B6345557A}"/>
          </ac:picMkLst>
        </pc:picChg>
      </pc:sldChg>
      <pc:sldChg chg="modSp mod">
        <pc:chgData name="Omar Amer" userId="2bd9403d-e2fa-4dee-ab3a-4d32e487db74" providerId="ADAL" clId="{473C119E-4106-431A-A811-086A770E6C99}" dt="2023-07-30T02:41:55.688" v="2790" actId="208"/>
        <pc:sldMkLst>
          <pc:docMk/>
          <pc:sldMk cId="409065089" sldId="262"/>
        </pc:sldMkLst>
        <pc:spChg chg="mod">
          <ac:chgData name="Omar Amer" userId="2bd9403d-e2fa-4dee-ab3a-4d32e487db74" providerId="ADAL" clId="{473C119E-4106-431A-A811-086A770E6C99}" dt="2023-07-30T00:32:23.514" v="274"/>
          <ac:spMkLst>
            <pc:docMk/>
            <pc:sldMk cId="409065089" sldId="262"/>
            <ac:spMk id="2" creationId="{2CE51B98-41BC-4082-91C6-EAC3FC2B7453}"/>
          </ac:spMkLst>
        </pc:spChg>
        <pc:spChg chg="mod">
          <ac:chgData name="Omar Amer" userId="2bd9403d-e2fa-4dee-ab3a-4d32e487db74" providerId="ADAL" clId="{473C119E-4106-431A-A811-086A770E6C99}" dt="2023-07-30T02:41:55.688" v="2790" actId="208"/>
          <ac:spMkLst>
            <pc:docMk/>
            <pc:sldMk cId="409065089" sldId="262"/>
            <ac:spMk id="4" creationId="{8E9ACD6E-C7D6-4ADB-ACAA-1CC49A31318C}"/>
          </ac:spMkLst>
        </pc:spChg>
        <pc:picChg chg="mod">
          <ac:chgData name="Omar Amer" userId="2bd9403d-e2fa-4dee-ab3a-4d32e487db74" providerId="ADAL" clId="{473C119E-4106-431A-A811-086A770E6C99}" dt="2023-07-30T01:49:21.236" v="1461" actId="1076"/>
          <ac:picMkLst>
            <pc:docMk/>
            <pc:sldMk cId="409065089" sldId="262"/>
            <ac:picMk id="3074" creationId="{BFB97B3F-B816-400D-B7E4-55013E44FA2F}"/>
          </ac:picMkLst>
        </pc:picChg>
      </pc:sldChg>
      <pc:sldChg chg="modSp mod">
        <pc:chgData name="Omar Amer" userId="2bd9403d-e2fa-4dee-ab3a-4d32e487db74" providerId="ADAL" clId="{473C119E-4106-431A-A811-086A770E6C99}" dt="2023-07-30T02:39:52.725" v="2778" actId="1076"/>
        <pc:sldMkLst>
          <pc:docMk/>
          <pc:sldMk cId="2737850632" sldId="263"/>
        </pc:sldMkLst>
        <pc:spChg chg="mod">
          <ac:chgData name="Omar Amer" userId="2bd9403d-e2fa-4dee-ab3a-4d32e487db74" providerId="ADAL" clId="{473C119E-4106-431A-A811-086A770E6C99}" dt="2023-07-30T00:32:23.514" v="274"/>
          <ac:spMkLst>
            <pc:docMk/>
            <pc:sldMk cId="2737850632" sldId="263"/>
            <ac:spMk id="2" creationId="{C16BB064-BD1F-42EE-BCF1-EAE459B22E3C}"/>
          </ac:spMkLst>
        </pc:spChg>
        <pc:graphicFrameChg chg="mod modGraphic">
          <ac:chgData name="Omar Amer" userId="2bd9403d-e2fa-4dee-ab3a-4d32e487db74" providerId="ADAL" clId="{473C119E-4106-431A-A811-086A770E6C99}" dt="2023-07-30T02:39:52.725" v="2778" actId="1076"/>
          <ac:graphicFrameMkLst>
            <pc:docMk/>
            <pc:sldMk cId="2737850632" sldId="263"/>
            <ac:graphicFrameMk id="6" creationId="{5618AE34-0F0D-4200-8E8F-ACF91B49FD60}"/>
          </ac:graphicFrameMkLst>
        </pc:graphicFrameChg>
      </pc:sldChg>
      <pc:sldChg chg="modSp mod">
        <pc:chgData name="Omar Amer" userId="2bd9403d-e2fa-4dee-ab3a-4d32e487db74" providerId="ADAL" clId="{473C119E-4106-431A-A811-086A770E6C99}" dt="2023-07-30T01:50:02.364" v="1466" actId="2711"/>
        <pc:sldMkLst>
          <pc:docMk/>
          <pc:sldMk cId="3541075418" sldId="264"/>
        </pc:sldMkLst>
        <pc:spChg chg="mod">
          <ac:chgData name="Omar Amer" userId="2bd9403d-e2fa-4dee-ab3a-4d32e487db74" providerId="ADAL" clId="{473C119E-4106-431A-A811-086A770E6C99}" dt="2023-07-30T00:32:23.514" v="274"/>
          <ac:spMkLst>
            <pc:docMk/>
            <pc:sldMk cId="3541075418" sldId="264"/>
            <ac:spMk id="2" creationId="{CFE5387E-529C-49D4-AD5A-695AE97ED716}"/>
          </ac:spMkLst>
        </pc:spChg>
        <pc:spChg chg="mod">
          <ac:chgData name="Omar Amer" userId="2bd9403d-e2fa-4dee-ab3a-4d32e487db74" providerId="ADAL" clId="{473C119E-4106-431A-A811-086A770E6C99}" dt="2023-07-30T00:32:23.514" v="274"/>
          <ac:spMkLst>
            <pc:docMk/>
            <pc:sldMk cId="3541075418" sldId="264"/>
            <ac:spMk id="22" creationId="{0861555D-7FF2-416D-BD1B-CABDE7C62D1D}"/>
          </ac:spMkLst>
        </pc:spChg>
        <pc:spChg chg="mod">
          <ac:chgData name="Omar Amer" userId="2bd9403d-e2fa-4dee-ab3a-4d32e487db74" providerId="ADAL" clId="{473C119E-4106-431A-A811-086A770E6C99}" dt="2023-07-30T00:32:23.514" v="274"/>
          <ac:spMkLst>
            <pc:docMk/>
            <pc:sldMk cId="3541075418" sldId="264"/>
            <ac:spMk id="25" creationId="{F5302AD7-D227-4870-B6E3-A207C63E6F6F}"/>
          </ac:spMkLst>
        </pc:spChg>
        <pc:spChg chg="mod">
          <ac:chgData name="Omar Amer" userId="2bd9403d-e2fa-4dee-ab3a-4d32e487db74" providerId="ADAL" clId="{473C119E-4106-431A-A811-086A770E6C99}" dt="2023-07-30T00:32:23.514" v="274"/>
          <ac:spMkLst>
            <pc:docMk/>
            <pc:sldMk cId="3541075418" sldId="264"/>
            <ac:spMk id="26" creationId="{C42E8B29-4288-4C0C-A3DA-616FD4ABAFCD}"/>
          </ac:spMkLst>
        </pc:spChg>
        <pc:spChg chg="mod">
          <ac:chgData name="Omar Amer" userId="2bd9403d-e2fa-4dee-ab3a-4d32e487db74" providerId="ADAL" clId="{473C119E-4106-431A-A811-086A770E6C99}" dt="2023-07-30T00:32:23.514" v="274"/>
          <ac:spMkLst>
            <pc:docMk/>
            <pc:sldMk cId="3541075418" sldId="264"/>
            <ac:spMk id="27" creationId="{B398D1D1-E087-466D-883A-A50CFB21E043}"/>
          </ac:spMkLst>
        </pc:spChg>
        <pc:spChg chg="mod">
          <ac:chgData name="Omar Amer" userId="2bd9403d-e2fa-4dee-ab3a-4d32e487db74" providerId="ADAL" clId="{473C119E-4106-431A-A811-086A770E6C99}" dt="2023-07-30T00:32:23.514" v="274"/>
          <ac:spMkLst>
            <pc:docMk/>
            <pc:sldMk cId="3541075418" sldId="264"/>
            <ac:spMk id="28" creationId="{1AFDE744-C144-404C-9A26-CAB8FBC582C6}"/>
          </ac:spMkLst>
        </pc:spChg>
        <pc:spChg chg="mod">
          <ac:chgData name="Omar Amer" userId="2bd9403d-e2fa-4dee-ab3a-4d32e487db74" providerId="ADAL" clId="{473C119E-4106-431A-A811-086A770E6C99}" dt="2023-07-30T00:32:23.514" v="274"/>
          <ac:spMkLst>
            <pc:docMk/>
            <pc:sldMk cId="3541075418" sldId="264"/>
            <ac:spMk id="29" creationId="{80052762-D85F-4932-ACE3-54C0D546735A}"/>
          </ac:spMkLst>
        </pc:spChg>
        <pc:spChg chg="mod">
          <ac:chgData name="Omar Amer" userId="2bd9403d-e2fa-4dee-ab3a-4d32e487db74" providerId="ADAL" clId="{473C119E-4106-431A-A811-086A770E6C99}" dt="2023-07-30T00:32:23.514" v="274"/>
          <ac:spMkLst>
            <pc:docMk/>
            <pc:sldMk cId="3541075418" sldId="264"/>
            <ac:spMk id="30" creationId="{85A3319C-283B-40C9-AEF9-89E7E2EDF97D}"/>
          </ac:spMkLst>
        </pc:spChg>
        <pc:spChg chg="mod">
          <ac:chgData name="Omar Amer" userId="2bd9403d-e2fa-4dee-ab3a-4d32e487db74" providerId="ADAL" clId="{473C119E-4106-431A-A811-086A770E6C99}" dt="2023-07-30T00:32:23.514" v="274"/>
          <ac:spMkLst>
            <pc:docMk/>
            <pc:sldMk cId="3541075418" sldId="264"/>
            <ac:spMk id="31" creationId="{4C2FF81C-B8D5-4AE4-BAA3-918588DDE3B0}"/>
          </ac:spMkLst>
        </pc:spChg>
        <pc:graphicFrameChg chg="mod modGraphic">
          <ac:chgData name="Omar Amer" userId="2bd9403d-e2fa-4dee-ab3a-4d32e487db74" providerId="ADAL" clId="{473C119E-4106-431A-A811-086A770E6C99}" dt="2023-07-30T01:50:02.364" v="1466" actId="2711"/>
          <ac:graphicFrameMkLst>
            <pc:docMk/>
            <pc:sldMk cId="3541075418" sldId="264"/>
            <ac:graphicFrameMk id="35" creationId="{F189ACC5-A333-4DE9-949B-19AFC97E362A}"/>
          </ac:graphicFrameMkLst>
        </pc:graphicFrameChg>
        <pc:picChg chg="mod">
          <ac:chgData name="Omar Amer" userId="2bd9403d-e2fa-4dee-ab3a-4d32e487db74" providerId="ADAL" clId="{473C119E-4106-431A-A811-086A770E6C99}" dt="2023-07-30T00:32:23.514" v="274"/>
          <ac:picMkLst>
            <pc:docMk/>
            <pc:sldMk cId="3541075418" sldId="264"/>
            <ac:picMk id="4098" creationId="{B24335BC-880C-4771-96D8-E0E0D1013FB2}"/>
          </ac:picMkLst>
        </pc:picChg>
      </pc:sldChg>
      <pc:sldChg chg="addSp delSp modSp mod modClrScheme chgLayout">
        <pc:chgData name="Omar Amer" userId="2bd9403d-e2fa-4dee-ab3a-4d32e487db74" providerId="ADAL" clId="{473C119E-4106-431A-A811-086A770E6C99}" dt="2023-07-30T02:41:23.054" v="2787" actId="207"/>
        <pc:sldMkLst>
          <pc:docMk/>
          <pc:sldMk cId="3211423634" sldId="265"/>
        </pc:sldMkLst>
        <pc:spChg chg="mod">
          <ac:chgData name="Omar Amer" userId="2bd9403d-e2fa-4dee-ab3a-4d32e487db74" providerId="ADAL" clId="{473C119E-4106-431A-A811-086A770E6C99}" dt="2023-07-30T00:36:29.324" v="287" actId="26606"/>
          <ac:spMkLst>
            <pc:docMk/>
            <pc:sldMk cId="3211423634" sldId="265"/>
            <ac:spMk id="2" creationId="{D757AB52-D9AF-4DE3-B196-D7F03154E405}"/>
          </ac:spMkLst>
        </pc:spChg>
        <pc:spChg chg="add del mod">
          <ac:chgData name="Omar Amer" userId="2bd9403d-e2fa-4dee-ab3a-4d32e487db74" providerId="ADAL" clId="{473C119E-4106-431A-A811-086A770E6C99}" dt="2023-07-30T00:36:35.312" v="289"/>
          <ac:spMkLst>
            <pc:docMk/>
            <pc:sldMk cId="3211423634" sldId="265"/>
            <ac:spMk id="3" creationId="{3713FD83-3C67-4025-36AD-FCF6B7F660BE}"/>
          </ac:spMkLst>
        </pc:spChg>
        <pc:spChg chg="mod ord">
          <ac:chgData name="Omar Amer" userId="2bd9403d-e2fa-4dee-ab3a-4d32e487db74" providerId="ADAL" clId="{473C119E-4106-431A-A811-086A770E6C99}" dt="2023-07-30T02:41:23.054" v="2787" actId="207"/>
          <ac:spMkLst>
            <pc:docMk/>
            <pc:sldMk cId="3211423634" sldId="265"/>
            <ac:spMk id="5" creationId="{8CED4602-CBF8-4D6F-B87A-E8D8E733451A}"/>
          </ac:spMkLst>
        </pc:spChg>
        <pc:spChg chg="mod ord">
          <ac:chgData name="Omar Amer" userId="2bd9403d-e2fa-4dee-ab3a-4d32e487db74" providerId="ADAL" clId="{473C119E-4106-431A-A811-086A770E6C99}" dt="2023-07-30T00:36:29.324" v="287" actId="26606"/>
          <ac:spMkLst>
            <pc:docMk/>
            <pc:sldMk cId="3211423634" sldId="265"/>
            <ac:spMk id="6" creationId="{B36D57C0-6723-47A9-A288-043CC4227155}"/>
          </ac:spMkLst>
        </pc:spChg>
        <pc:spChg chg="add del mod">
          <ac:chgData name="Omar Amer" userId="2bd9403d-e2fa-4dee-ab3a-4d32e487db74" providerId="ADAL" clId="{473C119E-4106-431A-A811-086A770E6C99}" dt="2023-07-30T00:36:26.168" v="285" actId="26606"/>
          <ac:spMkLst>
            <pc:docMk/>
            <pc:sldMk cId="3211423634" sldId="265"/>
            <ac:spMk id="5127" creationId="{71DC121A-288C-FC75-F1DF-A10CFFC7F0E0}"/>
          </ac:spMkLst>
        </pc:spChg>
        <pc:spChg chg="add del mod">
          <ac:chgData name="Omar Amer" userId="2bd9403d-e2fa-4dee-ab3a-4d32e487db74" providerId="ADAL" clId="{473C119E-4106-431A-A811-086A770E6C99}" dt="2023-07-30T00:36:26.168" v="285" actId="26606"/>
          <ac:spMkLst>
            <pc:docMk/>
            <pc:sldMk cId="3211423634" sldId="265"/>
            <ac:spMk id="5129" creationId="{C8BB0945-93CB-4BE1-59F8-DEE4198AD8D4}"/>
          </ac:spMkLst>
        </pc:spChg>
        <pc:spChg chg="add del mod">
          <ac:chgData name="Omar Amer" userId="2bd9403d-e2fa-4dee-ab3a-4d32e487db74" providerId="ADAL" clId="{473C119E-4106-431A-A811-086A770E6C99}" dt="2023-07-30T00:36:29.324" v="287" actId="26606"/>
          <ac:spMkLst>
            <pc:docMk/>
            <pc:sldMk cId="3211423634" sldId="265"/>
            <ac:spMk id="5131" creationId="{2BA79EE3-4025-0CD3-6CBC-7E16F49D5E39}"/>
          </ac:spMkLst>
        </pc:spChg>
        <pc:spChg chg="add del mod">
          <ac:chgData name="Omar Amer" userId="2bd9403d-e2fa-4dee-ab3a-4d32e487db74" providerId="ADAL" clId="{473C119E-4106-431A-A811-086A770E6C99}" dt="2023-07-30T00:36:29.324" v="287" actId="26606"/>
          <ac:spMkLst>
            <pc:docMk/>
            <pc:sldMk cId="3211423634" sldId="265"/>
            <ac:spMk id="5132" creationId="{187C14E9-C9BF-AA44-7EF4-119EC3E56ABF}"/>
          </ac:spMkLst>
        </pc:spChg>
        <pc:picChg chg="add mod">
          <ac:chgData name="Omar Amer" userId="2bd9403d-e2fa-4dee-ab3a-4d32e487db74" providerId="ADAL" clId="{473C119E-4106-431A-A811-086A770E6C99}" dt="2023-07-30T02:39:26.169" v="2774" actId="1076"/>
          <ac:picMkLst>
            <pc:docMk/>
            <pc:sldMk cId="3211423634" sldId="265"/>
            <ac:picMk id="1026" creationId="{98095A94-823C-72AD-1E16-44DC4421F17F}"/>
          </ac:picMkLst>
        </pc:picChg>
        <pc:picChg chg="del mod">
          <ac:chgData name="Omar Amer" userId="2bd9403d-e2fa-4dee-ab3a-4d32e487db74" providerId="ADAL" clId="{473C119E-4106-431A-A811-086A770E6C99}" dt="2023-07-30T00:36:32.668" v="288" actId="478"/>
          <ac:picMkLst>
            <pc:docMk/>
            <pc:sldMk cId="3211423634" sldId="265"/>
            <ac:picMk id="5122" creationId="{1DFBD011-2084-4BA9-B714-B692EF564ABE}"/>
          </ac:picMkLst>
        </pc:picChg>
      </pc:sldChg>
      <pc:sldChg chg="modSp mod">
        <pc:chgData name="Omar Amer" userId="2bd9403d-e2fa-4dee-ab3a-4d32e487db74" providerId="ADAL" clId="{473C119E-4106-431A-A811-086A770E6C99}" dt="2023-07-30T02:40:36.496" v="2780" actId="207"/>
        <pc:sldMkLst>
          <pc:docMk/>
          <pc:sldMk cId="2904557998" sldId="266"/>
        </pc:sldMkLst>
        <pc:spChg chg="mod">
          <ac:chgData name="Omar Amer" userId="2bd9403d-e2fa-4dee-ab3a-4d32e487db74" providerId="ADAL" clId="{473C119E-4106-431A-A811-086A770E6C99}" dt="2023-07-30T00:32:23.514" v="274"/>
          <ac:spMkLst>
            <pc:docMk/>
            <pc:sldMk cId="2904557998" sldId="266"/>
            <ac:spMk id="2" creationId="{31C7A868-3FEF-4EE4-8FC8-300A724918D3}"/>
          </ac:spMkLst>
        </pc:spChg>
        <pc:spChg chg="mod">
          <ac:chgData name="Omar Amer" userId="2bd9403d-e2fa-4dee-ab3a-4d32e487db74" providerId="ADAL" clId="{473C119E-4106-431A-A811-086A770E6C99}" dt="2023-07-30T02:40:36.496" v="2780" actId="207"/>
          <ac:spMkLst>
            <pc:docMk/>
            <pc:sldMk cId="2904557998" sldId="266"/>
            <ac:spMk id="4" creationId="{E6E60D6A-268F-4680-9DDF-071FA1DED848}"/>
          </ac:spMkLst>
        </pc:spChg>
        <pc:picChg chg="mod">
          <ac:chgData name="Omar Amer" userId="2bd9403d-e2fa-4dee-ab3a-4d32e487db74" providerId="ADAL" clId="{473C119E-4106-431A-A811-086A770E6C99}" dt="2023-07-30T00:32:23.514" v="274"/>
          <ac:picMkLst>
            <pc:docMk/>
            <pc:sldMk cId="2904557998" sldId="266"/>
            <ac:picMk id="6146" creationId="{1182BDB8-25EA-4670-A243-DB8680FFDCEB}"/>
          </ac:picMkLst>
        </pc:picChg>
      </pc:sldChg>
      <pc:sldChg chg="modSp mod">
        <pc:chgData name="Omar Amer" userId="2bd9403d-e2fa-4dee-ab3a-4d32e487db74" providerId="ADAL" clId="{473C119E-4106-431A-A811-086A770E6C99}" dt="2023-07-30T00:32:23.514" v="274"/>
        <pc:sldMkLst>
          <pc:docMk/>
          <pc:sldMk cId="2929933679" sldId="267"/>
        </pc:sldMkLst>
        <pc:spChg chg="mod">
          <ac:chgData name="Omar Amer" userId="2bd9403d-e2fa-4dee-ab3a-4d32e487db74" providerId="ADAL" clId="{473C119E-4106-431A-A811-086A770E6C99}" dt="2023-07-30T00:32:23.514" v="274"/>
          <ac:spMkLst>
            <pc:docMk/>
            <pc:sldMk cId="2929933679" sldId="267"/>
            <ac:spMk id="2" creationId="{4EDC5456-90DF-4EC2-B754-46FEF8E7518E}"/>
          </ac:spMkLst>
        </pc:spChg>
        <pc:picChg chg="mod">
          <ac:chgData name="Omar Amer" userId="2bd9403d-e2fa-4dee-ab3a-4d32e487db74" providerId="ADAL" clId="{473C119E-4106-431A-A811-086A770E6C99}" dt="2023-07-30T00:32:23.514" v="274"/>
          <ac:picMkLst>
            <pc:docMk/>
            <pc:sldMk cId="2929933679" sldId="267"/>
            <ac:picMk id="12" creationId="{6337BA9C-22E3-4EA0-9E7A-F6D40A30240F}"/>
          </ac:picMkLst>
        </pc:picChg>
      </pc:sldChg>
      <pc:sldChg chg="addSp delSp modSp mod">
        <pc:chgData name="Omar Amer" userId="2bd9403d-e2fa-4dee-ab3a-4d32e487db74" providerId="ADAL" clId="{473C119E-4106-431A-A811-086A770E6C99}" dt="2023-07-30T02:35:43.420" v="2765" actId="1076"/>
        <pc:sldMkLst>
          <pc:docMk/>
          <pc:sldMk cId="765930532" sldId="268"/>
        </pc:sldMkLst>
        <pc:spChg chg="mod">
          <ac:chgData name="Omar Amer" userId="2bd9403d-e2fa-4dee-ab3a-4d32e487db74" providerId="ADAL" clId="{473C119E-4106-431A-A811-086A770E6C99}" dt="2023-07-30T00:32:23.514" v="274"/>
          <ac:spMkLst>
            <pc:docMk/>
            <pc:sldMk cId="765930532" sldId="268"/>
            <ac:spMk id="2" creationId="{B0AE0E9C-9B5F-4745-8082-8B9E2E7D7BB7}"/>
          </ac:spMkLst>
        </pc:spChg>
        <pc:spChg chg="mod">
          <ac:chgData name="Omar Amer" userId="2bd9403d-e2fa-4dee-ab3a-4d32e487db74" providerId="ADAL" clId="{473C119E-4106-431A-A811-086A770E6C99}" dt="2023-07-30T00:32:23.514" v="274"/>
          <ac:spMkLst>
            <pc:docMk/>
            <pc:sldMk cId="765930532" sldId="268"/>
            <ac:spMk id="3" creationId="{792E1C4B-89B6-4212-BC56-012E8070E533}"/>
          </ac:spMkLst>
        </pc:spChg>
        <pc:picChg chg="add del mod">
          <ac:chgData name="Omar Amer" userId="2bd9403d-e2fa-4dee-ab3a-4d32e487db74" providerId="ADAL" clId="{473C119E-4106-431A-A811-086A770E6C99}" dt="2023-07-30T02:34:02.894" v="2755" actId="478"/>
          <ac:picMkLst>
            <pc:docMk/>
            <pc:sldMk cId="765930532" sldId="268"/>
            <ac:picMk id="6" creationId="{A50FB8DB-439F-49FE-8A95-C2D21F17A5A3}"/>
          </ac:picMkLst>
        </pc:picChg>
        <pc:picChg chg="add mod">
          <ac:chgData name="Omar Amer" userId="2bd9403d-e2fa-4dee-ab3a-4d32e487db74" providerId="ADAL" clId="{473C119E-4106-431A-A811-086A770E6C99}" dt="2023-07-30T02:35:43.420" v="2765" actId="1076"/>
          <ac:picMkLst>
            <pc:docMk/>
            <pc:sldMk cId="765930532" sldId="268"/>
            <ac:picMk id="8" creationId="{E3C08354-5C6D-5BE3-5841-85E0F8E41C38}"/>
          </ac:picMkLst>
        </pc:picChg>
      </pc:sldChg>
      <pc:sldChg chg="addSp modSp mod modNotes">
        <pc:chgData name="Omar Amer" userId="2bd9403d-e2fa-4dee-ab3a-4d32e487db74" providerId="ADAL" clId="{473C119E-4106-431A-A811-086A770E6C99}" dt="2023-07-30T02:37:13.829" v="2773" actId="1076"/>
        <pc:sldMkLst>
          <pc:docMk/>
          <pc:sldMk cId="1108305297" sldId="269"/>
        </pc:sldMkLst>
        <pc:spChg chg="mod">
          <ac:chgData name="Omar Amer" userId="2bd9403d-e2fa-4dee-ab3a-4d32e487db74" providerId="ADAL" clId="{473C119E-4106-431A-A811-086A770E6C99}" dt="2023-07-30T00:32:23.514" v="274"/>
          <ac:spMkLst>
            <pc:docMk/>
            <pc:sldMk cId="1108305297" sldId="269"/>
            <ac:spMk id="2" creationId="{EA658597-97EE-47EC-96B0-A702B4F59F52}"/>
          </ac:spMkLst>
        </pc:spChg>
        <pc:spChg chg="mod">
          <ac:chgData name="Omar Amer" userId="2bd9403d-e2fa-4dee-ab3a-4d32e487db74" providerId="ADAL" clId="{473C119E-4106-431A-A811-086A770E6C99}" dt="2023-07-30T00:32:23.514" v="274"/>
          <ac:spMkLst>
            <pc:docMk/>
            <pc:sldMk cId="1108305297" sldId="269"/>
            <ac:spMk id="3" creationId="{162D474B-FAB9-4401-A503-76CD82E22AC2}"/>
          </ac:spMkLst>
        </pc:spChg>
        <pc:picChg chg="add mod">
          <ac:chgData name="Omar Amer" userId="2bd9403d-e2fa-4dee-ab3a-4d32e487db74" providerId="ADAL" clId="{473C119E-4106-431A-A811-086A770E6C99}" dt="2023-07-30T02:37:13.829" v="2773" actId="1076"/>
          <ac:picMkLst>
            <pc:docMk/>
            <pc:sldMk cId="1108305297" sldId="269"/>
            <ac:picMk id="6" creationId="{413462EC-8705-9703-B796-75540C6A10F7}"/>
          </ac:picMkLst>
        </pc:picChg>
      </pc:sldChg>
      <pc:sldChg chg="addSp modSp mod modNotes">
        <pc:chgData name="Omar Amer" userId="2bd9403d-e2fa-4dee-ab3a-4d32e487db74" providerId="ADAL" clId="{473C119E-4106-431A-A811-086A770E6C99}" dt="2023-07-30T02:51:13.474" v="2825" actId="1076"/>
        <pc:sldMkLst>
          <pc:docMk/>
          <pc:sldMk cId="1846053207" sldId="270"/>
        </pc:sldMkLst>
        <pc:spChg chg="mod">
          <ac:chgData name="Omar Amer" userId="2bd9403d-e2fa-4dee-ab3a-4d32e487db74" providerId="ADAL" clId="{473C119E-4106-431A-A811-086A770E6C99}" dt="2023-07-30T00:32:23.514" v="274"/>
          <ac:spMkLst>
            <pc:docMk/>
            <pc:sldMk cId="1846053207" sldId="270"/>
            <ac:spMk id="2" creationId="{27F74043-115D-4537-B276-EC2EC60F5481}"/>
          </ac:spMkLst>
        </pc:spChg>
        <pc:spChg chg="mod">
          <ac:chgData name="Omar Amer" userId="2bd9403d-e2fa-4dee-ab3a-4d32e487db74" providerId="ADAL" clId="{473C119E-4106-431A-A811-086A770E6C99}" dt="2023-07-30T02:32:00.208" v="2753" actId="20577"/>
          <ac:spMkLst>
            <pc:docMk/>
            <pc:sldMk cId="1846053207" sldId="270"/>
            <ac:spMk id="3" creationId="{B8ABCEBD-77D1-4691-8111-D473BAE10819}"/>
          </ac:spMkLst>
        </pc:spChg>
        <pc:picChg chg="add mod">
          <ac:chgData name="Omar Amer" userId="2bd9403d-e2fa-4dee-ab3a-4d32e487db74" providerId="ADAL" clId="{473C119E-4106-431A-A811-086A770E6C99}" dt="2023-07-30T02:51:13.474" v="2825" actId="1076"/>
          <ac:picMkLst>
            <pc:docMk/>
            <pc:sldMk cId="1846053207" sldId="270"/>
            <ac:picMk id="6" creationId="{C8E73CC9-986F-EC22-3118-C2AEEF4B51BC}"/>
          </ac:picMkLst>
        </pc:picChg>
        <pc:picChg chg="add mod ord">
          <ac:chgData name="Omar Amer" userId="2bd9403d-e2fa-4dee-ab3a-4d32e487db74" providerId="ADAL" clId="{473C119E-4106-431A-A811-086A770E6C99}" dt="2023-07-30T02:50:54.967" v="2818" actId="1076"/>
          <ac:picMkLst>
            <pc:docMk/>
            <pc:sldMk cId="1846053207" sldId="270"/>
            <ac:picMk id="8" creationId="{BDE86A2C-BED8-EE5C-8DD3-5B277DF595EA}"/>
          </ac:picMkLst>
        </pc:picChg>
      </pc:sldChg>
      <pc:sldChg chg="modSp mod modNotes">
        <pc:chgData name="Omar Amer" userId="2bd9403d-e2fa-4dee-ab3a-4d32e487db74" providerId="ADAL" clId="{473C119E-4106-431A-A811-086A770E6C99}" dt="2023-07-30T02:07:28.798" v="2196" actId="1076"/>
        <pc:sldMkLst>
          <pc:docMk/>
          <pc:sldMk cId="3136695475" sldId="271"/>
        </pc:sldMkLst>
        <pc:spChg chg="mod">
          <ac:chgData name="Omar Amer" userId="2bd9403d-e2fa-4dee-ab3a-4d32e487db74" providerId="ADAL" clId="{473C119E-4106-431A-A811-086A770E6C99}" dt="2023-07-30T00:32:23.514" v="274"/>
          <ac:spMkLst>
            <pc:docMk/>
            <pc:sldMk cId="3136695475" sldId="271"/>
            <ac:spMk id="2" creationId="{D1446768-E10D-48F1-AC9D-4433A37179B8}"/>
          </ac:spMkLst>
        </pc:spChg>
        <pc:spChg chg="mod">
          <ac:chgData name="Omar Amer" userId="2bd9403d-e2fa-4dee-ab3a-4d32e487db74" providerId="ADAL" clId="{473C119E-4106-431A-A811-086A770E6C99}" dt="2023-07-30T02:07:18.134" v="2194" actId="1076"/>
          <ac:spMkLst>
            <pc:docMk/>
            <pc:sldMk cId="3136695475" sldId="271"/>
            <ac:spMk id="8" creationId="{57F7BD40-42BC-459F-8BDD-F8FEFF0C73B7}"/>
          </ac:spMkLst>
        </pc:spChg>
        <pc:picChg chg="mod">
          <ac:chgData name="Omar Amer" userId="2bd9403d-e2fa-4dee-ab3a-4d32e487db74" providerId="ADAL" clId="{473C119E-4106-431A-A811-086A770E6C99}" dt="2023-07-30T02:07:28.798" v="2196" actId="1076"/>
          <ac:picMkLst>
            <pc:docMk/>
            <pc:sldMk cId="3136695475" sldId="271"/>
            <ac:picMk id="5" creationId="{59505469-0C11-4940-A8B2-6B383E814223}"/>
          </ac:picMkLst>
        </pc:picChg>
      </pc:sldChg>
      <pc:sldChg chg="modSp mod modNotes">
        <pc:chgData name="Omar Amer" userId="2bd9403d-e2fa-4dee-ab3a-4d32e487db74" providerId="ADAL" clId="{473C119E-4106-431A-A811-086A770E6C99}" dt="2023-07-30T02:42:14.365" v="2791" actId="208"/>
        <pc:sldMkLst>
          <pc:docMk/>
          <pc:sldMk cId="2624516971" sldId="272"/>
        </pc:sldMkLst>
        <pc:spChg chg="mod">
          <ac:chgData name="Omar Amer" userId="2bd9403d-e2fa-4dee-ab3a-4d32e487db74" providerId="ADAL" clId="{473C119E-4106-431A-A811-086A770E6C99}" dt="2023-07-30T00:32:23.514" v="274"/>
          <ac:spMkLst>
            <pc:docMk/>
            <pc:sldMk cId="2624516971" sldId="272"/>
            <ac:spMk id="2" creationId="{8BFEA204-B0D1-4A55-B698-4B6B3FDB1654}"/>
          </ac:spMkLst>
        </pc:spChg>
        <pc:spChg chg="mod">
          <ac:chgData name="Omar Amer" userId="2bd9403d-e2fa-4dee-ab3a-4d32e487db74" providerId="ADAL" clId="{473C119E-4106-431A-A811-086A770E6C99}" dt="2023-07-30T02:06:26.575" v="2185" actId="255"/>
          <ac:spMkLst>
            <pc:docMk/>
            <pc:sldMk cId="2624516971" sldId="272"/>
            <ac:spMk id="6" creationId="{7EE6168E-66B6-4B0C-B074-E7B0F40C86E8}"/>
          </ac:spMkLst>
        </pc:spChg>
        <pc:spChg chg="mod">
          <ac:chgData name="Omar Amer" userId="2bd9403d-e2fa-4dee-ab3a-4d32e487db74" providerId="ADAL" clId="{473C119E-4106-431A-A811-086A770E6C99}" dt="2023-07-30T02:42:14.365" v="2791" actId="208"/>
          <ac:spMkLst>
            <pc:docMk/>
            <pc:sldMk cId="2624516971" sldId="272"/>
            <ac:spMk id="8" creationId="{CC7AADCF-6DF0-452C-A9B2-B08353EE8ECB}"/>
          </ac:spMkLst>
        </pc:spChg>
        <pc:picChg chg="mod">
          <ac:chgData name="Omar Amer" userId="2bd9403d-e2fa-4dee-ab3a-4d32e487db74" providerId="ADAL" clId="{473C119E-4106-431A-A811-086A770E6C99}" dt="2023-07-30T02:06:48.500" v="2190" actId="14100"/>
          <ac:picMkLst>
            <pc:docMk/>
            <pc:sldMk cId="2624516971" sldId="272"/>
            <ac:picMk id="7" creationId="{872DC735-51A3-4A49-A8B9-7D32D9899A23}"/>
          </ac:picMkLst>
        </pc:picChg>
      </pc:sldChg>
      <pc:sldChg chg="addSp delSp modSp mod">
        <pc:chgData name="Omar Amer" userId="2bd9403d-e2fa-4dee-ab3a-4d32e487db74" providerId="ADAL" clId="{473C119E-4106-431A-A811-086A770E6C99}" dt="2023-07-30T02:21:16.719" v="2480"/>
        <pc:sldMkLst>
          <pc:docMk/>
          <pc:sldMk cId="1156073449" sldId="273"/>
        </pc:sldMkLst>
        <pc:spChg chg="mod">
          <ac:chgData name="Omar Amer" userId="2bd9403d-e2fa-4dee-ab3a-4d32e487db74" providerId="ADAL" clId="{473C119E-4106-431A-A811-086A770E6C99}" dt="2023-07-30T02:21:16.719" v="2480"/>
          <ac:spMkLst>
            <pc:docMk/>
            <pc:sldMk cId="1156073449" sldId="273"/>
            <ac:spMk id="2" creationId="{E6655876-FA60-4A5F-8502-E5FB38AEEA78}"/>
          </ac:spMkLst>
        </pc:spChg>
        <pc:spChg chg="mod">
          <ac:chgData name="Omar Amer" userId="2bd9403d-e2fa-4dee-ab3a-4d32e487db74" providerId="ADAL" clId="{473C119E-4106-431A-A811-086A770E6C99}" dt="2023-07-30T01:42:24.658" v="1177" actId="113"/>
          <ac:spMkLst>
            <pc:docMk/>
            <pc:sldMk cId="1156073449" sldId="273"/>
            <ac:spMk id="3" creationId="{FF4EB998-E8B8-414B-B091-E76556E18E65}"/>
          </ac:spMkLst>
        </pc:spChg>
        <pc:spChg chg="add del mod">
          <ac:chgData name="Omar Amer" userId="2bd9403d-e2fa-4dee-ab3a-4d32e487db74" providerId="ADAL" clId="{473C119E-4106-431A-A811-086A770E6C99}" dt="2023-07-30T01:18:15.728" v="528" actId="22"/>
          <ac:spMkLst>
            <pc:docMk/>
            <pc:sldMk cId="1156073449" sldId="273"/>
            <ac:spMk id="7" creationId="{B73A8D3D-63EB-D858-CFBD-E790BDF4B6AD}"/>
          </ac:spMkLst>
        </pc:spChg>
        <pc:picChg chg="mod">
          <ac:chgData name="Omar Amer" userId="2bd9403d-e2fa-4dee-ab3a-4d32e487db74" providerId="ADAL" clId="{473C119E-4106-431A-A811-086A770E6C99}" dt="2023-07-30T01:13:01.923" v="396" actId="1076"/>
          <ac:picMkLst>
            <pc:docMk/>
            <pc:sldMk cId="1156073449" sldId="273"/>
            <ac:picMk id="6" creationId="{E0F90485-49A2-4681-AEB3-FBD1DDB46ECC}"/>
          </ac:picMkLst>
        </pc:picChg>
      </pc:sldChg>
      <pc:sldChg chg="modSp mod">
        <pc:chgData name="Omar Amer" userId="2bd9403d-e2fa-4dee-ab3a-4d32e487db74" providerId="ADAL" clId="{473C119E-4106-431A-A811-086A770E6C99}" dt="2023-07-30T02:21:10.969" v="2479"/>
        <pc:sldMkLst>
          <pc:docMk/>
          <pc:sldMk cId="1755504277" sldId="277"/>
        </pc:sldMkLst>
        <pc:spChg chg="mod">
          <ac:chgData name="Omar Amer" userId="2bd9403d-e2fa-4dee-ab3a-4d32e487db74" providerId="ADAL" clId="{473C119E-4106-431A-A811-086A770E6C99}" dt="2023-07-30T02:21:10.969" v="2479"/>
          <ac:spMkLst>
            <pc:docMk/>
            <pc:sldMk cId="1755504277" sldId="277"/>
            <ac:spMk id="2" creationId="{E6655876-FA60-4A5F-8502-E5FB38AEEA78}"/>
          </ac:spMkLst>
        </pc:spChg>
        <pc:spChg chg="mod">
          <ac:chgData name="Omar Amer" userId="2bd9403d-e2fa-4dee-ab3a-4d32e487db74" providerId="ADAL" clId="{473C119E-4106-431A-A811-086A770E6C99}" dt="2023-07-30T01:17:08.593" v="501" actId="20577"/>
          <ac:spMkLst>
            <pc:docMk/>
            <pc:sldMk cId="1755504277" sldId="277"/>
            <ac:spMk id="3" creationId="{FF4EB998-E8B8-414B-B091-E76556E18E65}"/>
          </ac:spMkLst>
        </pc:spChg>
        <pc:picChg chg="mod">
          <ac:chgData name="Omar Amer" userId="2bd9403d-e2fa-4dee-ab3a-4d32e487db74" providerId="ADAL" clId="{473C119E-4106-431A-A811-086A770E6C99}" dt="2023-07-30T01:25:31.249" v="703" actId="1076"/>
          <ac:picMkLst>
            <pc:docMk/>
            <pc:sldMk cId="1755504277" sldId="277"/>
            <ac:picMk id="7" creationId="{2F5C616E-C5C8-467B-BB80-D111BC0C57FE}"/>
          </ac:picMkLst>
        </pc:picChg>
      </pc:sldChg>
      <pc:sldChg chg="modSp mod">
        <pc:chgData name="Omar Amer" userId="2bd9403d-e2fa-4dee-ab3a-4d32e487db74" providerId="ADAL" clId="{473C119E-4106-431A-A811-086A770E6C99}" dt="2023-07-30T02:21:01.535" v="2478"/>
        <pc:sldMkLst>
          <pc:docMk/>
          <pc:sldMk cId="794043185" sldId="278"/>
        </pc:sldMkLst>
        <pc:spChg chg="mod">
          <ac:chgData name="Omar Amer" userId="2bd9403d-e2fa-4dee-ab3a-4d32e487db74" providerId="ADAL" clId="{473C119E-4106-431A-A811-086A770E6C99}" dt="2023-07-30T02:21:01.535" v="2478"/>
          <ac:spMkLst>
            <pc:docMk/>
            <pc:sldMk cId="794043185" sldId="278"/>
            <ac:spMk id="2" creationId="{E6655876-FA60-4A5F-8502-E5FB38AEEA78}"/>
          </ac:spMkLst>
        </pc:spChg>
        <pc:spChg chg="mod">
          <ac:chgData name="Omar Amer" userId="2bd9403d-e2fa-4dee-ab3a-4d32e487db74" providerId="ADAL" clId="{473C119E-4106-431A-A811-086A770E6C99}" dt="2023-07-30T01:25:20.271" v="702" actId="1076"/>
          <ac:spMkLst>
            <pc:docMk/>
            <pc:sldMk cId="794043185" sldId="278"/>
            <ac:spMk id="3" creationId="{FF4EB998-E8B8-414B-B091-E76556E18E65}"/>
          </ac:spMkLst>
        </pc:spChg>
        <pc:picChg chg="mod">
          <ac:chgData name="Omar Amer" userId="2bd9403d-e2fa-4dee-ab3a-4d32e487db74" providerId="ADAL" clId="{473C119E-4106-431A-A811-086A770E6C99}" dt="2023-07-30T01:25:02.031" v="698" actId="1076"/>
          <ac:picMkLst>
            <pc:docMk/>
            <pc:sldMk cId="794043185" sldId="278"/>
            <ac:picMk id="5" creationId="{12061DF5-42EE-41B9-81E4-039D87A590AC}"/>
          </ac:picMkLst>
        </pc:picChg>
      </pc:sldChg>
      <pc:sldChg chg="modSp mod">
        <pc:chgData name="Omar Amer" userId="2bd9403d-e2fa-4dee-ab3a-4d32e487db74" providerId="ADAL" clId="{473C119E-4106-431A-A811-086A770E6C99}" dt="2023-07-30T02:21:31.128" v="2481"/>
        <pc:sldMkLst>
          <pc:docMk/>
          <pc:sldMk cId="3362670571" sldId="279"/>
        </pc:sldMkLst>
        <pc:spChg chg="mod">
          <ac:chgData name="Omar Amer" userId="2bd9403d-e2fa-4dee-ab3a-4d32e487db74" providerId="ADAL" clId="{473C119E-4106-431A-A811-086A770E6C99}" dt="2023-07-30T02:21:31.128" v="2481"/>
          <ac:spMkLst>
            <pc:docMk/>
            <pc:sldMk cId="3362670571" sldId="279"/>
            <ac:spMk id="2" creationId="{E6655876-FA60-4A5F-8502-E5FB38AEEA78}"/>
          </ac:spMkLst>
        </pc:spChg>
        <pc:spChg chg="mod">
          <ac:chgData name="Omar Amer" userId="2bd9403d-e2fa-4dee-ab3a-4d32e487db74" providerId="ADAL" clId="{473C119E-4106-431A-A811-086A770E6C99}" dt="2023-07-30T01:42:44.388" v="1188" actId="114"/>
          <ac:spMkLst>
            <pc:docMk/>
            <pc:sldMk cId="3362670571" sldId="279"/>
            <ac:spMk id="3" creationId="{FF4EB998-E8B8-414B-B091-E76556E18E65}"/>
          </ac:spMkLst>
        </pc:spChg>
        <pc:picChg chg="mod ord">
          <ac:chgData name="Omar Amer" userId="2bd9403d-e2fa-4dee-ab3a-4d32e487db74" providerId="ADAL" clId="{473C119E-4106-431A-A811-086A770E6C99}" dt="2023-07-30T01:24:58.738" v="697" actId="1076"/>
          <ac:picMkLst>
            <pc:docMk/>
            <pc:sldMk cId="3362670571" sldId="279"/>
            <ac:picMk id="6" creationId="{7F9CF030-A516-4E5D-93FD-88E03C6ADC0E}"/>
          </ac:picMkLst>
        </pc:picChg>
      </pc:sldChg>
      <pc:sldChg chg="modSp mod">
        <pc:chgData name="Omar Amer" userId="2bd9403d-e2fa-4dee-ab3a-4d32e487db74" providerId="ADAL" clId="{473C119E-4106-431A-A811-086A770E6C99}" dt="2023-07-30T00:32:23.514" v="274"/>
        <pc:sldMkLst>
          <pc:docMk/>
          <pc:sldMk cId="3000716349" sldId="286"/>
        </pc:sldMkLst>
        <pc:spChg chg="mod">
          <ac:chgData name="Omar Amer" userId="2bd9403d-e2fa-4dee-ab3a-4d32e487db74" providerId="ADAL" clId="{473C119E-4106-431A-A811-086A770E6C99}" dt="2023-07-30T00:32:23.514" v="274"/>
          <ac:spMkLst>
            <pc:docMk/>
            <pc:sldMk cId="3000716349" sldId="286"/>
            <ac:spMk id="2" creationId="{4D4AAA9E-4F9A-417D-8496-5D7F8E2C033C}"/>
          </ac:spMkLst>
        </pc:spChg>
      </pc:sldChg>
      <pc:sldChg chg="addSp modSp mod">
        <pc:chgData name="Omar Amer" userId="2bd9403d-e2fa-4dee-ab3a-4d32e487db74" providerId="ADAL" clId="{473C119E-4106-431A-A811-086A770E6C99}" dt="2023-07-30T02:30:31.659" v="2727" actId="114"/>
        <pc:sldMkLst>
          <pc:docMk/>
          <pc:sldMk cId="3907153501" sldId="287"/>
        </pc:sldMkLst>
        <pc:spChg chg="mod">
          <ac:chgData name="Omar Amer" userId="2bd9403d-e2fa-4dee-ab3a-4d32e487db74" providerId="ADAL" clId="{473C119E-4106-431A-A811-086A770E6C99}" dt="2023-07-30T02:23:53.479" v="2499" actId="1076"/>
          <ac:spMkLst>
            <pc:docMk/>
            <pc:sldMk cId="3907153501" sldId="287"/>
            <ac:spMk id="2" creationId="{E6655876-FA60-4A5F-8502-E5FB38AEEA78}"/>
          </ac:spMkLst>
        </pc:spChg>
        <pc:spChg chg="mod">
          <ac:chgData name="Omar Amer" userId="2bd9403d-e2fa-4dee-ab3a-4d32e487db74" providerId="ADAL" clId="{473C119E-4106-431A-A811-086A770E6C99}" dt="2023-07-30T02:30:31.659" v="2727" actId="114"/>
          <ac:spMkLst>
            <pc:docMk/>
            <pc:sldMk cId="3907153501" sldId="287"/>
            <ac:spMk id="3" creationId="{FF4EB998-E8B8-414B-B091-E76556E18E65}"/>
          </ac:spMkLst>
        </pc:spChg>
        <pc:spChg chg="add mod">
          <ac:chgData name="Omar Amer" userId="2bd9403d-e2fa-4dee-ab3a-4d32e487db74" providerId="ADAL" clId="{473C119E-4106-431A-A811-086A770E6C99}" dt="2023-07-30T02:21:50.258" v="2483"/>
          <ac:spMkLst>
            <pc:docMk/>
            <pc:sldMk cId="3907153501" sldId="287"/>
            <ac:spMk id="6" creationId="{957A741D-610C-DB60-110D-F2A9B45A4DC9}"/>
          </ac:spMkLst>
        </pc:spChg>
        <pc:picChg chg="mod">
          <ac:chgData name="Omar Amer" userId="2bd9403d-e2fa-4dee-ab3a-4d32e487db74" providerId="ADAL" clId="{473C119E-4106-431A-A811-086A770E6C99}" dt="2023-07-30T01:24:48.355" v="695" actId="1076"/>
          <ac:picMkLst>
            <pc:docMk/>
            <pc:sldMk cId="3907153501" sldId="287"/>
            <ac:picMk id="5" creationId="{597F6DE9-7D49-4EEF-A866-51FB2FE2E95A}"/>
          </ac:picMkLst>
        </pc:picChg>
      </pc:sldChg>
      <pc:sldChg chg="addSp modSp mod">
        <pc:chgData name="Omar Amer" userId="2bd9403d-e2fa-4dee-ab3a-4d32e487db74" providerId="ADAL" clId="{473C119E-4106-431A-A811-086A770E6C99}" dt="2023-07-30T02:23:49.141" v="2498" actId="1076"/>
        <pc:sldMkLst>
          <pc:docMk/>
          <pc:sldMk cId="3521451237" sldId="288"/>
        </pc:sldMkLst>
        <pc:spChg chg="mod">
          <ac:chgData name="Omar Amer" userId="2bd9403d-e2fa-4dee-ab3a-4d32e487db74" providerId="ADAL" clId="{473C119E-4106-431A-A811-086A770E6C99}" dt="2023-07-30T02:23:49.141" v="2498" actId="1076"/>
          <ac:spMkLst>
            <pc:docMk/>
            <pc:sldMk cId="3521451237" sldId="288"/>
            <ac:spMk id="2" creationId="{E6655876-FA60-4A5F-8502-E5FB38AEEA78}"/>
          </ac:spMkLst>
        </pc:spChg>
        <pc:spChg chg="mod">
          <ac:chgData name="Omar Amer" userId="2bd9403d-e2fa-4dee-ab3a-4d32e487db74" providerId="ADAL" clId="{473C119E-4106-431A-A811-086A770E6C99}" dt="2023-07-30T01:27:05.926" v="757" actId="1076"/>
          <ac:spMkLst>
            <pc:docMk/>
            <pc:sldMk cId="3521451237" sldId="288"/>
            <ac:spMk id="3" creationId="{FF4EB998-E8B8-414B-B091-E76556E18E65}"/>
          </ac:spMkLst>
        </pc:spChg>
        <pc:spChg chg="add mod">
          <ac:chgData name="Omar Amer" userId="2bd9403d-e2fa-4dee-ab3a-4d32e487db74" providerId="ADAL" clId="{473C119E-4106-431A-A811-086A770E6C99}" dt="2023-07-30T02:10:43.924" v="2223" actId="20577"/>
          <ac:spMkLst>
            <pc:docMk/>
            <pc:sldMk cId="3521451237" sldId="288"/>
            <ac:spMk id="5" creationId="{4AA3C38F-1285-CA95-2A92-BC5DCBAD83B9}"/>
          </ac:spMkLst>
        </pc:spChg>
        <pc:picChg chg="mod">
          <ac:chgData name="Omar Amer" userId="2bd9403d-e2fa-4dee-ab3a-4d32e487db74" providerId="ADAL" clId="{473C119E-4106-431A-A811-086A770E6C99}" dt="2023-07-30T01:24:40.549" v="694" actId="1076"/>
          <ac:picMkLst>
            <pc:docMk/>
            <pc:sldMk cId="3521451237" sldId="288"/>
            <ac:picMk id="6" creationId="{5C34C11A-4CE8-489F-9CEC-33AF7E9A5C44}"/>
          </ac:picMkLst>
        </pc:picChg>
      </pc:sldChg>
      <pc:sldChg chg="addSp modSp mod">
        <pc:chgData name="Omar Amer" userId="2bd9403d-e2fa-4dee-ab3a-4d32e487db74" providerId="ADAL" clId="{473C119E-4106-431A-A811-086A770E6C99}" dt="2023-07-30T02:23:43.823" v="2497" actId="1076"/>
        <pc:sldMkLst>
          <pc:docMk/>
          <pc:sldMk cId="838178520" sldId="289"/>
        </pc:sldMkLst>
        <pc:spChg chg="mod">
          <ac:chgData name="Omar Amer" userId="2bd9403d-e2fa-4dee-ab3a-4d32e487db74" providerId="ADAL" clId="{473C119E-4106-431A-A811-086A770E6C99}" dt="2023-07-30T02:23:43.823" v="2497" actId="1076"/>
          <ac:spMkLst>
            <pc:docMk/>
            <pc:sldMk cId="838178520" sldId="289"/>
            <ac:spMk id="2" creationId="{E6655876-FA60-4A5F-8502-E5FB38AEEA78}"/>
          </ac:spMkLst>
        </pc:spChg>
        <pc:spChg chg="mod">
          <ac:chgData name="Omar Amer" userId="2bd9403d-e2fa-4dee-ab3a-4d32e487db74" providerId="ADAL" clId="{473C119E-4106-431A-A811-086A770E6C99}" dt="2023-07-30T02:12:19.239" v="2249" actId="1076"/>
          <ac:spMkLst>
            <pc:docMk/>
            <pc:sldMk cId="838178520" sldId="289"/>
            <ac:spMk id="3" creationId="{FF4EB998-E8B8-414B-B091-E76556E18E65}"/>
          </ac:spMkLst>
        </pc:spChg>
        <pc:spChg chg="add mod">
          <ac:chgData name="Omar Amer" userId="2bd9403d-e2fa-4dee-ab3a-4d32e487db74" providerId="ADAL" clId="{473C119E-4106-431A-A811-086A770E6C99}" dt="2023-07-30T02:17:06.599" v="2421" actId="20577"/>
          <ac:spMkLst>
            <pc:docMk/>
            <pc:sldMk cId="838178520" sldId="289"/>
            <ac:spMk id="6" creationId="{FBB97777-6AF0-C692-D837-DFAB02DA267E}"/>
          </ac:spMkLst>
        </pc:spChg>
        <pc:picChg chg="mod">
          <ac:chgData name="Omar Amer" userId="2bd9403d-e2fa-4dee-ab3a-4d32e487db74" providerId="ADAL" clId="{473C119E-4106-431A-A811-086A770E6C99}" dt="2023-07-30T02:12:20.792" v="2250" actId="1076"/>
          <ac:picMkLst>
            <pc:docMk/>
            <pc:sldMk cId="838178520" sldId="289"/>
            <ac:picMk id="5" creationId="{A399D201-5DDD-498C-BC19-D7ABA4B59A29}"/>
          </ac:picMkLst>
        </pc:picChg>
      </pc:sldChg>
      <pc:sldChg chg="addSp modSp mod">
        <pc:chgData name="Omar Amer" userId="2bd9403d-e2fa-4dee-ab3a-4d32e487db74" providerId="ADAL" clId="{473C119E-4106-431A-A811-086A770E6C99}" dt="2023-07-30T02:23:32.359" v="2496" actId="1076"/>
        <pc:sldMkLst>
          <pc:docMk/>
          <pc:sldMk cId="3037352208" sldId="290"/>
        </pc:sldMkLst>
        <pc:spChg chg="mod">
          <ac:chgData name="Omar Amer" userId="2bd9403d-e2fa-4dee-ab3a-4d32e487db74" providerId="ADAL" clId="{473C119E-4106-431A-A811-086A770E6C99}" dt="2023-07-30T02:23:32.359" v="2496" actId="1076"/>
          <ac:spMkLst>
            <pc:docMk/>
            <pc:sldMk cId="3037352208" sldId="290"/>
            <ac:spMk id="2" creationId="{E6655876-FA60-4A5F-8502-E5FB38AEEA78}"/>
          </ac:spMkLst>
        </pc:spChg>
        <pc:spChg chg="mod">
          <ac:chgData name="Omar Amer" userId="2bd9403d-e2fa-4dee-ab3a-4d32e487db74" providerId="ADAL" clId="{473C119E-4106-431A-A811-086A770E6C99}" dt="2023-07-30T02:13:31.128" v="2282" actId="1076"/>
          <ac:spMkLst>
            <pc:docMk/>
            <pc:sldMk cId="3037352208" sldId="290"/>
            <ac:spMk id="3" creationId="{FF4EB998-E8B8-414B-B091-E76556E18E65}"/>
          </ac:spMkLst>
        </pc:spChg>
        <pc:spChg chg="add mod">
          <ac:chgData name="Omar Amer" userId="2bd9403d-e2fa-4dee-ab3a-4d32e487db74" providerId="ADAL" clId="{473C119E-4106-431A-A811-086A770E6C99}" dt="2023-07-30T02:16:50.278" v="2404" actId="14100"/>
          <ac:spMkLst>
            <pc:docMk/>
            <pc:sldMk cId="3037352208" sldId="290"/>
            <ac:spMk id="5" creationId="{773D8B63-D059-A959-19BA-AC15B0CF8472}"/>
          </ac:spMkLst>
        </pc:spChg>
        <pc:picChg chg="mod">
          <ac:chgData name="Omar Amer" userId="2bd9403d-e2fa-4dee-ab3a-4d32e487db74" providerId="ADAL" clId="{473C119E-4106-431A-A811-086A770E6C99}" dt="2023-07-30T02:13:34.004" v="2283" actId="1076"/>
          <ac:picMkLst>
            <pc:docMk/>
            <pc:sldMk cId="3037352208" sldId="290"/>
            <ac:picMk id="6" creationId="{87008E4D-5A96-4D9F-811C-9FD10C66D00B}"/>
          </ac:picMkLst>
        </pc:picChg>
      </pc:sldChg>
      <pc:sldChg chg="addSp modSp mod">
        <pc:chgData name="Omar Amer" userId="2bd9403d-e2fa-4dee-ab3a-4d32e487db74" providerId="ADAL" clId="{473C119E-4106-431A-A811-086A770E6C99}" dt="2023-07-30T02:23:24.934" v="2495" actId="1076"/>
        <pc:sldMkLst>
          <pc:docMk/>
          <pc:sldMk cId="2513672127" sldId="291"/>
        </pc:sldMkLst>
        <pc:spChg chg="mod">
          <ac:chgData name="Omar Amer" userId="2bd9403d-e2fa-4dee-ab3a-4d32e487db74" providerId="ADAL" clId="{473C119E-4106-431A-A811-086A770E6C99}" dt="2023-07-30T02:23:24.934" v="2495" actId="1076"/>
          <ac:spMkLst>
            <pc:docMk/>
            <pc:sldMk cId="2513672127" sldId="291"/>
            <ac:spMk id="2" creationId="{E6655876-FA60-4A5F-8502-E5FB38AEEA78}"/>
          </ac:spMkLst>
        </pc:spChg>
        <pc:spChg chg="mod">
          <ac:chgData name="Omar Amer" userId="2bd9403d-e2fa-4dee-ab3a-4d32e487db74" providerId="ADAL" clId="{473C119E-4106-431A-A811-086A770E6C99}" dt="2023-07-30T02:14:49.645" v="2357" actId="1076"/>
          <ac:spMkLst>
            <pc:docMk/>
            <pc:sldMk cId="2513672127" sldId="291"/>
            <ac:spMk id="3" creationId="{FF4EB998-E8B8-414B-B091-E76556E18E65}"/>
          </ac:spMkLst>
        </pc:spChg>
        <pc:spChg chg="add mod">
          <ac:chgData name="Omar Amer" userId="2bd9403d-e2fa-4dee-ab3a-4d32e487db74" providerId="ADAL" clId="{473C119E-4106-431A-A811-086A770E6C99}" dt="2023-07-30T02:14:19.337" v="2355" actId="20577"/>
          <ac:spMkLst>
            <pc:docMk/>
            <pc:sldMk cId="2513672127" sldId="291"/>
            <ac:spMk id="6" creationId="{934AD6EE-F886-6BB9-0299-6AF790BB0859}"/>
          </ac:spMkLst>
        </pc:spChg>
        <pc:picChg chg="mod">
          <ac:chgData name="Omar Amer" userId="2bd9403d-e2fa-4dee-ab3a-4d32e487db74" providerId="ADAL" clId="{473C119E-4106-431A-A811-086A770E6C99}" dt="2023-07-30T02:14:51.882" v="2358" actId="1076"/>
          <ac:picMkLst>
            <pc:docMk/>
            <pc:sldMk cId="2513672127" sldId="291"/>
            <ac:picMk id="5" creationId="{4B33AA4F-A09E-42DC-B7A6-AF6D1AA4DC4C}"/>
          </ac:picMkLst>
        </pc:picChg>
      </pc:sldChg>
      <pc:sldChg chg="addSp delSp modSp mod">
        <pc:chgData name="Omar Amer" userId="2bd9403d-e2fa-4dee-ab3a-4d32e487db74" providerId="ADAL" clId="{473C119E-4106-431A-A811-086A770E6C99}" dt="2023-07-30T02:31:15.659" v="2746" actId="27636"/>
        <pc:sldMkLst>
          <pc:docMk/>
          <pc:sldMk cId="3557460899" sldId="292"/>
        </pc:sldMkLst>
        <pc:spChg chg="mod">
          <ac:chgData name="Omar Amer" userId="2bd9403d-e2fa-4dee-ab3a-4d32e487db74" providerId="ADAL" clId="{473C119E-4106-431A-A811-086A770E6C99}" dt="2023-07-30T02:23:14.233" v="2493" actId="1076"/>
          <ac:spMkLst>
            <pc:docMk/>
            <pc:sldMk cId="3557460899" sldId="292"/>
            <ac:spMk id="2" creationId="{E6655876-FA60-4A5F-8502-E5FB38AEEA78}"/>
          </ac:spMkLst>
        </pc:spChg>
        <pc:spChg chg="mod">
          <ac:chgData name="Omar Amer" userId="2bd9403d-e2fa-4dee-ab3a-4d32e487db74" providerId="ADAL" clId="{473C119E-4106-431A-A811-086A770E6C99}" dt="2023-07-30T02:31:15.659" v="2746" actId="27636"/>
          <ac:spMkLst>
            <pc:docMk/>
            <pc:sldMk cId="3557460899" sldId="292"/>
            <ac:spMk id="3" creationId="{FF4EB998-E8B8-414B-B091-E76556E18E65}"/>
          </ac:spMkLst>
        </pc:spChg>
        <pc:spChg chg="add mod">
          <ac:chgData name="Omar Amer" userId="2bd9403d-e2fa-4dee-ab3a-4d32e487db74" providerId="ADAL" clId="{473C119E-4106-431A-A811-086A770E6C99}" dt="2023-07-30T02:16:30.473" v="2394" actId="313"/>
          <ac:spMkLst>
            <pc:docMk/>
            <pc:sldMk cId="3557460899" sldId="292"/>
            <ac:spMk id="6" creationId="{F6F9E710-ACF5-4A68-12A9-0F317724A607}"/>
          </ac:spMkLst>
        </pc:spChg>
        <pc:spChg chg="add del mod">
          <ac:chgData name="Omar Amer" userId="2bd9403d-e2fa-4dee-ab3a-4d32e487db74" providerId="ADAL" clId="{473C119E-4106-431A-A811-086A770E6C99}" dt="2023-07-30T02:15:18.974" v="2361"/>
          <ac:spMkLst>
            <pc:docMk/>
            <pc:sldMk cId="3557460899" sldId="292"/>
            <ac:spMk id="7" creationId="{47192259-E609-D68F-D6CB-08D3615F8FB7}"/>
          </ac:spMkLst>
        </pc:spChg>
        <pc:picChg chg="mod">
          <ac:chgData name="Omar Amer" userId="2bd9403d-e2fa-4dee-ab3a-4d32e487db74" providerId="ADAL" clId="{473C119E-4106-431A-A811-086A770E6C99}" dt="2023-07-30T02:16:37.109" v="2396" actId="1076"/>
          <ac:picMkLst>
            <pc:docMk/>
            <pc:sldMk cId="3557460899" sldId="292"/>
            <ac:picMk id="5" creationId="{F5C2E95F-983E-42FB-B396-9BC182F55016}"/>
          </ac:picMkLst>
        </pc:picChg>
      </pc:sldChg>
      <pc:sldChg chg="addSp modSp mod">
        <pc:chgData name="Omar Amer" userId="2bd9403d-e2fa-4dee-ab3a-4d32e487db74" providerId="ADAL" clId="{473C119E-4106-431A-A811-086A770E6C99}" dt="2023-07-30T02:23:19.491" v="2494" actId="1076"/>
        <pc:sldMkLst>
          <pc:docMk/>
          <pc:sldMk cId="3188456639" sldId="293"/>
        </pc:sldMkLst>
        <pc:spChg chg="mod">
          <ac:chgData name="Omar Amer" userId="2bd9403d-e2fa-4dee-ab3a-4d32e487db74" providerId="ADAL" clId="{473C119E-4106-431A-A811-086A770E6C99}" dt="2023-07-30T02:23:19.491" v="2494" actId="1076"/>
          <ac:spMkLst>
            <pc:docMk/>
            <pc:sldMk cId="3188456639" sldId="293"/>
            <ac:spMk id="2" creationId="{E6655876-FA60-4A5F-8502-E5FB38AEEA78}"/>
          </ac:spMkLst>
        </pc:spChg>
        <pc:spChg chg="mod">
          <ac:chgData name="Omar Amer" userId="2bd9403d-e2fa-4dee-ab3a-4d32e487db74" providerId="ADAL" clId="{473C119E-4106-431A-A811-086A770E6C99}" dt="2023-07-30T02:18:35.988" v="2445" actId="1076"/>
          <ac:spMkLst>
            <pc:docMk/>
            <pc:sldMk cId="3188456639" sldId="293"/>
            <ac:spMk id="3" creationId="{FF4EB998-E8B8-414B-B091-E76556E18E65}"/>
          </ac:spMkLst>
        </pc:spChg>
        <pc:spChg chg="add mod">
          <ac:chgData name="Omar Amer" userId="2bd9403d-e2fa-4dee-ab3a-4d32e487db74" providerId="ADAL" clId="{473C119E-4106-431A-A811-086A770E6C99}" dt="2023-07-30T02:18:55.543" v="2453" actId="14100"/>
          <ac:spMkLst>
            <pc:docMk/>
            <pc:sldMk cId="3188456639" sldId="293"/>
            <ac:spMk id="5" creationId="{50DC41B0-1A37-9DA9-243D-8AA33A09189C}"/>
          </ac:spMkLst>
        </pc:spChg>
        <pc:picChg chg="mod">
          <ac:chgData name="Omar Amer" userId="2bd9403d-e2fa-4dee-ab3a-4d32e487db74" providerId="ADAL" clId="{473C119E-4106-431A-A811-086A770E6C99}" dt="2023-07-30T02:18:37.052" v="2446" actId="1076"/>
          <ac:picMkLst>
            <pc:docMk/>
            <pc:sldMk cId="3188456639" sldId="293"/>
            <ac:picMk id="6" creationId="{69E591ED-BEDA-44CD-B0F6-CA4C597B03D2}"/>
          </ac:picMkLst>
        </pc:picChg>
      </pc:sldChg>
      <pc:sldChg chg="addSp delSp modSp mod modNotes">
        <pc:chgData name="Omar Amer" userId="2bd9403d-e2fa-4dee-ab3a-4d32e487db74" providerId="ADAL" clId="{473C119E-4106-431A-A811-086A770E6C99}" dt="2023-07-30T02:24:24.721" v="2513" actId="20577"/>
        <pc:sldMkLst>
          <pc:docMk/>
          <pc:sldMk cId="1805179759" sldId="294"/>
        </pc:sldMkLst>
        <pc:spChg chg="mod">
          <ac:chgData name="Omar Amer" userId="2bd9403d-e2fa-4dee-ab3a-4d32e487db74" providerId="ADAL" clId="{473C119E-4106-431A-A811-086A770E6C99}" dt="2023-07-30T00:32:23.514" v="274"/>
          <ac:spMkLst>
            <pc:docMk/>
            <pc:sldMk cId="1805179759" sldId="294"/>
            <ac:spMk id="2" creationId="{E6655876-FA60-4A5F-8502-E5FB38AEEA78}"/>
          </ac:spMkLst>
        </pc:spChg>
        <pc:spChg chg="add del mod">
          <ac:chgData name="Omar Amer" userId="2bd9403d-e2fa-4dee-ab3a-4d32e487db74" providerId="ADAL" clId="{473C119E-4106-431A-A811-086A770E6C99}" dt="2023-07-30T01:40:50.155" v="1162" actId="478"/>
          <ac:spMkLst>
            <pc:docMk/>
            <pc:sldMk cId="1805179759" sldId="294"/>
            <ac:spMk id="3" creationId="{88FA08D0-8F3E-2620-9CA0-791BA04E093E}"/>
          </ac:spMkLst>
        </pc:spChg>
        <pc:spChg chg="mod">
          <ac:chgData name="Omar Amer" userId="2bd9403d-e2fa-4dee-ab3a-4d32e487db74" providerId="ADAL" clId="{473C119E-4106-431A-A811-086A770E6C99}" dt="2023-07-30T02:24:24.721" v="2513" actId="20577"/>
          <ac:spMkLst>
            <pc:docMk/>
            <pc:sldMk cId="1805179759" sldId="294"/>
            <ac:spMk id="11" creationId="{2ADA9E8C-AA4C-40D5-8CD3-7EF5C0C60424}"/>
          </ac:spMkLst>
        </pc:spChg>
        <pc:spChg chg="mod">
          <ac:chgData name="Omar Amer" userId="2bd9403d-e2fa-4dee-ab3a-4d32e487db74" providerId="ADAL" clId="{473C119E-4106-431A-A811-086A770E6C99}" dt="2023-07-30T01:39:39.059" v="1148" actId="122"/>
          <ac:spMkLst>
            <pc:docMk/>
            <pc:sldMk cId="1805179759" sldId="294"/>
            <ac:spMk id="19" creationId="{1C154202-EE85-4568-B993-5DF591E72485}"/>
          </ac:spMkLst>
        </pc:spChg>
        <pc:spChg chg="mod">
          <ac:chgData name="Omar Amer" userId="2bd9403d-e2fa-4dee-ab3a-4d32e487db74" providerId="ADAL" clId="{473C119E-4106-431A-A811-086A770E6C99}" dt="2023-07-30T01:40:05.703" v="1153" actId="1076"/>
          <ac:spMkLst>
            <pc:docMk/>
            <pc:sldMk cId="1805179759" sldId="294"/>
            <ac:spMk id="20" creationId="{D5BEF885-7930-43D0-84EA-E9F9B090ED8E}"/>
          </ac:spMkLst>
        </pc:spChg>
        <pc:picChg chg="mod">
          <ac:chgData name="Omar Amer" userId="2bd9403d-e2fa-4dee-ab3a-4d32e487db74" providerId="ADAL" clId="{473C119E-4106-431A-A811-086A770E6C99}" dt="2023-07-30T01:38:38.085" v="1133" actId="1076"/>
          <ac:picMkLst>
            <pc:docMk/>
            <pc:sldMk cId="1805179759" sldId="294"/>
            <ac:picMk id="14" creationId="{B5F62668-2B90-413D-BF43-F88BA569593C}"/>
          </ac:picMkLst>
        </pc:picChg>
        <pc:picChg chg="mod">
          <ac:chgData name="Omar Amer" userId="2bd9403d-e2fa-4dee-ab3a-4d32e487db74" providerId="ADAL" clId="{473C119E-4106-431A-A811-086A770E6C99}" dt="2023-07-30T01:38:31.797" v="1131" actId="1076"/>
          <ac:picMkLst>
            <pc:docMk/>
            <pc:sldMk cId="1805179759" sldId="294"/>
            <ac:picMk id="15" creationId="{9EB50669-0E63-4785-BA04-388089CE903E}"/>
          </ac:picMkLst>
        </pc:picChg>
      </pc:sldChg>
      <pc:sldChg chg="modSp mod">
        <pc:chgData name="Omar Amer" userId="2bd9403d-e2fa-4dee-ab3a-4d32e487db74" providerId="ADAL" clId="{473C119E-4106-431A-A811-086A770E6C99}" dt="2023-07-30T00:32:23.514" v="274"/>
        <pc:sldMkLst>
          <pc:docMk/>
          <pc:sldMk cId="80823066" sldId="295"/>
        </pc:sldMkLst>
        <pc:spChg chg="mod">
          <ac:chgData name="Omar Amer" userId="2bd9403d-e2fa-4dee-ab3a-4d32e487db74" providerId="ADAL" clId="{473C119E-4106-431A-A811-086A770E6C99}" dt="2023-07-30T00:32:23.514" v="274"/>
          <ac:spMkLst>
            <pc:docMk/>
            <pc:sldMk cId="80823066" sldId="295"/>
            <ac:spMk id="2" creationId="{96A623D8-680E-414A-9AC7-5E45DEDC68A8}"/>
          </ac:spMkLst>
        </pc:spChg>
      </pc:sldChg>
      <pc:sldChg chg="modSp mod">
        <pc:chgData name="Omar Amer" userId="2bd9403d-e2fa-4dee-ab3a-4d32e487db74" providerId="ADAL" clId="{473C119E-4106-431A-A811-086A770E6C99}" dt="2023-07-30T01:48:14.176" v="1447" actId="403"/>
        <pc:sldMkLst>
          <pc:docMk/>
          <pc:sldMk cId="283390539" sldId="296"/>
        </pc:sldMkLst>
        <pc:spChg chg="mod">
          <ac:chgData name="Omar Amer" userId="2bd9403d-e2fa-4dee-ab3a-4d32e487db74" providerId="ADAL" clId="{473C119E-4106-431A-A811-086A770E6C99}" dt="2023-07-30T00:32:23.514" v="274"/>
          <ac:spMkLst>
            <pc:docMk/>
            <pc:sldMk cId="283390539" sldId="296"/>
            <ac:spMk id="2" creationId="{2BEB73C3-CE58-423C-8540-86F9420C2137}"/>
          </ac:spMkLst>
        </pc:spChg>
        <pc:spChg chg="mod">
          <ac:chgData name="Omar Amer" userId="2bd9403d-e2fa-4dee-ab3a-4d32e487db74" providerId="ADAL" clId="{473C119E-4106-431A-A811-086A770E6C99}" dt="2023-07-30T01:48:14.176" v="1447" actId="403"/>
          <ac:spMkLst>
            <pc:docMk/>
            <pc:sldMk cId="283390539" sldId="296"/>
            <ac:spMk id="3" creationId="{4020578E-0418-4A82-9813-4BED0971E893}"/>
          </ac:spMkLst>
        </pc:spChg>
      </pc:sldChg>
      <pc:sldChg chg="new del">
        <pc:chgData name="Omar Amer" userId="2bd9403d-e2fa-4dee-ab3a-4d32e487db74" providerId="ADAL" clId="{473C119E-4106-431A-A811-086A770E6C99}" dt="2023-07-30T01:43:46.776" v="1191" actId="47"/>
        <pc:sldMkLst>
          <pc:docMk/>
          <pc:sldMk cId="363278694" sldId="297"/>
        </pc:sldMkLst>
      </pc:sldChg>
      <pc:sldChg chg="modSp new mod">
        <pc:chgData name="Omar Amer" userId="2bd9403d-e2fa-4dee-ab3a-4d32e487db74" providerId="ADAL" clId="{473C119E-4106-431A-A811-086A770E6C99}" dt="2023-07-30T02:04:03.746" v="2180" actId="20577"/>
        <pc:sldMkLst>
          <pc:docMk/>
          <pc:sldMk cId="2176940400" sldId="298"/>
        </pc:sldMkLst>
        <pc:spChg chg="mod">
          <ac:chgData name="Omar Amer" userId="2bd9403d-e2fa-4dee-ab3a-4d32e487db74" providerId="ADAL" clId="{473C119E-4106-431A-A811-086A770E6C99}" dt="2023-07-30T01:50:53.597" v="1474" actId="20577"/>
          <ac:spMkLst>
            <pc:docMk/>
            <pc:sldMk cId="2176940400" sldId="298"/>
            <ac:spMk id="2" creationId="{B6B466F8-D0CB-B048-8FDF-3A92B31746D0}"/>
          </ac:spMkLst>
        </pc:spChg>
        <pc:spChg chg="mod">
          <ac:chgData name="Omar Amer" userId="2bd9403d-e2fa-4dee-ab3a-4d32e487db74" providerId="ADAL" clId="{473C119E-4106-431A-A811-086A770E6C99}" dt="2023-07-30T02:04:03.746" v="2180" actId="20577"/>
          <ac:spMkLst>
            <pc:docMk/>
            <pc:sldMk cId="2176940400" sldId="298"/>
            <ac:spMk id="3" creationId="{E2394842-F1D3-DC28-A344-E61303F6E7AE}"/>
          </ac:spMkLst>
        </pc:spChg>
      </pc:sldChg>
      <pc:sldChg chg="modSp add mod">
        <pc:chgData name="Omar Amer" userId="2bd9403d-e2fa-4dee-ab3a-4d32e487db74" providerId="ADAL" clId="{473C119E-4106-431A-A811-086A770E6C99}" dt="2023-07-30T02:04:08.363" v="2181" actId="20577"/>
        <pc:sldMkLst>
          <pc:docMk/>
          <pc:sldMk cId="894310044" sldId="299"/>
        </pc:sldMkLst>
        <pc:spChg chg="mod">
          <ac:chgData name="Omar Amer" userId="2bd9403d-e2fa-4dee-ab3a-4d32e487db74" providerId="ADAL" clId="{473C119E-4106-431A-A811-086A770E6C99}" dt="2023-07-30T01:54:46.586" v="1565" actId="20577"/>
          <ac:spMkLst>
            <pc:docMk/>
            <pc:sldMk cId="894310044" sldId="299"/>
            <ac:spMk id="2" creationId="{B6B466F8-D0CB-B048-8FDF-3A92B31746D0}"/>
          </ac:spMkLst>
        </pc:spChg>
        <pc:spChg chg="mod">
          <ac:chgData name="Omar Amer" userId="2bd9403d-e2fa-4dee-ab3a-4d32e487db74" providerId="ADAL" clId="{473C119E-4106-431A-A811-086A770E6C99}" dt="2023-07-30T02:04:08.363" v="2181" actId="20577"/>
          <ac:spMkLst>
            <pc:docMk/>
            <pc:sldMk cId="894310044" sldId="299"/>
            <ac:spMk id="3" creationId="{E2394842-F1D3-DC28-A344-E61303F6E7AE}"/>
          </ac:spMkLst>
        </pc:spChg>
      </pc:sldChg>
      <pc:sldChg chg="modSp add mod">
        <pc:chgData name="Omar Amer" userId="2bd9403d-e2fa-4dee-ab3a-4d32e487db74" providerId="ADAL" clId="{473C119E-4106-431A-A811-086A770E6C99}" dt="2023-07-30T02:04:14.119" v="2182" actId="20577"/>
        <pc:sldMkLst>
          <pc:docMk/>
          <pc:sldMk cId="2990925290" sldId="300"/>
        </pc:sldMkLst>
        <pc:spChg chg="mod">
          <ac:chgData name="Omar Amer" userId="2bd9403d-e2fa-4dee-ab3a-4d32e487db74" providerId="ADAL" clId="{473C119E-4106-431A-A811-086A770E6C99}" dt="2023-07-30T01:51:26.742" v="1478" actId="21"/>
          <ac:spMkLst>
            <pc:docMk/>
            <pc:sldMk cId="2990925290" sldId="300"/>
            <ac:spMk id="2" creationId="{B6B466F8-D0CB-B048-8FDF-3A92B31746D0}"/>
          </ac:spMkLst>
        </pc:spChg>
        <pc:spChg chg="mod">
          <ac:chgData name="Omar Amer" userId="2bd9403d-e2fa-4dee-ab3a-4d32e487db74" providerId="ADAL" clId="{473C119E-4106-431A-A811-086A770E6C99}" dt="2023-07-30T02:04:14.119" v="2182" actId="20577"/>
          <ac:spMkLst>
            <pc:docMk/>
            <pc:sldMk cId="2990925290" sldId="300"/>
            <ac:spMk id="3" creationId="{E2394842-F1D3-DC28-A344-E61303F6E7AE}"/>
          </ac:spMkLst>
        </pc:spChg>
      </pc:sldChg>
      <pc:sldChg chg="modSp add mod">
        <pc:chgData name="Omar Amer" userId="2bd9403d-e2fa-4dee-ab3a-4d32e487db74" providerId="ADAL" clId="{473C119E-4106-431A-A811-086A770E6C99}" dt="2023-07-30T02:03:56.137" v="2179" actId="20577"/>
        <pc:sldMkLst>
          <pc:docMk/>
          <pc:sldMk cId="693721914" sldId="301"/>
        </pc:sldMkLst>
        <pc:spChg chg="mod">
          <ac:chgData name="Omar Amer" userId="2bd9403d-e2fa-4dee-ab3a-4d32e487db74" providerId="ADAL" clId="{473C119E-4106-431A-A811-086A770E6C99}" dt="2023-07-30T01:52:55.460" v="1563" actId="20577"/>
          <ac:spMkLst>
            <pc:docMk/>
            <pc:sldMk cId="693721914" sldId="301"/>
            <ac:spMk id="2" creationId="{B6B466F8-D0CB-B048-8FDF-3A92B31746D0}"/>
          </ac:spMkLst>
        </pc:spChg>
        <pc:spChg chg="mod">
          <ac:chgData name="Omar Amer" userId="2bd9403d-e2fa-4dee-ab3a-4d32e487db74" providerId="ADAL" clId="{473C119E-4106-431A-A811-086A770E6C99}" dt="2023-07-30T02:03:56.137" v="2179" actId="20577"/>
          <ac:spMkLst>
            <pc:docMk/>
            <pc:sldMk cId="693721914" sldId="301"/>
            <ac:spMk id="3" creationId="{E2394842-F1D3-DC28-A344-E61303F6E7AE}"/>
          </ac:spMkLst>
        </pc:spChg>
      </pc:sldChg>
      <pc:sldChg chg="modSp add mod">
        <pc:chgData name="Omar Amer" userId="2bd9403d-e2fa-4dee-ab3a-4d32e487db74" providerId="ADAL" clId="{473C119E-4106-431A-A811-086A770E6C99}" dt="2023-07-30T02:03:43.906" v="2177" actId="20577"/>
        <pc:sldMkLst>
          <pc:docMk/>
          <pc:sldMk cId="1662093064" sldId="302"/>
        </pc:sldMkLst>
        <pc:spChg chg="mod">
          <ac:chgData name="Omar Amer" userId="2bd9403d-e2fa-4dee-ab3a-4d32e487db74" providerId="ADAL" clId="{473C119E-4106-431A-A811-086A770E6C99}" dt="2023-07-30T01:55:40.962" v="1608" actId="20577"/>
          <ac:spMkLst>
            <pc:docMk/>
            <pc:sldMk cId="1662093064" sldId="302"/>
            <ac:spMk id="2" creationId="{B6B466F8-D0CB-B048-8FDF-3A92B31746D0}"/>
          </ac:spMkLst>
        </pc:spChg>
        <pc:spChg chg="mod">
          <ac:chgData name="Omar Amer" userId="2bd9403d-e2fa-4dee-ab3a-4d32e487db74" providerId="ADAL" clId="{473C119E-4106-431A-A811-086A770E6C99}" dt="2023-07-30T02:03:43.906" v="2177" actId="20577"/>
          <ac:spMkLst>
            <pc:docMk/>
            <pc:sldMk cId="1662093064" sldId="302"/>
            <ac:spMk id="3" creationId="{E2394842-F1D3-DC28-A344-E61303F6E7AE}"/>
          </ac:spMkLst>
        </pc:spChg>
      </pc:sldChg>
      <pc:sldChg chg="modSp add mod">
        <pc:chgData name="Omar Amer" userId="2bd9403d-e2fa-4dee-ab3a-4d32e487db74" providerId="ADAL" clId="{473C119E-4106-431A-A811-086A770E6C99}" dt="2023-07-30T02:02:40.210" v="2158" actId="27636"/>
        <pc:sldMkLst>
          <pc:docMk/>
          <pc:sldMk cId="3578461180" sldId="303"/>
        </pc:sldMkLst>
        <pc:spChg chg="mod">
          <ac:chgData name="Omar Amer" userId="2bd9403d-e2fa-4dee-ab3a-4d32e487db74" providerId="ADAL" clId="{473C119E-4106-431A-A811-086A770E6C99}" dt="2023-07-30T02:01:59.043" v="2057" actId="20577"/>
          <ac:spMkLst>
            <pc:docMk/>
            <pc:sldMk cId="3578461180" sldId="303"/>
            <ac:spMk id="2" creationId="{B6B466F8-D0CB-B048-8FDF-3A92B31746D0}"/>
          </ac:spMkLst>
        </pc:spChg>
        <pc:spChg chg="mod">
          <ac:chgData name="Omar Amer" userId="2bd9403d-e2fa-4dee-ab3a-4d32e487db74" providerId="ADAL" clId="{473C119E-4106-431A-A811-086A770E6C99}" dt="2023-07-30T02:02:40.210" v="2158" actId="27636"/>
          <ac:spMkLst>
            <pc:docMk/>
            <pc:sldMk cId="3578461180" sldId="303"/>
            <ac:spMk id="3" creationId="{E2394842-F1D3-DC28-A344-E61303F6E7AE}"/>
          </ac:spMkLst>
        </pc:spChg>
      </pc:sldChg>
      <pc:sldChg chg="modSp add mod">
        <pc:chgData name="Omar Amer" userId="2bd9403d-e2fa-4dee-ab3a-4d32e487db74" providerId="ADAL" clId="{473C119E-4106-431A-A811-086A770E6C99}" dt="2023-07-30T02:03:34.356" v="2176" actId="20577"/>
        <pc:sldMkLst>
          <pc:docMk/>
          <pc:sldMk cId="2137391406" sldId="304"/>
        </pc:sldMkLst>
        <pc:spChg chg="mod">
          <ac:chgData name="Omar Amer" userId="2bd9403d-e2fa-4dee-ab3a-4d32e487db74" providerId="ADAL" clId="{473C119E-4106-431A-A811-086A770E6C99}" dt="2023-07-30T02:03:06.153" v="2161" actId="20577"/>
          <ac:spMkLst>
            <pc:docMk/>
            <pc:sldMk cId="2137391406" sldId="304"/>
            <ac:spMk id="2" creationId="{B6B466F8-D0CB-B048-8FDF-3A92B31746D0}"/>
          </ac:spMkLst>
        </pc:spChg>
        <pc:spChg chg="mod">
          <ac:chgData name="Omar Amer" userId="2bd9403d-e2fa-4dee-ab3a-4d32e487db74" providerId="ADAL" clId="{473C119E-4106-431A-A811-086A770E6C99}" dt="2023-07-30T02:03:34.356" v="2176" actId="20577"/>
          <ac:spMkLst>
            <pc:docMk/>
            <pc:sldMk cId="2137391406" sldId="304"/>
            <ac:spMk id="3" creationId="{E2394842-F1D3-DC28-A344-E61303F6E7AE}"/>
          </ac:spMkLst>
        </pc:spChg>
      </pc:sldChg>
      <pc:sldChg chg="delSp modSp add mod">
        <pc:chgData name="Omar Amer" userId="2bd9403d-e2fa-4dee-ab3a-4d32e487db74" providerId="ADAL" clId="{473C119E-4106-431A-A811-086A770E6C99}" dt="2023-07-30T01:59:46.734" v="1856" actId="478"/>
        <pc:sldMkLst>
          <pc:docMk/>
          <pc:sldMk cId="3900595260" sldId="305"/>
        </pc:sldMkLst>
        <pc:spChg chg="mod">
          <ac:chgData name="Omar Amer" userId="2bd9403d-e2fa-4dee-ab3a-4d32e487db74" providerId="ADAL" clId="{473C119E-4106-431A-A811-086A770E6C99}" dt="2023-07-30T01:59:41.193" v="1854" actId="20577"/>
          <ac:spMkLst>
            <pc:docMk/>
            <pc:sldMk cId="3900595260" sldId="305"/>
            <ac:spMk id="2" creationId="{B6B466F8-D0CB-B048-8FDF-3A92B31746D0}"/>
          </ac:spMkLst>
        </pc:spChg>
        <pc:spChg chg="del mod">
          <ac:chgData name="Omar Amer" userId="2bd9403d-e2fa-4dee-ab3a-4d32e487db74" providerId="ADAL" clId="{473C119E-4106-431A-A811-086A770E6C99}" dt="2023-07-30T01:59:46.734" v="1856" actId="478"/>
          <ac:spMkLst>
            <pc:docMk/>
            <pc:sldMk cId="3900595260" sldId="305"/>
            <ac:spMk id="3" creationId="{E2394842-F1D3-DC28-A344-E61303F6E7AE}"/>
          </ac:spMkLst>
        </pc:spChg>
      </pc:sldChg>
      <pc:sldChg chg="modSp add mod">
        <pc:chgData name="Omar Amer" userId="2bd9403d-e2fa-4dee-ab3a-4d32e487db74" providerId="ADAL" clId="{473C119E-4106-431A-A811-086A770E6C99}" dt="2023-07-30T02:03:49.104" v="2178" actId="20577"/>
        <pc:sldMkLst>
          <pc:docMk/>
          <pc:sldMk cId="2705464440" sldId="306"/>
        </pc:sldMkLst>
        <pc:spChg chg="mod">
          <ac:chgData name="Omar Amer" userId="2bd9403d-e2fa-4dee-ab3a-4d32e487db74" providerId="ADAL" clId="{473C119E-4106-431A-A811-086A770E6C99}" dt="2023-07-30T02:00:11.823" v="1888" actId="20577"/>
          <ac:spMkLst>
            <pc:docMk/>
            <pc:sldMk cId="2705464440" sldId="306"/>
            <ac:spMk id="2" creationId="{B6B466F8-D0CB-B048-8FDF-3A92B31746D0}"/>
          </ac:spMkLst>
        </pc:spChg>
        <pc:spChg chg="mod">
          <ac:chgData name="Omar Amer" userId="2bd9403d-e2fa-4dee-ab3a-4d32e487db74" providerId="ADAL" clId="{473C119E-4106-431A-A811-086A770E6C99}" dt="2023-07-30T02:03:49.104" v="2178" actId="20577"/>
          <ac:spMkLst>
            <pc:docMk/>
            <pc:sldMk cId="2705464440" sldId="306"/>
            <ac:spMk id="3" creationId="{E2394842-F1D3-DC28-A344-E61303F6E7AE}"/>
          </ac:spMkLst>
        </pc:spChg>
      </pc:sldChg>
      <pc:sldChg chg="modSp new mod">
        <pc:chgData name="Omar Amer" userId="2bd9403d-e2fa-4dee-ab3a-4d32e487db74" providerId="ADAL" clId="{473C119E-4106-431A-A811-086A770E6C99}" dt="2023-07-30T02:29:20.541" v="2717" actId="1076"/>
        <pc:sldMkLst>
          <pc:docMk/>
          <pc:sldMk cId="125019373" sldId="307"/>
        </pc:sldMkLst>
        <pc:spChg chg="mod">
          <ac:chgData name="Omar Amer" userId="2bd9403d-e2fa-4dee-ab3a-4d32e487db74" providerId="ADAL" clId="{473C119E-4106-431A-A811-086A770E6C99}" dt="2023-07-30T02:29:20.541" v="2717" actId="1076"/>
          <ac:spMkLst>
            <pc:docMk/>
            <pc:sldMk cId="125019373" sldId="307"/>
            <ac:spMk id="2" creationId="{1D032CB1-8424-2892-477A-A603EEF77C15}"/>
          </ac:spMkLst>
        </pc:spChg>
        <pc:spChg chg="mod">
          <ac:chgData name="Omar Amer" userId="2bd9403d-e2fa-4dee-ab3a-4d32e487db74" providerId="ADAL" clId="{473C119E-4106-431A-A811-086A770E6C99}" dt="2023-07-30T02:29:05.460" v="2716" actId="1076"/>
          <ac:spMkLst>
            <pc:docMk/>
            <pc:sldMk cId="125019373" sldId="307"/>
            <ac:spMk id="3" creationId="{E902E52D-23BD-609F-44CA-9E4D10595B3A}"/>
          </ac:spMkLst>
        </pc:spChg>
      </pc:sldChg>
      <pc:sldMasterChg chg="modSp mod modSldLayout">
        <pc:chgData name="Omar Amer" userId="2bd9403d-e2fa-4dee-ab3a-4d32e487db74" providerId="ADAL" clId="{473C119E-4106-431A-A811-086A770E6C99}" dt="2023-07-30T00:34:09.274" v="276" actId="1076"/>
        <pc:sldMasterMkLst>
          <pc:docMk/>
          <pc:sldMasterMk cId="4029035333" sldId="2147483690"/>
        </pc:sldMasterMkLst>
        <pc:spChg chg="mod">
          <ac:chgData name="Omar Amer" userId="2bd9403d-e2fa-4dee-ab3a-4d32e487db74" providerId="ADAL" clId="{473C119E-4106-431A-A811-086A770E6C99}" dt="2023-07-30T00:32:23.514" v="274"/>
          <ac:spMkLst>
            <pc:docMk/>
            <pc:sldMasterMk cId="4029035333" sldId="2147483690"/>
            <ac:spMk id="2"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ac:spMk id="3"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ac:spMk id="4"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ac:spMk id="5"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ac:spMk id="6" creationId="{00000000-0000-0000-0000-000000000000}"/>
          </ac:spMkLst>
        </pc:spChg>
        <pc:grpChg chg="mod">
          <ac:chgData name="Omar Amer" userId="2bd9403d-e2fa-4dee-ab3a-4d32e487db74" providerId="ADAL" clId="{473C119E-4106-431A-A811-086A770E6C99}" dt="2023-07-30T00:32:23.514" v="274"/>
          <ac:grpSpMkLst>
            <pc:docMk/>
            <pc:sldMasterMk cId="4029035333" sldId="2147483690"/>
            <ac:grpSpMk id="96"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ac:grpSpMk id="113"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ac:grpSpMk id="114"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ac:grpSpMk id="120"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ac:grpSpMk id="136" creationId="{00000000-0000-0000-0000-000000000000}"/>
          </ac:grpSpMkLst>
        </pc:grpChg>
        <pc:cxnChg chg="mod">
          <ac:chgData name="Omar Amer" userId="2bd9403d-e2fa-4dee-ab3a-4d32e487db74" providerId="ADAL" clId="{473C119E-4106-431A-A811-086A770E6C99}" dt="2023-07-30T00:32:23.514" v="274"/>
          <ac:cxnSpMkLst>
            <pc:docMk/>
            <pc:sldMasterMk cId="4029035333" sldId="2147483690"/>
            <ac:cxnSpMk id="9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9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9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0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1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1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1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1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1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1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1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1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2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2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2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2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2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2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2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2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2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3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3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3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3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3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3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3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3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3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4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4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4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4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4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4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4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ac:cxnSpMk id="148" creationId="{00000000-0000-0000-0000-000000000000}"/>
          </ac:cxnSpMkLst>
        </pc:cxnChg>
        <pc:sldLayoutChg chg="modSp">
          <pc:chgData name="Omar Amer" userId="2bd9403d-e2fa-4dee-ab3a-4d32e487db74" providerId="ADAL" clId="{473C119E-4106-431A-A811-086A770E6C99}" dt="2023-07-30T00:32:23.514" v="274"/>
          <pc:sldLayoutMkLst>
            <pc:docMk/>
            <pc:sldMasterMk cId="4029035333" sldId="2147483690"/>
            <pc:sldLayoutMk cId="3967903284" sldId="2147483691"/>
          </pc:sldLayoutMkLst>
          <pc:spChg chg="mod">
            <ac:chgData name="Omar Amer" userId="2bd9403d-e2fa-4dee-ab3a-4d32e487db74" providerId="ADAL" clId="{473C119E-4106-431A-A811-086A770E6C99}" dt="2023-07-30T00:32:23.514" v="274"/>
            <ac:spMkLst>
              <pc:docMk/>
              <pc:sldMasterMk cId="4029035333" sldId="2147483690"/>
              <pc:sldLayoutMk cId="3967903284" sldId="2147483691"/>
              <ac:spMk id="2"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3967903284" sldId="2147483691"/>
              <ac:spMk id="3" creationId="{00000000-0000-0000-0000-000000000000}"/>
            </ac:spMkLst>
          </pc:spChg>
          <pc:grpChg chg="mod">
            <ac:chgData name="Omar Amer" userId="2bd9403d-e2fa-4dee-ab3a-4d32e487db74" providerId="ADAL" clId="{473C119E-4106-431A-A811-086A770E6C99}" dt="2023-07-30T00:32:23.514" v="274"/>
            <ac:grpSpMkLst>
              <pc:docMk/>
              <pc:sldMasterMk cId="4029035333" sldId="2147483690"/>
              <pc:sldLayoutMk cId="3967903284" sldId="2147483691"/>
              <ac:grpSpMk id="5"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3967903284" sldId="2147483691"/>
              <ac:grpSpMk id="23"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3967903284" sldId="2147483691"/>
              <ac:grpSpMk id="24"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3967903284" sldId="2147483691"/>
              <ac:grpSpMk id="30"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3967903284" sldId="2147483691"/>
              <ac:grpSpMk id="46" creationId="{00000000-0000-0000-0000-000000000000}"/>
            </ac:grpSpMkLst>
          </pc:grp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1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2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2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2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2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2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2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2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2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3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3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3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3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3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3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3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3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3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4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4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4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4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4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4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4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4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4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5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5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5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5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5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5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5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967903284" sldId="2147483691"/>
              <ac:cxnSpMk id="58" creationId="{00000000-0000-0000-0000-000000000000}"/>
            </ac:cxnSpMkLst>
          </pc:cxnChg>
        </pc:sldLayoutChg>
        <pc:sldLayoutChg chg="modSp mod">
          <pc:chgData name="Omar Amer" userId="2bd9403d-e2fa-4dee-ab3a-4d32e487db74" providerId="ADAL" clId="{473C119E-4106-431A-A811-086A770E6C99}" dt="2023-07-30T00:34:09.274" v="276" actId="1076"/>
          <pc:sldLayoutMkLst>
            <pc:docMk/>
            <pc:sldMasterMk cId="4029035333" sldId="2147483690"/>
            <pc:sldLayoutMk cId="2321681190" sldId="2147483692"/>
          </pc:sldLayoutMkLst>
          <pc:spChg chg="mod">
            <ac:chgData name="Omar Amer" userId="2bd9403d-e2fa-4dee-ab3a-4d32e487db74" providerId="ADAL" clId="{473C119E-4106-431A-A811-086A770E6C99}" dt="2023-07-30T00:34:09.274" v="276" actId="1076"/>
            <ac:spMkLst>
              <pc:docMk/>
              <pc:sldMasterMk cId="4029035333" sldId="2147483690"/>
              <pc:sldLayoutMk cId="2321681190" sldId="2147483692"/>
              <ac:spMk id="2" creationId="{00000000-0000-0000-0000-000000000000}"/>
            </ac:spMkLst>
          </pc:spChg>
        </pc:sldLayoutChg>
        <pc:sldLayoutChg chg="modSp">
          <pc:chgData name="Omar Amer" userId="2bd9403d-e2fa-4dee-ab3a-4d32e487db74" providerId="ADAL" clId="{473C119E-4106-431A-A811-086A770E6C99}" dt="2023-07-30T00:32:23.514" v="274"/>
          <pc:sldLayoutMkLst>
            <pc:docMk/>
            <pc:sldMasterMk cId="4029035333" sldId="2147483690"/>
            <pc:sldLayoutMk cId="3854576583" sldId="2147483693"/>
          </pc:sldLayoutMkLst>
          <pc:spChg chg="mod">
            <ac:chgData name="Omar Amer" userId="2bd9403d-e2fa-4dee-ab3a-4d32e487db74" providerId="ADAL" clId="{473C119E-4106-431A-A811-086A770E6C99}" dt="2023-07-30T00:32:23.514" v="274"/>
            <ac:spMkLst>
              <pc:docMk/>
              <pc:sldMasterMk cId="4029035333" sldId="2147483690"/>
              <pc:sldLayoutMk cId="3854576583" sldId="2147483693"/>
              <ac:spMk id="2"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3854576583" sldId="2147483693"/>
              <ac:spMk id="3" creationId="{00000000-0000-0000-0000-000000000000}"/>
            </ac:spMkLst>
          </pc:spChg>
          <pc:grpChg chg="mod">
            <ac:chgData name="Omar Amer" userId="2bd9403d-e2fa-4dee-ab3a-4d32e487db74" providerId="ADAL" clId="{473C119E-4106-431A-A811-086A770E6C99}" dt="2023-07-30T00:32:23.514" v="274"/>
            <ac:grpSpMkLst>
              <pc:docMk/>
              <pc:sldMasterMk cId="4029035333" sldId="2147483690"/>
              <pc:sldLayoutMk cId="3854576583" sldId="2147483693"/>
              <ac:grpSpMk id="7"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3854576583" sldId="2147483693"/>
              <ac:grpSpMk id="24"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3854576583" sldId="2147483693"/>
              <ac:grpSpMk id="25"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3854576583" sldId="2147483693"/>
              <ac:grpSpMk id="31"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3854576583" sldId="2147483693"/>
              <ac:grpSpMk id="47" creationId="{00000000-0000-0000-0000-000000000000}"/>
            </ac:grpSpMkLst>
          </pc:grp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1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2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2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2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2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2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2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2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2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3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3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3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3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3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3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3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3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3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4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4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4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4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4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4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4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4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4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5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5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5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5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5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5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5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5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3854576583" sldId="2147483693"/>
              <ac:cxnSpMk id="58" creationId="{00000000-0000-0000-0000-000000000000}"/>
            </ac:cxnSpMkLst>
          </pc:cxnChg>
        </pc:sldLayoutChg>
        <pc:sldLayoutChg chg="modSp">
          <pc:chgData name="Omar Amer" userId="2bd9403d-e2fa-4dee-ab3a-4d32e487db74" providerId="ADAL" clId="{473C119E-4106-431A-A811-086A770E6C99}" dt="2023-07-30T00:32:23.514" v="274"/>
          <pc:sldLayoutMkLst>
            <pc:docMk/>
            <pc:sldMasterMk cId="4029035333" sldId="2147483690"/>
            <pc:sldLayoutMk cId="903612105" sldId="2147483694"/>
          </pc:sldLayoutMkLst>
          <pc:spChg chg="mod">
            <ac:chgData name="Omar Amer" userId="2bd9403d-e2fa-4dee-ab3a-4d32e487db74" providerId="ADAL" clId="{473C119E-4106-431A-A811-086A770E6C99}" dt="2023-07-30T00:32:23.514" v="274"/>
            <ac:spMkLst>
              <pc:docMk/>
              <pc:sldMasterMk cId="4029035333" sldId="2147483690"/>
              <pc:sldLayoutMk cId="903612105" sldId="2147483694"/>
              <ac:spMk id="3"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903612105" sldId="2147483694"/>
              <ac:spMk id="4" creationId="{00000000-0000-0000-0000-000000000000}"/>
            </ac:spMkLst>
          </pc:spChg>
        </pc:sldLayoutChg>
        <pc:sldLayoutChg chg="modSp">
          <pc:chgData name="Omar Amer" userId="2bd9403d-e2fa-4dee-ab3a-4d32e487db74" providerId="ADAL" clId="{473C119E-4106-431A-A811-086A770E6C99}" dt="2023-07-30T00:32:23.514" v="274"/>
          <pc:sldLayoutMkLst>
            <pc:docMk/>
            <pc:sldMasterMk cId="4029035333" sldId="2147483690"/>
            <pc:sldLayoutMk cId="2889651518" sldId="2147483695"/>
          </pc:sldLayoutMkLst>
          <pc:spChg chg="mod">
            <ac:chgData name="Omar Amer" userId="2bd9403d-e2fa-4dee-ab3a-4d32e487db74" providerId="ADAL" clId="{473C119E-4106-431A-A811-086A770E6C99}" dt="2023-07-30T00:32:23.514" v="274"/>
            <ac:spMkLst>
              <pc:docMk/>
              <pc:sldMasterMk cId="4029035333" sldId="2147483690"/>
              <pc:sldLayoutMk cId="2889651518" sldId="2147483695"/>
              <ac:spMk id="3"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2889651518" sldId="2147483695"/>
              <ac:spMk id="4"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2889651518" sldId="2147483695"/>
              <ac:spMk id="5"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2889651518" sldId="2147483695"/>
              <ac:spMk id="6" creationId="{00000000-0000-0000-0000-000000000000}"/>
            </ac:spMkLst>
          </pc:spChg>
        </pc:sldLayoutChg>
        <pc:sldLayoutChg chg="modSp">
          <pc:chgData name="Omar Amer" userId="2bd9403d-e2fa-4dee-ab3a-4d32e487db74" providerId="ADAL" clId="{473C119E-4106-431A-A811-086A770E6C99}" dt="2023-07-30T00:32:23.514" v="274"/>
          <pc:sldLayoutMkLst>
            <pc:docMk/>
            <pc:sldMasterMk cId="4029035333" sldId="2147483690"/>
            <pc:sldLayoutMk cId="1475674810" sldId="2147483697"/>
          </pc:sldLayoutMkLst>
          <pc:grpChg chg="mod">
            <ac:chgData name="Omar Amer" userId="2bd9403d-e2fa-4dee-ab3a-4d32e487db74" providerId="ADAL" clId="{473C119E-4106-431A-A811-086A770E6C99}" dt="2023-07-30T00:32:23.514" v="274"/>
            <ac:grpSpMkLst>
              <pc:docMk/>
              <pc:sldMasterMk cId="4029035333" sldId="2147483690"/>
              <pc:sldLayoutMk cId="1475674810" sldId="2147483697"/>
              <ac:grpSpMk id="161"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1475674810" sldId="2147483697"/>
              <ac:grpSpMk id="178"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1475674810" sldId="2147483697"/>
              <ac:grpSpMk id="179"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1475674810" sldId="2147483697"/>
              <ac:grpSpMk id="185"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1475674810" sldId="2147483697"/>
              <ac:grpSpMk id="201" creationId="{00000000-0000-0000-0000-000000000000}"/>
            </ac:grpSpMkLst>
          </pc:grp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6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6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6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6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6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6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6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6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7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7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7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7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7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7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7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7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8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8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8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8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8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8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8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8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8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19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0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0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0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0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0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0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0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0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0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1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1475674810" sldId="2147483697"/>
              <ac:cxnSpMk id="211" creationId="{00000000-0000-0000-0000-000000000000}"/>
            </ac:cxnSpMkLst>
          </pc:cxnChg>
        </pc:sldLayoutChg>
        <pc:sldLayoutChg chg="modSp">
          <pc:chgData name="Omar Amer" userId="2bd9403d-e2fa-4dee-ab3a-4d32e487db74" providerId="ADAL" clId="{473C119E-4106-431A-A811-086A770E6C99}" dt="2023-07-30T00:32:23.514" v="274"/>
          <pc:sldLayoutMkLst>
            <pc:docMk/>
            <pc:sldMasterMk cId="4029035333" sldId="2147483690"/>
            <pc:sldLayoutMk cId="4242853303" sldId="2147483698"/>
          </pc:sldLayoutMkLst>
          <pc:spChg chg="mod">
            <ac:chgData name="Omar Amer" userId="2bd9403d-e2fa-4dee-ab3a-4d32e487db74" providerId="ADAL" clId="{473C119E-4106-431A-A811-086A770E6C99}" dt="2023-07-30T00:32:23.514" v="274"/>
            <ac:spMkLst>
              <pc:docMk/>
              <pc:sldMasterMk cId="4029035333" sldId="2147483690"/>
              <pc:sldLayoutMk cId="4242853303" sldId="2147483698"/>
              <ac:spMk id="2"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4242853303" sldId="2147483698"/>
              <ac:spMk id="3"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4242853303" sldId="2147483698"/>
              <ac:spMk id="4"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4242853303" sldId="2147483698"/>
              <ac:spMk id="7" creationId="{00000000-0000-0000-0000-000000000000}"/>
            </ac:spMkLst>
          </pc:spChg>
          <pc:grpChg chg="mod">
            <ac:chgData name="Omar Amer" userId="2bd9403d-e2fa-4dee-ab3a-4d32e487db74" providerId="ADAL" clId="{473C119E-4106-431A-A811-086A770E6C99}" dt="2023-07-30T00:32:23.514" v="274"/>
            <ac:grpSpMkLst>
              <pc:docMk/>
              <pc:sldMasterMk cId="4029035333" sldId="2147483690"/>
              <pc:sldLayoutMk cId="4242853303" sldId="2147483698"/>
              <ac:grpSpMk id="9"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4242853303" sldId="2147483698"/>
              <ac:grpSpMk id="26"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4242853303" sldId="2147483698"/>
              <ac:grpSpMk id="27"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4242853303" sldId="2147483698"/>
              <ac:grpSpMk id="33"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4242853303" sldId="2147483698"/>
              <ac:grpSpMk id="49" creationId="{00000000-0000-0000-0000-000000000000}"/>
            </ac:grpSpMkLst>
          </pc:grp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1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2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2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2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2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2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2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2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2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3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3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3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3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3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3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3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3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3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4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4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4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4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4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4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4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4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4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5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242853303" sldId="2147483698"/>
              <ac:cxnSpMk id="60" creationId="{00000000-0000-0000-0000-000000000000}"/>
            </ac:cxnSpMkLst>
          </pc:cxnChg>
        </pc:sldLayoutChg>
        <pc:sldLayoutChg chg="modSp">
          <pc:chgData name="Omar Amer" userId="2bd9403d-e2fa-4dee-ab3a-4d32e487db74" providerId="ADAL" clId="{473C119E-4106-431A-A811-086A770E6C99}" dt="2023-07-30T00:32:23.514" v="274"/>
          <pc:sldLayoutMkLst>
            <pc:docMk/>
            <pc:sldMasterMk cId="4029035333" sldId="2147483690"/>
            <pc:sldLayoutMk cId="4004926155" sldId="2147483699"/>
          </pc:sldLayoutMkLst>
          <pc:spChg chg="mod">
            <ac:chgData name="Omar Amer" userId="2bd9403d-e2fa-4dee-ab3a-4d32e487db74" providerId="ADAL" clId="{473C119E-4106-431A-A811-086A770E6C99}" dt="2023-07-30T00:32:23.514" v="274"/>
            <ac:spMkLst>
              <pc:docMk/>
              <pc:sldMasterMk cId="4029035333" sldId="2147483690"/>
              <pc:sldLayoutMk cId="4004926155" sldId="2147483699"/>
              <ac:spMk id="2"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4004926155" sldId="2147483699"/>
              <ac:spMk id="3"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4004926155" sldId="2147483699"/>
              <ac:spMk id="4"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4004926155" sldId="2147483699"/>
              <ac:spMk id="60" creationId="{00000000-0000-0000-0000-000000000000}"/>
            </ac:spMkLst>
          </pc:spChg>
          <pc:grpChg chg="mod">
            <ac:chgData name="Omar Amer" userId="2bd9403d-e2fa-4dee-ab3a-4d32e487db74" providerId="ADAL" clId="{473C119E-4106-431A-A811-086A770E6C99}" dt="2023-07-30T00:32:23.514" v="274"/>
            <ac:grpSpMkLst>
              <pc:docMk/>
              <pc:sldMasterMk cId="4029035333" sldId="2147483690"/>
              <pc:sldLayoutMk cId="4004926155" sldId="2147483699"/>
              <ac:grpSpMk id="8"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4004926155" sldId="2147483699"/>
              <ac:grpSpMk id="25"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4004926155" sldId="2147483699"/>
              <ac:grpSpMk id="26"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4004926155" sldId="2147483699"/>
              <ac:grpSpMk id="32" creationId="{00000000-0000-0000-0000-000000000000}"/>
            </ac:grpSpMkLst>
          </pc:grpChg>
          <pc:grpChg chg="mod">
            <ac:chgData name="Omar Amer" userId="2bd9403d-e2fa-4dee-ab3a-4d32e487db74" providerId="ADAL" clId="{473C119E-4106-431A-A811-086A770E6C99}" dt="2023-07-30T00:32:23.514" v="274"/>
            <ac:grpSpMkLst>
              <pc:docMk/>
              <pc:sldMasterMk cId="4029035333" sldId="2147483690"/>
              <pc:sldLayoutMk cId="4004926155" sldId="2147483699"/>
              <ac:grpSpMk id="48" creationId="{00000000-0000-0000-0000-000000000000}"/>
            </ac:grpSpMkLst>
          </pc:grp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1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2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2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2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2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2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2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2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2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3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3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3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3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3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3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3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3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3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4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4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4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4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4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4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4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4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49"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0"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1"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2"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3"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4"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5"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6"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7"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8" creationId="{00000000-0000-0000-0000-000000000000}"/>
            </ac:cxnSpMkLst>
          </pc:cxnChg>
          <pc:cxnChg chg="mod">
            <ac:chgData name="Omar Amer" userId="2bd9403d-e2fa-4dee-ab3a-4d32e487db74" providerId="ADAL" clId="{473C119E-4106-431A-A811-086A770E6C99}" dt="2023-07-30T00:32:23.514" v="274"/>
            <ac:cxnSpMkLst>
              <pc:docMk/>
              <pc:sldMasterMk cId="4029035333" sldId="2147483690"/>
              <pc:sldLayoutMk cId="4004926155" sldId="2147483699"/>
              <ac:cxnSpMk id="59" creationId="{00000000-0000-0000-0000-000000000000}"/>
            </ac:cxnSpMkLst>
          </pc:cxnChg>
        </pc:sldLayoutChg>
        <pc:sldLayoutChg chg="modSp">
          <pc:chgData name="Omar Amer" userId="2bd9403d-e2fa-4dee-ab3a-4d32e487db74" providerId="ADAL" clId="{473C119E-4106-431A-A811-086A770E6C99}" dt="2023-07-30T00:32:23.514" v="274"/>
          <pc:sldLayoutMkLst>
            <pc:docMk/>
            <pc:sldMasterMk cId="4029035333" sldId="2147483690"/>
            <pc:sldLayoutMk cId="3366649373" sldId="2147483701"/>
          </pc:sldLayoutMkLst>
          <pc:spChg chg="mod">
            <ac:chgData name="Omar Amer" userId="2bd9403d-e2fa-4dee-ab3a-4d32e487db74" providerId="ADAL" clId="{473C119E-4106-431A-A811-086A770E6C99}" dt="2023-07-30T00:32:23.514" v="274"/>
            <ac:spMkLst>
              <pc:docMk/>
              <pc:sldMasterMk cId="4029035333" sldId="2147483690"/>
              <pc:sldLayoutMk cId="3366649373" sldId="2147483701"/>
              <ac:spMk id="2" creationId="{00000000-0000-0000-0000-000000000000}"/>
            </ac:spMkLst>
          </pc:spChg>
          <pc:spChg chg="mod">
            <ac:chgData name="Omar Amer" userId="2bd9403d-e2fa-4dee-ab3a-4d32e487db74" providerId="ADAL" clId="{473C119E-4106-431A-A811-086A770E6C99}" dt="2023-07-30T00:32:23.514" v="274"/>
            <ac:spMkLst>
              <pc:docMk/>
              <pc:sldMasterMk cId="4029035333" sldId="2147483690"/>
              <pc:sldLayoutMk cId="3366649373" sldId="2147483701"/>
              <ac:spMk id="3" creationId="{00000000-0000-0000-0000-000000000000}"/>
            </ac:spMkLst>
          </pc:spChg>
        </pc:sldLayoutChg>
      </pc:sldMasterChg>
    </pc:docChg>
  </pc:docChgLst>
  <pc:docChgLst>
    <pc:chgData name="Omar Amer" userId="2bd9403d-e2fa-4dee-ab3a-4d32e487db74" providerId="ADAL" clId="{83500EB8-8CF4-49B2-978F-2B11078C19EB}"/>
    <pc:docChg chg="addSld delSld modSld">
      <pc:chgData name="Omar Amer" userId="2bd9403d-e2fa-4dee-ab3a-4d32e487db74" providerId="ADAL" clId="{83500EB8-8CF4-49B2-978F-2B11078C19EB}" dt="2023-07-31T02:14:54.427" v="15" actId="47"/>
      <pc:docMkLst>
        <pc:docMk/>
      </pc:docMkLst>
      <pc:sldChg chg="mod modShow">
        <pc:chgData name="Omar Amer" userId="2bd9403d-e2fa-4dee-ab3a-4d32e487db74" providerId="ADAL" clId="{83500EB8-8CF4-49B2-978F-2B11078C19EB}" dt="2023-07-31T02:12:49.180" v="2" actId="729"/>
        <pc:sldMkLst>
          <pc:docMk/>
          <pc:sldMk cId="3136695475" sldId="271"/>
        </pc:sldMkLst>
      </pc:sldChg>
      <pc:sldChg chg="del">
        <pc:chgData name="Omar Amer" userId="2bd9403d-e2fa-4dee-ab3a-4d32e487db74" providerId="ADAL" clId="{83500EB8-8CF4-49B2-978F-2B11078C19EB}" dt="2023-07-31T02:12:42.178" v="1" actId="47"/>
        <pc:sldMkLst>
          <pc:docMk/>
          <pc:sldMk cId="2624516971" sldId="272"/>
        </pc:sldMkLst>
      </pc:sldChg>
      <pc:sldChg chg="mod modShow">
        <pc:chgData name="Omar Amer" userId="2bd9403d-e2fa-4dee-ab3a-4d32e487db74" providerId="ADAL" clId="{83500EB8-8CF4-49B2-978F-2B11078C19EB}" dt="2023-07-31T02:12:53.743" v="3" actId="729"/>
        <pc:sldMkLst>
          <pc:docMk/>
          <pc:sldMk cId="3448468467" sldId="310"/>
        </pc:sldMkLst>
      </pc:sldChg>
      <pc:sldChg chg="del">
        <pc:chgData name="Omar Amer" userId="2bd9403d-e2fa-4dee-ab3a-4d32e487db74" providerId="ADAL" clId="{83500EB8-8CF4-49B2-978F-2B11078C19EB}" dt="2023-07-31T02:13:27.484" v="5" actId="47"/>
        <pc:sldMkLst>
          <pc:docMk/>
          <pc:sldMk cId="1881617261" sldId="311"/>
        </pc:sldMkLst>
      </pc:sldChg>
      <pc:sldChg chg="del">
        <pc:chgData name="Omar Amer" userId="2bd9403d-e2fa-4dee-ab3a-4d32e487db74" providerId="ADAL" clId="{83500EB8-8CF4-49B2-978F-2B11078C19EB}" dt="2023-07-31T02:13:48.184" v="7" actId="47"/>
        <pc:sldMkLst>
          <pc:docMk/>
          <pc:sldMk cId="756329740" sldId="313"/>
        </pc:sldMkLst>
      </pc:sldChg>
      <pc:sldChg chg="del">
        <pc:chgData name="Omar Amer" userId="2bd9403d-e2fa-4dee-ab3a-4d32e487db74" providerId="ADAL" clId="{83500EB8-8CF4-49B2-978F-2B11078C19EB}" dt="2023-07-31T02:14:03.627" v="9" actId="47"/>
        <pc:sldMkLst>
          <pc:docMk/>
          <pc:sldMk cId="689501751" sldId="315"/>
        </pc:sldMkLst>
      </pc:sldChg>
      <pc:sldChg chg="del">
        <pc:chgData name="Omar Amer" userId="2bd9403d-e2fa-4dee-ab3a-4d32e487db74" providerId="ADAL" clId="{83500EB8-8CF4-49B2-978F-2B11078C19EB}" dt="2023-07-31T02:14:17.643" v="11" actId="47"/>
        <pc:sldMkLst>
          <pc:docMk/>
          <pc:sldMk cId="3655645031" sldId="317"/>
        </pc:sldMkLst>
      </pc:sldChg>
      <pc:sldChg chg="del">
        <pc:chgData name="Omar Amer" userId="2bd9403d-e2fa-4dee-ab3a-4d32e487db74" providerId="ADAL" clId="{83500EB8-8CF4-49B2-978F-2B11078C19EB}" dt="2023-07-31T02:14:43.797" v="13" actId="47"/>
        <pc:sldMkLst>
          <pc:docMk/>
          <pc:sldMk cId="1306432505" sldId="326"/>
        </pc:sldMkLst>
      </pc:sldChg>
      <pc:sldChg chg="del">
        <pc:chgData name="Omar Amer" userId="2bd9403d-e2fa-4dee-ab3a-4d32e487db74" providerId="ADAL" clId="{83500EB8-8CF4-49B2-978F-2B11078C19EB}" dt="2023-07-31T02:14:54.427" v="15" actId="47"/>
        <pc:sldMkLst>
          <pc:docMk/>
          <pc:sldMk cId="1879968943" sldId="327"/>
        </pc:sldMkLst>
      </pc:sldChg>
      <pc:sldChg chg="add">
        <pc:chgData name="Omar Amer" userId="2bd9403d-e2fa-4dee-ab3a-4d32e487db74" providerId="ADAL" clId="{83500EB8-8CF4-49B2-978F-2B11078C19EB}" dt="2023-07-31T02:12:34.455" v="0"/>
        <pc:sldMkLst>
          <pc:docMk/>
          <pc:sldMk cId="336510296" sldId="333"/>
        </pc:sldMkLst>
      </pc:sldChg>
      <pc:sldChg chg="add">
        <pc:chgData name="Omar Amer" userId="2bd9403d-e2fa-4dee-ab3a-4d32e487db74" providerId="ADAL" clId="{83500EB8-8CF4-49B2-978F-2B11078C19EB}" dt="2023-07-31T02:13:16.994" v="4"/>
        <pc:sldMkLst>
          <pc:docMk/>
          <pc:sldMk cId="719080066" sldId="334"/>
        </pc:sldMkLst>
      </pc:sldChg>
      <pc:sldChg chg="add">
        <pc:chgData name="Omar Amer" userId="2bd9403d-e2fa-4dee-ab3a-4d32e487db74" providerId="ADAL" clId="{83500EB8-8CF4-49B2-978F-2B11078C19EB}" dt="2023-07-31T02:13:44.597" v="6"/>
        <pc:sldMkLst>
          <pc:docMk/>
          <pc:sldMk cId="2028432213" sldId="335"/>
        </pc:sldMkLst>
      </pc:sldChg>
      <pc:sldChg chg="add">
        <pc:chgData name="Omar Amer" userId="2bd9403d-e2fa-4dee-ab3a-4d32e487db74" providerId="ADAL" clId="{83500EB8-8CF4-49B2-978F-2B11078C19EB}" dt="2023-07-31T02:14:01.569" v="8"/>
        <pc:sldMkLst>
          <pc:docMk/>
          <pc:sldMk cId="890758814" sldId="336"/>
        </pc:sldMkLst>
      </pc:sldChg>
      <pc:sldChg chg="add">
        <pc:chgData name="Omar Amer" userId="2bd9403d-e2fa-4dee-ab3a-4d32e487db74" providerId="ADAL" clId="{83500EB8-8CF4-49B2-978F-2B11078C19EB}" dt="2023-07-31T02:14:15.882" v="10"/>
        <pc:sldMkLst>
          <pc:docMk/>
          <pc:sldMk cId="678206886" sldId="337"/>
        </pc:sldMkLst>
      </pc:sldChg>
      <pc:sldChg chg="add">
        <pc:chgData name="Omar Amer" userId="2bd9403d-e2fa-4dee-ab3a-4d32e487db74" providerId="ADAL" clId="{83500EB8-8CF4-49B2-978F-2B11078C19EB}" dt="2023-07-31T02:14:38.346" v="12"/>
        <pc:sldMkLst>
          <pc:docMk/>
          <pc:sldMk cId="887532548" sldId="338"/>
        </pc:sldMkLst>
      </pc:sldChg>
      <pc:sldChg chg="add">
        <pc:chgData name="Omar Amer" userId="2bd9403d-e2fa-4dee-ab3a-4d32e487db74" providerId="ADAL" clId="{83500EB8-8CF4-49B2-978F-2B11078C19EB}" dt="2023-07-31T02:14:52.457" v="14"/>
        <pc:sldMkLst>
          <pc:docMk/>
          <pc:sldMk cId="3136252015" sldId="33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1" i="0" u="none" strike="noStrike" baseline="0" dirty="0">
                <a:effectLst/>
              </a:rPr>
              <a:t>The baseline results before tuning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AUC</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c:v>
                </c:pt>
                <c:pt idx="2">
                  <c:v>Neural Network</c:v>
                </c:pt>
                <c:pt idx="3">
                  <c:v>XGBoost</c:v>
                </c:pt>
              </c:strCache>
            </c:strRef>
          </c:cat>
          <c:val>
            <c:numRef>
              <c:f>Sheet1!$B$2:$B$5</c:f>
              <c:numCache>
                <c:formatCode>General</c:formatCode>
                <c:ptCount val="4"/>
                <c:pt idx="0">
                  <c:v>0.877</c:v>
                </c:pt>
                <c:pt idx="1">
                  <c:v>0.80500000000000005</c:v>
                </c:pt>
                <c:pt idx="2">
                  <c:v>0.88400000000000001</c:v>
                </c:pt>
                <c:pt idx="3">
                  <c:v>0.86699999999999999</c:v>
                </c:pt>
              </c:numCache>
            </c:numRef>
          </c:val>
          <c:extLst>
            <c:ext xmlns:c16="http://schemas.microsoft.com/office/drawing/2014/chart" uri="{C3380CC4-5D6E-409C-BE32-E72D297353CC}">
              <c16:uniqueId val="{00000000-4F0F-4070-8FA7-DE2076953D86}"/>
            </c:ext>
          </c:extLst>
        </c:ser>
        <c:ser>
          <c:idx val="1"/>
          <c:order val="1"/>
          <c:tx>
            <c:strRef>
              <c:f>Sheet1!$C$1</c:f>
              <c:strCache>
                <c:ptCount val="1"/>
                <c:pt idx="0">
                  <c:v>TPR</c:v>
                </c:pt>
              </c:strCache>
            </c:strRef>
          </c:tx>
          <c:spPr>
            <a:solidFill>
              <a:schemeClr val="accent2"/>
            </a:solidFill>
            <a:ln>
              <a:noFill/>
            </a:ln>
            <a:effectLst/>
          </c:spPr>
          <c:invertIfNegative val="0"/>
          <c:dLbls>
            <c:dLbl>
              <c:idx val="1"/>
              <c:layout>
                <c:manualLayout>
                  <c:x val="-3.1250000000000574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F0F-4070-8FA7-DE2076953D86}"/>
                </c:ext>
              </c:extLst>
            </c:dLbl>
            <c:spPr>
              <a:noFill/>
              <a:ln>
                <a:noFill/>
              </a:ln>
              <a:effectLst/>
            </c:spPr>
            <c:txPr>
              <a:bodyPr rot="-5400000" spcFirstLastPara="1" vertOverflow="ellipsis" wrap="square" lIns="38100" tIns="19050" rIns="38100" bIns="19050" anchor="ctr" anchorCtr="0">
                <a:spAutoFit/>
              </a:bodyPr>
              <a:lstStyle/>
              <a:p>
                <a:pPr algn="ctr">
                  <a:defRPr lang="en-US"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c:v>
                </c:pt>
                <c:pt idx="2">
                  <c:v>Neural Network</c:v>
                </c:pt>
                <c:pt idx="3">
                  <c:v>XGBoost</c:v>
                </c:pt>
              </c:strCache>
            </c:strRef>
          </c:cat>
          <c:val>
            <c:numRef>
              <c:f>Sheet1!$C$2:$C$5</c:f>
              <c:numCache>
                <c:formatCode>0.00%</c:formatCode>
                <c:ptCount val="4"/>
                <c:pt idx="0">
                  <c:v>0.49690000000000001</c:v>
                </c:pt>
                <c:pt idx="1">
                  <c:v>0.33389999999999997</c:v>
                </c:pt>
                <c:pt idx="2">
                  <c:v>0.51880000000000004</c:v>
                </c:pt>
                <c:pt idx="3">
                  <c:v>0.46629999999999999</c:v>
                </c:pt>
              </c:numCache>
            </c:numRef>
          </c:val>
          <c:extLst>
            <c:ext xmlns:c16="http://schemas.microsoft.com/office/drawing/2014/chart" uri="{C3380CC4-5D6E-409C-BE32-E72D297353CC}">
              <c16:uniqueId val="{00000001-4F0F-4070-8FA7-DE2076953D86}"/>
            </c:ext>
          </c:extLst>
        </c:ser>
        <c:ser>
          <c:idx val="2"/>
          <c:order val="2"/>
          <c:tx>
            <c:strRef>
              <c:f>Sheet1!$D$1</c:f>
              <c:strCache>
                <c:ptCount val="1"/>
                <c:pt idx="0">
                  <c:v>Predictive equality</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c:v>
                </c:pt>
                <c:pt idx="2">
                  <c:v>Neural Network</c:v>
                </c:pt>
                <c:pt idx="3">
                  <c:v>XGBoost</c:v>
                </c:pt>
              </c:strCache>
            </c:strRef>
          </c:cat>
          <c:val>
            <c:numRef>
              <c:f>Sheet1!$D$2:$D$5</c:f>
              <c:numCache>
                <c:formatCode>0.00%</c:formatCode>
                <c:ptCount val="4"/>
                <c:pt idx="0">
                  <c:v>0.8952</c:v>
                </c:pt>
                <c:pt idx="1">
                  <c:v>0.34139999999999998</c:v>
                </c:pt>
                <c:pt idx="2">
                  <c:v>0.84360000000000002</c:v>
                </c:pt>
                <c:pt idx="3">
                  <c:v>0.76070000000000004</c:v>
                </c:pt>
              </c:numCache>
            </c:numRef>
          </c:val>
          <c:extLst>
            <c:ext xmlns:c16="http://schemas.microsoft.com/office/drawing/2014/chart" uri="{C3380CC4-5D6E-409C-BE32-E72D297353CC}">
              <c16:uniqueId val="{00000002-4F0F-4070-8FA7-DE2076953D86}"/>
            </c:ext>
          </c:extLst>
        </c:ser>
        <c:dLbls>
          <c:showLegendKey val="0"/>
          <c:showVal val="0"/>
          <c:showCatName val="0"/>
          <c:showSerName val="0"/>
          <c:showPercent val="0"/>
          <c:showBubbleSize val="0"/>
        </c:dLbls>
        <c:gapWidth val="219"/>
        <c:overlap val="-17"/>
        <c:axId val="241852000"/>
        <c:axId val="804659152"/>
      </c:barChart>
      <c:catAx>
        <c:axId val="24185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4659152"/>
        <c:crosses val="autoZero"/>
        <c:auto val="1"/>
        <c:lblAlgn val="ctr"/>
        <c:lblOffset val="100"/>
        <c:noMultiLvlLbl val="0"/>
      </c:catAx>
      <c:valAx>
        <c:axId val="804659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1852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1" i="0" u="none" strike="noStrike" baseline="0" dirty="0">
                <a:effectLst/>
              </a:rPr>
              <a:t>Results after tuning the models and adding 3 different models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3699118481667028E-2"/>
          <c:y val="7.9150810689022272E-2"/>
          <c:w val="0.94192265046890844"/>
          <c:h val="0.79224337231672626"/>
        </c:manualLayout>
      </c:layout>
      <c:barChart>
        <c:barDir val="col"/>
        <c:grouping val="clustered"/>
        <c:varyColors val="0"/>
        <c:ser>
          <c:idx val="0"/>
          <c:order val="0"/>
          <c:tx>
            <c:strRef>
              <c:f>Sheet1!$B$1</c:f>
              <c:strCache>
                <c:ptCount val="1"/>
                <c:pt idx="0">
                  <c:v>AUC</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Logistic Regression</c:v>
                </c:pt>
                <c:pt idx="1">
                  <c:v>Random Forest</c:v>
                </c:pt>
                <c:pt idx="2">
                  <c:v>Neural Network</c:v>
                </c:pt>
                <c:pt idx="3">
                  <c:v>AdaBoost</c:v>
                </c:pt>
                <c:pt idx="4">
                  <c:v>XGBoost</c:v>
                </c:pt>
                <c:pt idx="5">
                  <c:v>CatBoost</c:v>
                </c:pt>
                <c:pt idx="6">
                  <c:v>LGBM</c:v>
                </c:pt>
              </c:strCache>
            </c:strRef>
          </c:cat>
          <c:val>
            <c:numRef>
              <c:f>Sheet1!$B$2:$B$8</c:f>
              <c:numCache>
                <c:formatCode>General</c:formatCode>
                <c:ptCount val="7"/>
                <c:pt idx="0">
                  <c:v>0.879</c:v>
                </c:pt>
                <c:pt idx="1">
                  <c:v>0.872</c:v>
                </c:pt>
                <c:pt idx="2">
                  <c:v>0.88400000000000001</c:v>
                </c:pt>
                <c:pt idx="3">
                  <c:v>0.89300000000000002</c:v>
                </c:pt>
                <c:pt idx="4">
                  <c:v>0.88600000000000001</c:v>
                </c:pt>
                <c:pt idx="5">
                  <c:v>0.89500000000000002</c:v>
                </c:pt>
                <c:pt idx="6">
                  <c:v>0.88600000000000001</c:v>
                </c:pt>
              </c:numCache>
            </c:numRef>
          </c:val>
          <c:extLst>
            <c:ext xmlns:c16="http://schemas.microsoft.com/office/drawing/2014/chart" uri="{C3380CC4-5D6E-409C-BE32-E72D297353CC}">
              <c16:uniqueId val="{00000000-6276-42BA-8191-6A96B1C21807}"/>
            </c:ext>
          </c:extLst>
        </c:ser>
        <c:ser>
          <c:idx val="1"/>
          <c:order val="1"/>
          <c:tx>
            <c:strRef>
              <c:f>Sheet1!$C$1</c:f>
              <c:strCache>
                <c:ptCount val="1"/>
                <c:pt idx="0">
                  <c:v>TPR</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Logistic Regression</c:v>
                </c:pt>
                <c:pt idx="1">
                  <c:v>Random Forest</c:v>
                </c:pt>
                <c:pt idx="2">
                  <c:v>Neural Network</c:v>
                </c:pt>
                <c:pt idx="3">
                  <c:v>AdaBoost</c:v>
                </c:pt>
                <c:pt idx="4">
                  <c:v>XGBoost</c:v>
                </c:pt>
                <c:pt idx="5">
                  <c:v>CatBoost</c:v>
                </c:pt>
                <c:pt idx="6">
                  <c:v>LGBM</c:v>
                </c:pt>
              </c:strCache>
            </c:strRef>
          </c:cat>
          <c:val>
            <c:numRef>
              <c:f>Sheet1!$C$2:$C$8</c:f>
              <c:numCache>
                <c:formatCode>0.00%</c:formatCode>
                <c:ptCount val="7"/>
                <c:pt idx="0">
                  <c:v>0.4965</c:v>
                </c:pt>
                <c:pt idx="1">
                  <c:v>0.48680000000000001</c:v>
                </c:pt>
                <c:pt idx="2">
                  <c:v>0.52190000000000003</c:v>
                </c:pt>
                <c:pt idx="3">
                  <c:v>0.52400000000000002</c:v>
                </c:pt>
                <c:pt idx="4">
                  <c:v>0.54659999999999997</c:v>
                </c:pt>
                <c:pt idx="5">
                  <c:v>0.5514</c:v>
                </c:pt>
                <c:pt idx="6">
                  <c:v>0.51910000000000001</c:v>
                </c:pt>
              </c:numCache>
            </c:numRef>
          </c:val>
          <c:extLst>
            <c:ext xmlns:c16="http://schemas.microsoft.com/office/drawing/2014/chart" uri="{C3380CC4-5D6E-409C-BE32-E72D297353CC}">
              <c16:uniqueId val="{00000001-6276-42BA-8191-6A96B1C21807}"/>
            </c:ext>
          </c:extLst>
        </c:ser>
        <c:ser>
          <c:idx val="2"/>
          <c:order val="2"/>
          <c:tx>
            <c:strRef>
              <c:f>Sheet1!$D$1</c:f>
              <c:strCache>
                <c:ptCount val="1"/>
                <c:pt idx="0">
                  <c:v>Predictive equality</c:v>
                </c:pt>
              </c:strCache>
            </c:strRef>
          </c:tx>
          <c:spPr>
            <a:solidFill>
              <a:schemeClr val="accent3"/>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276-42BA-8191-6A96B1C21807}"/>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276-42BA-8191-6A96B1C21807}"/>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276-42BA-8191-6A96B1C21807}"/>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276-42BA-8191-6A96B1C21807}"/>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276-42BA-8191-6A96B1C21807}"/>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276-42BA-8191-6A96B1C21807}"/>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276-42BA-8191-6A96B1C21807}"/>
                </c:ext>
              </c:extLst>
            </c:dLbl>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Logistic Regression</c:v>
                </c:pt>
                <c:pt idx="1">
                  <c:v>Random Forest</c:v>
                </c:pt>
                <c:pt idx="2">
                  <c:v>Neural Network</c:v>
                </c:pt>
                <c:pt idx="3">
                  <c:v>AdaBoost</c:v>
                </c:pt>
                <c:pt idx="4">
                  <c:v>XGBoost</c:v>
                </c:pt>
                <c:pt idx="5">
                  <c:v>CatBoost</c:v>
                </c:pt>
                <c:pt idx="6">
                  <c:v>LGBM</c:v>
                </c:pt>
              </c:strCache>
            </c:strRef>
          </c:cat>
          <c:val>
            <c:numRef>
              <c:f>Sheet1!$D$2:$D$8</c:f>
              <c:numCache>
                <c:formatCode>0.00%</c:formatCode>
                <c:ptCount val="7"/>
                <c:pt idx="0">
                  <c:v>0.88419999999999999</c:v>
                </c:pt>
                <c:pt idx="1">
                  <c:v>0.96230000000000004</c:v>
                </c:pt>
                <c:pt idx="2">
                  <c:v>0.99250000000000005</c:v>
                </c:pt>
                <c:pt idx="3">
                  <c:v>1</c:v>
                </c:pt>
                <c:pt idx="4">
                  <c:v>0.8881</c:v>
                </c:pt>
                <c:pt idx="5">
                  <c:v>0.86270000000000002</c:v>
                </c:pt>
                <c:pt idx="6">
                  <c:v>0.79990000000000006</c:v>
                </c:pt>
              </c:numCache>
            </c:numRef>
          </c:val>
          <c:extLst>
            <c:ext xmlns:c16="http://schemas.microsoft.com/office/drawing/2014/chart" uri="{C3380CC4-5D6E-409C-BE32-E72D297353CC}">
              <c16:uniqueId val="{00000003-6276-42BA-8191-6A96B1C21807}"/>
            </c:ext>
          </c:extLst>
        </c:ser>
        <c:dLbls>
          <c:showLegendKey val="0"/>
          <c:showVal val="0"/>
          <c:showCatName val="0"/>
          <c:showSerName val="0"/>
          <c:showPercent val="0"/>
          <c:showBubbleSize val="0"/>
        </c:dLbls>
        <c:gapWidth val="219"/>
        <c:overlap val="-27"/>
        <c:axId val="349609440"/>
        <c:axId val="217415424"/>
      </c:barChart>
      <c:catAx>
        <c:axId val="34960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415424"/>
        <c:crosses val="autoZero"/>
        <c:auto val="1"/>
        <c:lblAlgn val="ctr"/>
        <c:lblOffset val="100"/>
        <c:noMultiLvlLbl val="0"/>
      </c:catAx>
      <c:valAx>
        <c:axId val="21741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9609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8BBAFF-DF38-4D63-8246-118EFD62D4B5}"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147CB9B6-E169-4032-A61D-CE56A46D2067}">
      <dgm:prSet phldrT="[Text]"/>
      <dgm:spPr/>
      <dgm:t>
        <a:bodyPr/>
        <a:lstStyle/>
        <a:p>
          <a:r>
            <a:rPr lang="en-US" dirty="0">
              <a:latin typeface="Calibri" panose="020F0502020204030204" pitchFamily="34" charset="0"/>
              <a:cs typeface="Calibri" panose="020F0502020204030204" pitchFamily="34" charset="0"/>
            </a:rPr>
            <a:t>Introduction and Motivation</a:t>
          </a:r>
          <a:endParaRPr lang="en-US" dirty="0"/>
        </a:p>
      </dgm:t>
    </dgm:pt>
    <dgm:pt modelId="{721CEFE7-D56F-4D41-BC7E-DB91413731FC}" type="parTrans" cxnId="{DD9F85B3-36E9-42F4-A2FD-422153A06019}">
      <dgm:prSet/>
      <dgm:spPr/>
      <dgm:t>
        <a:bodyPr/>
        <a:lstStyle/>
        <a:p>
          <a:endParaRPr lang="en-US"/>
        </a:p>
      </dgm:t>
    </dgm:pt>
    <dgm:pt modelId="{6918D6E3-76AB-4F12-9BD0-656E00E2934F}" type="sibTrans" cxnId="{DD9F85B3-36E9-42F4-A2FD-422153A06019}">
      <dgm:prSet/>
      <dgm:spPr/>
      <dgm:t>
        <a:bodyPr/>
        <a:lstStyle/>
        <a:p>
          <a:endParaRPr lang="en-US"/>
        </a:p>
      </dgm:t>
    </dgm:pt>
    <dgm:pt modelId="{2C953771-CF4D-4185-94D7-A3657FD03053}">
      <dgm:prSet/>
      <dgm:spPr/>
      <dgm:t>
        <a:bodyPr/>
        <a:lstStyle/>
        <a:p>
          <a:r>
            <a:rPr lang="en-US" dirty="0">
              <a:latin typeface="Calibri" panose="020F0502020204030204" pitchFamily="34" charset="0"/>
              <a:cs typeface="Calibri" panose="020F0502020204030204" pitchFamily="34" charset="0"/>
            </a:rPr>
            <a:t>Dataset Statistics and EDA</a:t>
          </a:r>
        </a:p>
      </dgm:t>
    </dgm:pt>
    <dgm:pt modelId="{C650770E-508E-4346-B109-AE175AB19D21}" type="parTrans" cxnId="{2F0C4AA4-845E-4785-93DF-4BAB8A31645B}">
      <dgm:prSet/>
      <dgm:spPr/>
      <dgm:t>
        <a:bodyPr/>
        <a:lstStyle/>
        <a:p>
          <a:endParaRPr lang="en-US"/>
        </a:p>
      </dgm:t>
    </dgm:pt>
    <dgm:pt modelId="{8D0813D6-8812-4567-B469-E2B481F5BD0A}" type="sibTrans" cxnId="{2F0C4AA4-845E-4785-93DF-4BAB8A31645B}">
      <dgm:prSet/>
      <dgm:spPr/>
      <dgm:t>
        <a:bodyPr/>
        <a:lstStyle/>
        <a:p>
          <a:endParaRPr lang="en-US"/>
        </a:p>
      </dgm:t>
    </dgm:pt>
    <dgm:pt modelId="{DA29B3A1-B85F-468A-8F2D-0141EA593476}">
      <dgm:prSet/>
      <dgm:spPr/>
      <dgm:t>
        <a:bodyPr/>
        <a:lstStyle/>
        <a:p>
          <a:r>
            <a:rPr lang="en-US">
              <a:latin typeface="Calibri" panose="020F0502020204030204" pitchFamily="34" charset="0"/>
              <a:cs typeface="Calibri" panose="020F0502020204030204" pitchFamily="34" charset="0"/>
            </a:rPr>
            <a:t>Methodology</a:t>
          </a:r>
          <a:endParaRPr lang="en-US" dirty="0">
            <a:latin typeface="Calibri" panose="020F0502020204030204" pitchFamily="34" charset="0"/>
            <a:cs typeface="Calibri" panose="020F0502020204030204" pitchFamily="34" charset="0"/>
          </a:endParaRPr>
        </a:p>
      </dgm:t>
    </dgm:pt>
    <dgm:pt modelId="{C16990F4-7E9A-4FB3-AAAC-1BD6E0BA402F}" type="parTrans" cxnId="{F10D1FF8-704E-4AB0-BA3D-A3519750D9BC}">
      <dgm:prSet/>
      <dgm:spPr/>
      <dgm:t>
        <a:bodyPr/>
        <a:lstStyle/>
        <a:p>
          <a:endParaRPr lang="en-US"/>
        </a:p>
      </dgm:t>
    </dgm:pt>
    <dgm:pt modelId="{B544CF3B-B01E-4570-9410-7DFF5DD61CF7}" type="sibTrans" cxnId="{F10D1FF8-704E-4AB0-BA3D-A3519750D9BC}">
      <dgm:prSet/>
      <dgm:spPr/>
      <dgm:t>
        <a:bodyPr/>
        <a:lstStyle/>
        <a:p>
          <a:endParaRPr lang="en-US"/>
        </a:p>
      </dgm:t>
    </dgm:pt>
    <dgm:pt modelId="{528A2C43-0806-42BB-A63B-940B9BB04748}">
      <dgm:prSet/>
      <dgm:spPr/>
      <dgm:t>
        <a:bodyPr/>
        <a:lstStyle/>
        <a:p>
          <a:r>
            <a:rPr lang="en-US" dirty="0">
              <a:latin typeface="Calibri" panose="020F0502020204030204" pitchFamily="34" charset="0"/>
              <a:cs typeface="Calibri" panose="020F0502020204030204" pitchFamily="34" charset="0"/>
            </a:rPr>
            <a:t>Experimental Results</a:t>
          </a:r>
        </a:p>
      </dgm:t>
    </dgm:pt>
    <dgm:pt modelId="{4BC38BFF-654E-48EB-B5F1-0B19C4FA4A43}" type="parTrans" cxnId="{A3F17F4D-60E4-433B-BAF8-3F835C5E784C}">
      <dgm:prSet/>
      <dgm:spPr/>
      <dgm:t>
        <a:bodyPr/>
        <a:lstStyle/>
        <a:p>
          <a:endParaRPr lang="en-US"/>
        </a:p>
      </dgm:t>
    </dgm:pt>
    <dgm:pt modelId="{76ABC49C-7D41-48B1-9DC7-126E88ACD967}" type="sibTrans" cxnId="{A3F17F4D-60E4-433B-BAF8-3F835C5E784C}">
      <dgm:prSet/>
      <dgm:spPr/>
      <dgm:t>
        <a:bodyPr/>
        <a:lstStyle/>
        <a:p>
          <a:endParaRPr lang="en-US"/>
        </a:p>
      </dgm:t>
    </dgm:pt>
    <dgm:pt modelId="{E0EBCFB6-80BB-4FFD-890B-2D7D562789C2}">
      <dgm:prSet/>
      <dgm:spPr/>
      <dgm:t>
        <a:bodyPr/>
        <a:lstStyle/>
        <a:p>
          <a:r>
            <a:rPr lang="en-US" dirty="0">
              <a:latin typeface="Calibri" panose="020F0502020204030204" pitchFamily="34" charset="0"/>
              <a:cs typeface="Calibri" panose="020F0502020204030204" pitchFamily="34" charset="0"/>
            </a:rPr>
            <a:t>Discussion and Conclusion</a:t>
          </a:r>
        </a:p>
      </dgm:t>
    </dgm:pt>
    <dgm:pt modelId="{4A591121-44AF-46E3-9381-73ACE542E05D}" type="parTrans" cxnId="{369A2378-D9B6-49B7-80CB-BE36BD05F245}">
      <dgm:prSet/>
      <dgm:spPr/>
      <dgm:t>
        <a:bodyPr/>
        <a:lstStyle/>
        <a:p>
          <a:endParaRPr lang="en-US"/>
        </a:p>
      </dgm:t>
    </dgm:pt>
    <dgm:pt modelId="{062CE771-FBD9-4D20-9B2E-811C53E838E5}" type="sibTrans" cxnId="{369A2378-D9B6-49B7-80CB-BE36BD05F245}">
      <dgm:prSet/>
      <dgm:spPr/>
      <dgm:t>
        <a:bodyPr/>
        <a:lstStyle/>
        <a:p>
          <a:endParaRPr lang="en-US"/>
        </a:p>
      </dgm:t>
    </dgm:pt>
    <dgm:pt modelId="{567F6963-EE96-4F58-8720-85A676FF0DD7}" type="pres">
      <dgm:prSet presAssocID="{A38BBAFF-DF38-4D63-8246-118EFD62D4B5}" presName="CompostProcess" presStyleCnt="0">
        <dgm:presLayoutVars>
          <dgm:dir/>
          <dgm:resizeHandles val="exact"/>
        </dgm:presLayoutVars>
      </dgm:prSet>
      <dgm:spPr/>
    </dgm:pt>
    <dgm:pt modelId="{A50142B3-C39D-4E5B-91B2-365A69546DF0}" type="pres">
      <dgm:prSet presAssocID="{A38BBAFF-DF38-4D63-8246-118EFD62D4B5}" presName="arrow" presStyleLbl="bgShp" presStyleIdx="0" presStyleCnt="1"/>
      <dgm:spPr/>
    </dgm:pt>
    <dgm:pt modelId="{BD5C7A96-2720-4436-99C9-81D16ADB0A6B}" type="pres">
      <dgm:prSet presAssocID="{A38BBAFF-DF38-4D63-8246-118EFD62D4B5}" presName="linearProcess" presStyleCnt="0"/>
      <dgm:spPr/>
    </dgm:pt>
    <dgm:pt modelId="{939D23D2-1D74-4E2D-85E2-15E0C38B569E}" type="pres">
      <dgm:prSet presAssocID="{147CB9B6-E169-4032-A61D-CE56A46D2067}" presName="textNode" presStyleLbl="node1" presStyleIdx="0" presStyleCnt="5">
        <dgm:presLayoutVars>
          <dgm:bulletEnabled val="1"/>
        </dgm:presLayoutVars>
      </dgm:prSet>
      <dgm:spPr/>
    </dgm:pt>
    <dgm:pt modelId="{649C2497-4248-4217-AAB6-7A6232F9F5D2}" type="pres">
      <dgm:prSet presAssocID="{6918D6E3-76AB-4F12-9BD0-656E00E2934F}" presName="sibTrans" presStyleCnt="0"/>
      <dgm:spPr/>
    </dgm:pt>
    <dgm:pt modelId="{8730C054-1C9B-454A-9B42-9789AD874789}" type="pres">
      <dgm:prSet presAssocID="{2C953771-CF4D-4185-94D7-A3657FD03053}" presName="textNode" presStyleLbl="node1" presStyleIdx="1" presStyleCnt="5">
        <dgm:presLayoutVars>
          <dgm:bulletEnabled val="1"/>
        </dgm:presLayoutVars>
      </dgm:prSet>
      <dgm:spPr/>
    </dgm:pt>
    <dgm:pt modelId="{9EE75A0C-991B-40B4-8D95-139D2A715FDF}" type="pres">
      <dgm:prSet presAssocID="{8D0813D6-8812-4567-B469-E2B481F5BD0A}" presName="sibTrans" presStyleCnt="0"/>
      <dgm:spPr/>
    </dgm:pt>
    <dgm:pt modelId="{F9E0F9E4-96AE-46E8-A16C-01E232875258}" type="pres">
      <dgm:prSet presAssocID="{DA29B3A1-B85F-468A-8F2D-0141EA593476}" presName="textNode" presStyleLbl="node1" presStyleIdx="2" presStyleCnt="5">
        <dgm:presLayoutVars>
          <dgm:bulletEnabled val="1"/>
        </dgm:presLayoutVars>
      </dgm:prSet>
      <dgm:spPr/>
    </dgm:pt>
    <dgm:pt modelId="{497EF54F-CD7E-4360-A0CE-9174A1F8B2EA}" type="pres">
      <dgm:prSet presAssocID="{B544CF3B-B01E-4570-9410-7DFF5DD61CF7}" presName="sibTrans" presStyleCnt="0"/>
      <dgm:spPr/>
    </dgm:pt>
    <dgm:pt modelId="{9A030C47-F763-4508-93AF-7D47DCA8C918}" type="pres">
      <dgm:prSet presAssocID="{528A2C43-0806-42BB-A63B-940B9BB04748}" presName="textNode" presStyleLbl="node1" presStyleIdx="3" presStyleCnt="5">
        <dgm:presLayoutVars>
          <dgm:bulletEnabled val="1"/>
        </dgm:presLayoutVars>
      </dgm:prSet>
      <dgm:spPr/>
    </dgm:pt>
    <dgm:pt modelId="{E42B1D41-F557-4914-BA28-14714BAB53A4}" type="pres">
      <dgm:prSet presAssocID="{76ABC49C-7D41-48B1-9DC7-126E88ACD967}" presName="sibTrans" presStyleCnt="0"/>
      <dgm:spPr/>
    </dgm:pt>
    <dgm:pt modelId="{5A5C66A5-C839-4CA4-A947-858C35D54F00}" type="pres">
      <dgm:prSet presAssocID="{E0EBCFB6-80BB-4FFD-890B-2D7D562789C2}" presName="textNode" presStyleLbl="node1" presStyleIdx="4" presStyleCnt="5">
        <dgm:presLayoutVars>
          <dgm:bulletEnabled val="1"/>
        </dgm:presLayoutVars>
      </dgm:prSet>
      <dgm:spPr/>
    </dgm:pt>
  </dgm:ptLst>
  <dgm:cxnLst>
    <dgm:cxn modelId="{41E7B932-D02F-4920-B57B-EB691608552B}" type="presOf" srcId="{528A2C43-0806-42BB-A63B-940B9BB04748}" destId="{9A030C47-F763-4508-93AF-7D47DCA8C918}" srcOrd="0" destOrd="0" presId="urn:microsoft.com/office/officeart/2005/8/layout/hProcess9"/>
    <dgm:cxn modelId="{B61B095C-E64A-46EB-A322-3386C4766CC5}" type="presOf" srcId="{A38BBAFF-DF38-4D63-8246-118EFD62D4B5}" destId="{567F6963-EE96-4F58-8720-85A676FF0DD7}" srcOrd="0" destOrd="0" presId="urn:microsoft.com/office/officeart/2005/8/layout/hProcess9"/>
    <dgm:cxn modelId="{30AB9361-81B2-40B4-9C33-5277A57314DE}" type="presOf" srcId="{2C953771-CF4D-4185-94D7-A3657FD03053}" destId="{8730C054-1C9B-454A-9B42-9789AD874789}" srcOrd="0" destOrd="0" presId="urn:microsoft.com/office/officeart/2005/8/layout/hProcess9"/>
    <dgm:cxn modelId="{A3F17F4D-60E4-433B-BAF8-3F835C5E784C}" srcId="{A38BBAFF-DF38-4D63-8246-118EFD62D4B5}" destId="{528A2C43-0806-42BB-A63B-940B9BB04748}" srcOrd="3" destOrd="0" parTransId="{4BC38BFF-654E-48EB-B5F1-0B19C4FA4A43}" sibTransId="{76ABC49C-7D41-48B1-9DC7-126E88ACD967}"/>
    <dgm:cxn modelId="{369A2378-D9B6-49B7-80CB-BE36BD05F245}" srcId="{A38BBAFF-DF38-4D63-8246-118EFD62D4B5}" destId="{E0EBCFB6-80BB-4FFD-890B-2D7D562789C2}" srcOrd="4" destOrd="0" parTransId="{4A591121-44AF-46E3-9381-73ACE542E05D}" sibTransId="{062CE771-FBD9-4D20-9B2E-811C53E838E5}"/>
    <dgm:cxn modelId="{26781596-9F3D-4FC1-8BE0-B6AF02CF447E}" type="presOf" srcId="{E0EBCFB6-80BB-4FFD-890B-2D7D562789C2}" destId="{5A5C66A5-C839-4CA4-A947-858C35D54F00}" srcOrd="0" destOrd="0" presId="urn:microsoft.com/office/officeart/2005/8/layout/hProcess9"/>
    <dgm:cxn modelId="{2F0C4AA4-845E-4785-93DF-4BAB8A31645B}" srcId="{A38BBAFF-DF38-4D63-8246-118EFD62D4B5}" destId="{2C953771-CF4D-4185-94D7-A3657FD03053}" srcOrd="1" destOrd="0" parTransId="{C650770E-508E-4346-B109-AE175AB19D21}" sibTransId="{8D0813D6-8812-4567-B469-E2B481F5BD0A}"/>
    <dgm:cxn modelId="{DD9F85B3-36E9-42F4-A2FD-422153A06019}" srcId="{A38BBAFF-DF38-4D63-8246-118EFD62D4B5}" destId="{147CB9B6-E169-4032-A61D-CE56A46D2067}" srcOrd="0" destOrd="0" parTransId="{721CEFE7-D56F-4D41-BC7E-DB91413731FC}" sibTransId="{6918D6E3-76AB-4F12-9BD0-656E00E2934F}"/>
    <dgm:cxn modelId="{59C216CB-5FF8-4CE7-99EF-EE18F389E1BA}" type="presOf" srcId="{DA29B3A1-B85F-468A-8F2D-0141EA593476}" destId="{F9E0F9E4-96AE-46E8-A16C-01E232875258}" srcOrd="0" destOrd="0" presId="urn:microsoft.com/office/officeart/2005/8/layout/hProcess9"/>
    <dgm:cxn modelId="{FF945AD7-31E1-4BEC-854B-71D35E667393}" type="presOf" srcId="{147CB9B6-E169-4032-A61D-CE56A46D2067}" destId="{939D23D2-1D74-4E2D-85E2-15E0C38B569E}" srcOrd="0" destOrd="0" presId="urn:microsoft.com/office/officeart/2005/8/layout/hProcess9"/>
    <dgm:cxn modelId="{F10D1FF8-704E-4AB0-BA3D-A3519750D9BC}" srcId="{A38BBAFF-DF38-4D63-8246-118EFD62D4B5}" destId="{DA29B3A1-B85F-468A-8F2D-0141EA593476}" srcOrd="2" destOrd="0" parTransId="{C16990F4-7E9A-4FB3-AAAC-1BD6E0BA402F}" sibTransId="{B544CF3B-B01E-4570-9410-7DFF5DD61CF7}"/>
    <dgm:cxn modelId="{D11DD7C6-4A43-463A-BECF-89431AE8C411}" type="presParOf" srcId="{567F6963-EE96-4F58-8720-85A676FF0DD7}" destId="{A50142B3-C39D-4E5B-91B2-365A69546DF0}" srcOrd="0" destOrd="0" presId="urn:microsoft.com/office/officeart/2005/8/layout/hProcess9"/>
    <dgm:cxn modelId="{5D96DC58-FE6B-4C6A-A35B-6A72E9358763}" type="presParOf" srcId="{567F6963-EE96-4F58-8720-85A676FF0DD7}" destId="{BD5C7A96-2720-4436-99C9-81D16ADB0A6B}" srcOrd="1" destOrd="0" presId="urn:microsoft.com/office/officeart/2005/8/layout/hProcess9"/>
    <dgm:cxn modelId="{A58B9A79-BDCE-4B2F-A131-88BEDD8ABA4C}" type="presParOf" srcId="{BD5C7A96-2720-4436-99C9-81D16ADB0A6B}" destId="{939D23D2-1D74-4E2D-85E2-15E0C38B569E}" srcOrd="0" destOrd="0" presId="urn:microsoft.com/office/officeart/2005/8/layout/hProcess9"/>
    <dgm:cxn modelId="{687D544B-A563-4D04-BF66-80ABA418D4B7}" type="presParOf" srcId="{BD5C7A96-2720-4436-99C9-81D16ADB0A6B}" destId="{649C2497-4248-4217-AAB6-7A6232F9F5D2}" srcOrd="1" destOrd="0" presId="urn:microsoft.com/office/officeart/2005/8/layout/hProcess9"/>
    <dgm:cxn modelId="{E0B52F7B-0047-4192-8CD7-69180103D962}" type="presParOf" srcId="{BD5C7A96-2720-4436-99C9-81D16ADB0A6B}" destId="{8730C054-1C9B-454A-9B42-9789AD874789}" srcOrd="2" destOrd="0" presId="urn:microsoft.com/office/officeart/2005/8/layout/hProcess9"/>
    <dgm:cxn modelId="{BD8C3A41-8D05-4E0C-A84A-3DEDA4429CFA}" type="presParOf" srcId="{BD5C7A96-2720-4436-99C9-81D16ADB0A6B}" destId="{9EE75A0C-991B-40B4-8D95-139D2A715FDF}" srcOrd="3" destOrd="0" presId="urn:microsoft.com/office/officeart/2005/8/layout/hProcess9"/>
    <dgm:cxn modelId="{E32785C6-9D7D-411D-8030-7362E457125E}" type="presParOf" srcId="{BD5C7A96-2720-4436-99C9-81D16ADB0A6B}" destId="{F9E0F9E4-96AE-46E8-A16C-01E232875258}" srcOrd="4" destOrd="0" presId="urn:microsoft.com/office/officeart/2005/8/layout/hProcess9"/>
    <dgm:cxn modelId="{CC7C1796-3049-4DA0-BDA9-5EF2FD33D6AA}" type="presParOf" srcId="{BD5C7A96-2720-4436-99C9-81D16ADB0A6B}" destId="{497EF54F-CD7E-4360-A0CE-9174A1F8B2EA}" srcOrd="5" destOrd="0" presId="urn:microsoft.com/office/officeart/2005/8/layout/hProcess9"/>
    <dgm:cxn modelId="{AB93404F-F0B1-4D2B-96BE-8475D8C95682}" type="presParOf" srcId="{BD5C7A96-2720-4436-99C9-81D16ADB0A6B}" destId="{9A030C47-F763-4508-93AF-7D47DCA8C918}" srcOrd="6" destOrd="0" presId="urn:microsoft.com/office/officeart/2005/8/layout/hProcess9"/>
    <dgm:cxn modelId="{2DC5700E-4776-49B8-A9FD-CCF9BCA4941D}" type="presParOf" srcId="{BD5C7A96-2720-4436-99C9-81D16ADB0A6B}" destId="{E42B1D41-F557-4914-BA28-14714BAB53A4}" srcOrd="7" destOrd="0" presId="urn:microsoft.com/office/officeart/2005/8/layout/hProcess9"/>
    <dgm:cxn modelId="{B8B8C87B-5A05-49AD-80E5-BACB8A64A8C8}" type="presParOf" srcId="{BD5C7A96-2720-4436-99C9-81D16ADB0A6B}" destId="{5A5C66A5-C839-4CA4-A947-858C35D54F00}"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7130396E-CEC0-492D-94BF-45E190080DD6}">
      <dgm:prSet custT="1"/>
      <dgm:spPr/>
      <dgm:t>
        <a:bodyPr/>
        <a:lstStyle/>
        <a:p>
          <a:r>
            <a:rPr lang="en-US" sz="1800" dirty="0"/>
            <a:t>Imputing the missing values by Mean, Mode</a:t>
          </a:r>
        </a:p>
      </dgm:t>
    </dgm:pt>
    <dgm:pt modelId="{9EA4929F-C88B-4204-98BB-4A51E91E29C1}" type="parTrans" cxnId="{50EB6744-D7F8-4CD5-B0EE-7ECE7749D6A5}">
      <dgm:prSet/>
      <dgm:spPr/>
      <dgm:t>
        <a:bodyPr/>
        <a:lstStyle/>
        <a:p>
          <a:endParaRPr lang="en-US" sz="1800"/>
        </a:p>
      </dgm:t>
    </dgm:pt>
    <dgm:pt modelId="{A97B64F2-6D42-4F74-9E8C-A8B2724EDDE8}" type="sibTrans" cxnId="{50EB6744-D7F8-4CD5-B0EE-7ECE7749D6A5}">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pPr>
            <a:buFont typeface="Arial" panose="020B0604020202020204" pitchFamily="34" charset="0"/>
            <a:buChar char="•"/>
          </a:pPr>
          <a:r>
            <a:rPr lang="en-US" sz="1800" b="0" i="0" dirty="0"/>
            <a:t>Deleted the outliers.</a:t>
          </a:r>
          <a:endParaRPr lang="en-US" sz="1800" dirty="0"/>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BD564727-FDBA-4C51-8D67-36A67DAB1E0D}">
      <dgm:prSet custT="1"/>
      <dgm:spPr>
        <a:solidFill>
          <a:srgbClr val="AEB733">
            <a:hueOff val="9205595"/>
            <a:satOff val="-23742"/>
            <a:lumOff val="2092"/>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400" kern="1200" dirty="0">
              <a:solidFill>
                <a:prstClr val="white"/>
              </a:solidFill>
              <a:latin typeface="Arial"/>
              <a:ea typeface="+mn-ea"/>
              <a:cs typeface="+mn-cs"/>
            </a:rPr>
            <a:t>Step 3</a:t>
          </a:r>
        </a:p>
      </dgm:t>
    </dgm:pt>
    <dgm:pt modelId="{C8889D86-679D-4F3B-B482-D690BD9C12A1}" type="parTrans" cxnId="{E25564C0-C87F-4680-A6B4-3D05557538D0}">
      <dgm:prSet/>
      <dgm:spPr/>
      <dgm:t>
        <a:bodyPr/>
        <a:lstStyle/>
        <a:p>
          <a:endParaRPr lang="en-US" sz="1800"/>
        </a:p>
      </dgm:t>
    </dgm:pt>
    <dgm:pt modelId="{AA4986DC-367D-4623-B619-C479B19A87EB}" type="sibTrans" cxnId="{E25564C0-C87F-4680-A6B4-3D05557538D0}">
      <dgm:prSet/>
      <dgm:spPr/>
      <dgm:t>
        <a:bodyPr/>
        <a:lstStyle/>
        <a:p>
          <a:endParaRPr lang="en-US" sz="1800"/>
        </a:p>
      </dgm:t>
    </dgm:pt>
    <dgm:pt modelId="{E65BCE99-4ED1-4933-B022-E03E405989C7}">
      <dgm:prSet custT="1"/>
      <dgm:spPr/>
      <dgm:t>
        <a:bodyPr/>
        <a:lstStyle/>
        <a:p>
          <a:r>
            <a:rPr lang="en-US" sz="1800" dirty="0"/>
            <a:t>Using Standard Scaler</a:t>
          </a:r>
        </a:p>
      </dgm:t>
    </dgm:pt>
    <dgm:pt modelId="{D42AC421-1D37-4EB1-89AB-7A899F42616B}" type="parTrans" cxnId="{DECC4FF2-CE36-4A7A-B66A-9F3C2D46C192}">
      <dgm:prSet/>
      <dgm:spPr/>
      <dgm:t>
        <a:bodyPr/>
        <a:lstStyle/>
        <a:p>
          <a:endParaRPr lang="en-US" sz="1800"/>
        </a:p>
      </dgm:t>
    </dgm:pt>
    <dgm:pt modelId="{24ABA2F0-6489-4828-B530-22E11FD4A159}" type="sibTrans" cxnId="{DECC4FF2-CE36-4A7A-B66A-9F3C2D46C192}">
      <dgm:prSet/>
      <dgm:spPr/>
      <dgm:t>
        <a:bodyPr/>
        <a:lstStyle/>
        <a:p>
          <a:endParaRPr lang="en-US" sz="1800"/>
        </a:p>
      </dgm:t>
    </dgm:pt>
    <dgm:pt modelId="{CB663D87-DBEA-44B2-8271-E02239E48526}">
      <dgm:prSet custT="1"/>
      <dgm:spPr/>
      <dgm:t>
        <a:bodyPr/>
        <a:lstStyle/>
        <a:p>
          <a:r>
            <a:rPr lang="en-US" sz="1800" dirty="0"/>
            <a:t>Using One Hot Encoding</a:t>
          </a:r>
        </a:p>
      </dgm:t>
    </dgm:pt>
    <dgm:pt modelId="{010E45CA-473A-4A6F-A9B7-185E3E9E35B5}" type="parTrans" cxnId="{7FA489D1-3C02-44C3-ADAC-FFAFBE1C3F09}">
      <dgm:prSet/>
      <dgm:spPr/>
      <dgm:t>
        <a:bodyPr/>
        <a:lstStyle/>
        <a:p>
          <a:endParaRPr lang="en-US" sz="1800"/>
        </a:p>
      </dgm:t>
    </dgm:pt>
    <dgm:pt modelId="{F0094D86-72F9-4101-9746-150B01E508CB}" type="sibTrans" cxnId="{7FA489D1-3C02-44C3-ADAC-FFAFBE1C3F09}">
      <dgm:prSet/>
      <dgm:spPr/>
      <dgm:t>
        <a:bodyPr/>
        <a:lstStyle/>
        <a:p>
          <a:endParaRPr lang="en-US" sz="1800"/>
        </a:p>
      </dgm:t>
    </dgm:pt>
    <dgm:pt modelId="{B7CA1DED-AAB1-4BA8-94F3-AB07D02AF63C}">
      <dgm:prSet custT="1"/>
      <dgm:spPr/>
      <dgm:t>
        <a:bodyPr/>
        <a:lstStyle/>
        <a:p>
          <a:r>
            <a:rPr lang="en-US" sz="1400" dirty="0"/>
            <a:t>Step 4</a:t>
          </a:r>
        </a:p>
      </dgm:t>
    </dgm:pt>
    <dgm:pt modelId="{BC7AC73C-40CB-4330-BA63-9BD056A9A738}" type="parTrans" cxnId="{7E5214EC-9784-425D-9DB6-5465D395FE2B}">
      <dgm:prSet/>
      <dgm:spPr/>
      <dgm:t>
        <a:bodyPr/>
        <a:lstStyle/>
        <a:p>
          <a:endParaRPr lang="en-US" sz="1800"/>
        </a:p>
      </dgm:t>
    </dgm:pt>
    <dgm:pt modelId="{14800604-33F7-4517-BF93-28945AE5C1B7}" type="sibTrans" cxnId="{7E5214EC-9784-425D-9DB6-5465D395FE2B}">
      <dgm:prSet/>
      <dgm:spPr/>
      <dgm:t>
        <a:bodyPr/>
        <a:lstStyle/>
        <a:p>
          <a:endParaRPr lang="en-US" sz="1800"/>
        </a:p>
      </dgm:t>
    </dgm:pt>
    <dgm:pt modelId="{65C26C74-61F3-429F-83C1-668435640FD1}">
      <dgm:prSet custT="1"/>
      <dgm:spPr/>
      <dgm:t>
        <a:bodyPr/>
        <a:lstStyle/>
        <a:p>
          <a:r>
            <a:rPr lang="en-US" sz="1800" dirty="0"/>
            <a:t> Model selection (using the same models of step 1 )</a:t>
          </a:r>
        </a:p>
      </dgm:t>
    </dgm:pt>
    <dgm:pt modelId="{BC48759C-E1CD-45BB-B0A7-EEE927069975}" type="parTrans" cxnId="{1133F459-663F-4BE4-9FDA-A109F09FE397}">
      <dgm:prSet/>
      <dgm:spPr/>
      <dgm:t>
        <a:bodyPr/>
        <a:lstStyle/>
        <a:p>
          <a:endParaRPr lang="en-US" sz="1800"/>
        </a:p>
      </dgm:t>
    </dgm:pt>
    <dgm:pt modelId="{3E2174FF-9092-4CC3-BBC5-82CE9A141004}" type="sibTrans" cxnId="{1133F459-663F-4BE4-9FDA-A109F09FE397}">
      <dgm:prSet/>
      <dgm:spPr/>
      <dgm:t>
        <a:bodyPr/>
        <a:lstStyle/>
        <a:p>
          <a:endParaRPr lang="en-US" sz="1800"/>
        </a:p>
      </dgm:t>
    </dgm:pt>
    <dgm:pt modelId="{45E1CD4D-8D00-4811-81B8-76F0588742E9}">
      <dgm:prSet/>
      <dgm:spPr>
        <a:solidFill>
          <a:schemeClr val="accent6">
            <a:lumMod val="75000"/>
          </a:schemeClr>
        </a:solidFill>
        <a:ln w="12700" cap="flat" cmpd="sng" algn="ctr">
          <a:solidFill>
            <a:prstClr val="white">
              <a:hueOff val="0"/>
              <a:satOff val="0"/>
              <a:lumOff val="0"/>
              <a:alphaOff val="0"/>
            </a:prstClr>
          </a:solidFill>
          <a:prstDash val="solid"/>
          <a:miter lim="800000"/>
        </a:ln>
        <a:effectLst/>
      </dgm:spPr>
      <dgm:t>
        <a:bodyPr vert="horz"/>
        <a:lstStyle/>
        <a:p>
          <a:r>
            <a:rPr lang="en-US" dirty="0"/>
            <a:t>Step 5</a:t>
          </a:r>
        </a:p>
      </dgm:t>
    </dgm:pt>
    <dgm:pt modelId="{7F952264-715C-427A-B066-7D10A26B5888}" type="parTrans" cxnId="{A0E640B5-6522-4B70-9CBA-0A5F5E88BC30}">
      <dgm:prSet/>
      <dgm:spPr/>
      <dgm:t>
        <a:bodyPr/>
        <a:lstStyle/>
        <a:p>
          <a:endParaRPr lang="en-US" sz="1800"/>
        </a:p>
      </dgm:t>
    </dgm:pt>
    <dgm:pt modelId="{F55DE707-D3AB-4AE5-BAEF-5DBCC0A79F68}" type="sibTrans" cxnId="{A0E640B5-6522-4B70-9CBA-0A5F5E88BC30}">
      <dgm:prSet/>
      <dgm:spPr/>
      <dgm:t>
        <a:bodyPr/>
        <a:lstStyle/>
        <a:p>
          <a:endParaRPr lang="en-US" sz="1800"/>
        </a:p>
      </dgm:t>
    </dgm:pt>
    <dgm:pt modelId="{18C25667-DC67-46C9-B387-10D053DACFCE}">
      <dgm:prSet custT="1"/>
      <dgm:spPr/>
      <dgm:t>
        <a:bodyPr/>
        <a:lstStyle/>
        <a:p>
          <a:r>
            <a:rPr lang="en-US" sz="1800" dirty="0"/>
            <a:t>Tuning the best model (CatBoost)</a:t>
          </a:r>
        </a:p>
      </dgm:t>
    </dgm:pt>
    <dgm:pt modelId="{5F801BB8-0CAD-4551-A1BA-C8A2ED97641E}" type="parTrans" cxnId="{7651078E-1B95-409B-AF97-100E8E371139}">
      <dgm:prSet/>
      <dgm:spPr/>
      <dgm:t>
        <a:bodyPr/>
        <a:lstStyle/>
        <a:p>
          <a:endParaRPr lang="en-US" sz="1800"/>
        </a:p>
      </dgm:t>
    </dgm:pt>
    <dgm:pt modelId="{EAF4ECF1-4CCA-4B6E-B459-D6DF85A9ABE2}" type="sibTrans" cxnId="{7651078E-1B95-409B-AF97-100E8E371139}">
      <dgm:prSet/>
      <dgm:spPr/>
      <dgm:t>
        <a:bodyPr/>
        <a:lstStyle/>
        <a:p>
          <a:endParaRPr lang="en-US" sz="1800"/>
        </a:p>
      </dgm:t>
    </dgm:pt>
    <dgm:pt modelId="{2F0CEA6C-16B7-44E0-AA32-3A9F6BDB5A83}">
      <dgm:prSet custT="1"/>
      <dgm:spPr/>
      <dgm:t>
        <a:bodyPr/>
        <a:lstStyle/>
        <a:p>
          <a:r>
            <a:rPr lang="en-US" sz="1800" b="0" i="0" dirty="0"/>
            <a:t>Deleted 'prev_address_months_count','</a:t>
          </a:r>
          <a:r>
            <a:rPr lang="en-US" sz="1800" b="0" i="0" dirty="0" err="1"/>
            <a:t>bank_months_count</a:t>
          </a:r>
          <a:r>
            <a:rPr lang="en-US" sz="1800" b="0" i="0" dirty="0"/>
            <a:t>'</a:t>
          </a:r>
          <a:endParaRPr lang="en-US" sz="1800" dirty="0"/>
        </a:p>
      </dgm:t>
    </dgm:pt>
    <dgm:pt modelId="{244AC98F-4263-46DC-B541-32A690FDA88F}" type="parTrans" cxnId="{60512824-2A5F-4E5F-AB12-EFC10C7591E0}">
      <dgm:prSet/>
      <dgm:spPr/>
      <dgm:t>
        <a:bodyPr/>
        <a:lstStyle/>
        <a:p>
          <a:endParaRPr lang="en-US"/>
        </a:p>
      </dgm:t>
    </dgm:pt>
    <dgm:pt modelId="{1341B383-33DF-469B-89F8-FDAD757FF466}" type="sibTrans" cxnId="{60512824-2A5F-4E5F-AB12-EFC10C7591E0}">
      <dgm:prSet/>
      <dgm:spPr/>
      <dgm:t>
        <a:bodyPr/>
        <a:lstStyle/>
        <a:p>
          <a:endParaRPr lang="en-US"/>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5">
        <dgm:presLayoutVars>
          <dgm:chMax val="1"/>
          <dgm:bulletEnabled val="1"/>
        </dgm:presLayoutVars>
      </dgm:prSet>
      <dgm:spPr/>
    </dgm:pt>
    <dgm:pt modelId="{37E9DBA8-C3D3-45C5-A3DA-CF2E6304EB1C}" type="pres">
      <dgm:prSet presAssocID="{358730BC-36B5-4F1D-BB6B-89C1E94DD0D4}" presName="descendantText" presStyleLbl="alignAcc1" presStyleIdx="0" presStyleCnt="5">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5">
        <dgm:presLayoutVars>
          <dgm:chMax val="1"/>
          <dgm:bulletEnabled val="1"/>
        </dgm:presLayoutVars>
      </dgm:prSet>
      <dgm:spPr/>
    </dgm:pt>
    <dgm:pt modelId="{03BA3B0B-01BE-4CCD-8C1F-10271A6A2373}" type="pres">
      <dgm:prSet presAssocID="{59E5B83B-24AB-4DBF-A743-37082DDC1AE4}" presName="descendantText" presStyleLbl="alignAcc1" presStyleIdx="1" presStyleCnt="5">
        <dgm:presLayoutVars>
          <dgm:bulletEnabled val="1"/>
        </dgm:presLayoutVars>
      </dgm:prSet>
      <dgm:spPr/>
    </dgm:pt>
    <dgm:pt modelId="{C765424B-72CE-4B94-B992-04D6B86670C4}" type="pres">
      <dgm:prSet presAssocID="{555B84CC-18BB-4329-8F6E-C6794F25645E}" presName="sp" presStyleCnt="0"/>
      <dgm:spPr/>
    </dgm:pt>
    <dgm:pt modelId="{8D2899A1-1966-4EC1-A4CF-0F85BB9E5D2C}" type="pres">
      <dgm:prSet presAssocID="{BD564727-FDBA-4C51-8D67-36A67DAB1E0D}" presName="composite" presStyleCnt="0"/>
      <dgm:spPr/>
    </dgm:pt>
    <dgm:pt modelId="{0EFEF749-ADCA-4AB7-85BF-6527341ED934}" type="pres">
      <dgm:prSet presAssocID="{BD564727-FDBA-4C51-8D67-36A67DAB1E0D}" presName="parentText" presStyleLbl="alignNode1" presStyleIdx="2" presStyleCnt="5">
        <dgm:presLayoutVars>
          <dgm:chMax val="1"/>
          <dgm:bulletEnabled val="1"/>
        </dgm:presLayoutVars>
      </dgm:prSet>
      <dgm:spPr/>
    </dgm:pt>
    <dgm:pt modelId="{51133945-545F-444C-8C54-A360637DFD43}" type="pres">
      <dgm:prSet presAssocID="{BD564727-FDBA-4C51-8D67-36A67DAB1E0D}" presName="descendantText" presStyleLbl="alignAcc1" presStyleIdx="2" presStyleCnt="5">
        <dgm:presLayoutVars>
          <dgm:bulletEnabled val="1"/>
        </dgm:presLayoutVars>
      </dgm:prSet>
      <dgm:spPr/>
    </dgm:pt>
    <dgm:pt modelId="{4D03061A-3D92-46BA-BAC1-65F44D1A26E0}" type="pres">
      <dgm:prSet presAssocID="{AA4986DC-367D-4623-B619-C479B19A87EB}" presName="sp" presStyleCnt="0"/>
      <dgm:spPr/>
    </dgm:pt>
    <dgm:pt modelId="{C0D6AB10-DE0A-43E7-8C93-3F0C8A6DE83E}" type="pres">
      <dgm:prSet presAssocID="{B7CA1DED-AAB1-4BA8-94F3-AB07D02AF63C}" presName="composite" presStyleCnt="0"/>
      <dgm:spPr/>
    </dgm:pt>
    <dgm:pt modelId="{860A1499-DA42-435F-BC27-DA492AE82565}" type="pres">
      <dgm:prSet presAssocID="{B7CA1DED-AAB1-4BA8-94F3-AB07D02AF63C}" presName="parentText" presStyleLbl="alignNode1" presStyleIdx="3" presStyleCnt="5">
        <dgm:presLayoutVars>
          <dgm:chMax val="1"/>
          <dgm:bulletEnabled val="1"/>
        </dgm:presLayoutVars>
      </dgm:prSet>
      <dgm:spPr/>
    </dgm:pt>
    <dgm:pt modelId="{0DC72D43-BBED-4956-84A6-8E00D0A06D62}" type="pres">
      <dgm:prSet presAssocID="{B7CA1DED-AAB1-4BA8-94F3-AB07D02AF63C}" presName="descendantText" presStyleLbl="alignAcc1" presStyleIdx="3" presStyleCnt="5">
        <dgm:presLayoutVars>
          <dgm:bulletEnabled val="1"/>
        </dgm:presLayoutVars>
      </dgm:prSet>
      <dgm:spPr/>
    </dgm:pt>
    <dgm:pt modelId="{9EC5519C-BA0C-46FE-9FD9-CEC36390442D}" type="pres">
      <dgm:prSet presAssocID="{14800604-33F7-4517-BF93-28945AE5C1B7}" presName="sp" presStyleCnt="0"/>
      <dgm:spPr/>
    </dgm:pt>
    <dgm:pt modelId="{1A1C56E5-5991-409F-BE77-A1EB476CBA13}" type="pres">
      <dgm:prSet presAssocID="{45E1CD4D-8D00-4811-81B8-76F0588742E9}" presName="composite" presStyleCnt="0"/>
      <dgm:spPr/>
    </dgm:pt>
    <dgm:pt modelId="{C09D07D1-AF85-4B04-AD75-325E4D53883F}" type="pres">
      <dgm:prSet presAssocID="{45E1CD4D-8D00-4811-81B8-76F0588742E9}" presName="parentText" presStyleLbl="alignNode1" presStyleIdx="4" presStyleCnt="5">
        <dgm:presLayoutVars>
          <dgm:chMax val="1"/>
          <dgm:bulletEnabled val="1"/>
        </dgm:presLayoutVars>
      </dgm:prSet>
      <dgm:spPr/>
    </dgm:pt>
    <dgm:pt modelId="{5C205DEC-2FC1-4189-A53F-27C37E042CFF}" type="pres">
      <dgm:prSet presAssocID="{45E1CD4D-8D00-4811-81B8-76F0588742E9}" presName="descendantText" presStyleLbl="alignAcc1" presStyleIdx="4" presStyleCnt="5">
        <dgm:presLayoutVars>
          <dgm:bulletEnabled val="1"/>
        </dgm:presLayoutVars>
      </dgm:prSet>
      <dgm:spPr/>
    </dgm:pt>
  </dgm:ptLst>
  <dgm:cxnLst>
    <dgm:cxn modelId="{A4B29807-44F4-4C7A-B17F-CF65136A5F4F}" type="presOf" srcId="{B7CA1DED-AAB1-4BA8-94F3-AB07D02AF63C}" destId="{860A1499-DA42-435F-BC27-DA492AE82565}" srcOrd="0" destOrd="0" presId="urn:microsoft.com/office/officeart/2005/8/layout/chevron2"/>
    <dgm:cxn modelId="{60512824-2A5F-4E5F-AB12-EFC10C7591E0}" srcId="{358730BC-36B5-4F1D-BB6B-89C1E94DD0D4}" destId="{2F0CEA6C-16B7-44E0-AA32-3A9F6BDB5A83}" srcOrd="1" destOrd="0" parTransId="{244AC98F-4263-46DC-B541-32A690FDA88F}" sibTransId="{1341B383-33DF-469B-89F8-FDAD757FF466}"/>
    <dgm:cxn modelId="{9411D224-0369-467C-8C0E-E258DC710C2F}" type="presOf" srcId="{59E5B83B-24AB-4DBF-A743-37082DDC1AE4}" destId="{29BD2A6D-2D17-4F47-B233-B3D9C408F18E}" srcOrd="0" destOrd="0" presId="urn:microsoft.com/office/officeart/2005/8/layout/chevron2"/>
    <dgm:cxn modelId="{D5AE2B27-412D-4C84-B842-57906B08DB90}" type="presOf" srcId="{2F0CEA6C-16B7-44E0-AA32-3A9F6BDB5A83}" destId="{37E9DBA8-C3D3-45C5-A3DA-CF2E6304EB1C}" srcOrd="0" destOrd="1"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1FD86C67-A932-4C64-BACD-1B2C5A8D557F}" type="presOf" srcId="{CB663D87-DBEA-44B2-8271-E02239E48526}" destId="{51133945-545F-444C-8C54-A360637DFD43}" srcOrd="0" destOrd="1" presId="urn:microsoft.com/office/officeart/2005/8/layout/chevron2"/>
    <dgm:cxn modelId="{89E17269-47BF-4181-86AE-41A6235A2C68}" type="presOf" srcId="{65C26C74-61F3-429F-83C1-668435640FD1}" destId="{0DC72D43-BBED-4956-84A6-8E00D0A06D62}" srcOrd="0" destOrd="0" presId="urn:microsoft.com/office/officeart/2005/8/layout/chevron2"/>
    <dgm:cxn modelId="{055FC44F-29BE-4355-93B1-F160181518D0}" type="presOf" srcId="{358730BC-36B5-4F1D-BB6B-89C1E94DD0D4}" destId="{3F25E0D8-3D94-4F3D-A560-1ADB62F81771}" srcOrd="0" destOrd="0" presId="urn:microsoft.com/office/officeart/2005/8/layout/chevron2"/>
    <dgm:cxn modelId="{1133F459-663F-4BE4-9FDA-A109F09FE397}" srcId="{B7CA1DED-AAB1-4BA8-94F3-AB07D02AF63C}" destId="{65C26C74-61F3-429F-83C1-668435640FD1}" srcOrd="0" destOrd="0" parTransId="{BC48759C-E1CD-45BB-B0A7-EEE927069975}" sibTransId="{3E2174FF-9092-4CC3-BBC5-82CE9A141004}"/>
    <dgm:cxn modelId="{DBC86D85-790B-4D3B-AFDD-24397148E1E6}" srcId="{59E5B83B-24AB-4DBF-A743-37082DDC1AE4}" destId="{E11ED51F-FC57-4E8C-A4FA-2F2412E1B6F3}" srcOrd="0" destOrd="0" parTransId="{D3F3496B-860E-4EC5-9E14-A77E8F83D5B6}" sibTransId="{7FEC9921-23DD-4441-AE8C-335610B7D854}"/>
    <dgm:cxn modelId="{7651078E-1B95-409B-AF97-100E8E371139}" srcId="{45E1CD4D-8D00-4811-81B8-76F0588742E9}" destId="{18C25667-DC67-46C9-B387-10D053DACFCE}" srcOrd="0" destOrd="0" parTransId="{5F801BB8-0CAD-4551-A1BA-C8A2ED97641E}" sibTransId="{EAF4ECF1-4CCA-4B6E-B459-D6DF85A9ABE2}"/>
    <dgm:cxn modelId="{45F3D6A0-D37B-49F8-BD56-807BBB2DCA86}" type="presOf" srcId="{7130396E-CEC0-492D-94BF-45E190080DD6}" destId="{37E9DBA8-C3D3-45C5-A3DA-CF2E6304EB1C}" srcOrd="0" destOrd="0" presId="urn:microsoft.com/office/officeart/2005/8/layout/chevron2"/>
    <dgm:cxn modelId="{541CD5A3-708C-4455-8A42-E73EBFD0CFC5}" type="presOf" srcId="{E65BCE99-4ED1-4933-B022-E03E405989C7}" destId="{51133945-545F-444C-8C54-A360637DFD43}" srcOrd="0" destOrd="0" presId="urn:microsoft.com/office/officeart/2005/8/layout/chevron2"/>
    <dgm:cxn modelId="{26A5F2AA-76F2-4C79-8A29-F6D5E316F8E2}" type="presOf" srcId="{BD564727-FDBA-4C51-8D67-36A67DAB1E0D}" destId="{0EFEF749-ADCA-4AB7-85BF-6527341ED934}" srcOrd="0" destOrd="0" presId="urn:microsoft.com/office/officeart/2005/8/layout/chevron2"/>
    <dgm:cxn modelId="{A0E640B5-6522-4B70-9CBA-0A5F5E88BC30}" srcId="{F818AFDF-B8B7-4046-BAD5-61E4B03B1555}" destId="{45E1CD4D-8D00-4811-81B8-76F0588742E9}" srcOrd="4" destOrd="0" parTransId="{7F952264-715C-427A-B066-7D10A26B5888}" sibTransId="{F55DE707-D3AB-4AE5-BAEF-5DBCC0A79F68}"/>
    <dgm:cxn modelId="{E25564C0-C87F-4680-A6B4-3D05557538D0}" srcId="{F818AFDF-B8B7-4046-BAD5-61E4B03B1555}" destId="{BD564727-FDBA-4C51-8D67-36A67DAB1E0D}" srcOrd="2" destOrd="0" parTransId="{C8889D86-679D-4F3B-B482-D690BD9C12A1}" sibTransId="{AA4986DC-367D-4623-B619-C479B19A87EB}"/>
    <dgm:cxn modelId="{D75D34C2-7DE5-4944-A768-BD2C1DAA759A}" type="presOf" srcId="{45E1CD4D-8D00-4811-81B8-76F0588742E9}" destId="{C09D07D1-AF85-4B04-AD75-325E4D53883F}"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7FA489D1-3C02-44C3-ADAC-FFAFBE1C3F09}" srcId="{BD564727-FDBA-4C51-8D67-36A67DAB1E0D}" destId="{CB663D87-DBEA-44B2-8271-E02239E48526}" srcOrd="1" destOrd="0" parTransId="{010E45CA-473A-4A6F-A9B7-185E3E9E35B5}" sibTransId="{F0094D86-72F9-4101-9746-150B01E508CB}"/>
    <dgm:cxn modelId="{5C3B67D4-FCAC-49C4-901C-9BA3FB03F368}" srcId="{F818AFDF-B8B7-4046-BAD5-61E4B03B1555}" destId="{358730BC-36B5-4F1D-BB6B-89C1E94DD0D4}" srcOrd="0" destOrd="0" parTransId="{64E2E1A6-03B8-428B-9E42-252AD23A86FA}" sibTransId="{3328B38C-4817-481C-8F1D-6E429EA4F430}"/>
    <dgm:cxn modelId="{5F18FBDA-01D0-4F87-92E1-2147A73A3E81}" type="presOf" srcId="{18C25667-DC67-46C9-B387-10D053DACFCE}" destId="{5C205DEC-2FC1-4189-A53F-27C37E042CFF}" srcOrd="0" destOrd="0" presId="urn:microsoft.com/office/officeart/2005/8/layout/chevron2"/>
    <dgm:cxn modelId="{F0DE98EB-02BB-419B-9B49-03DFAAFEABFA}" srcId="{F818AFDF-B8B7-4046-BAD5-61E4B03B1555}" destId="{59E5B83B-24AB-4DBF-A743-37082DDC1AE4}" srcOrd="1" destOrd="0" parTransId="{06CCA41F-C067-4A4C-96A7-8CAD5E0F9E92}" sibTransId="{555B84CC-18BB-4329-8F6E-C6794F25645E}"/>
    <dgm:cxn modelId="{7E5214EC-9784-425D-9DB6-5465D395FE2B}" srcId="{F818AFDF-B8B7-4046-BAD5-61E4B03B1555}" destId="{B7CA1DED-AAB1-4BA8-94F3-AB07D02AF63C}" srcOrd="3" destOrd="0" parTransId="{BC7AC73C-40CB-4330-BA63-9BD056A9A738}" sibTransId="{14800604-33F7-4517-BF93-28945AE5C1B7}"/>
    <dgm:cxn modelId="{DECC4FF2-CE36-4A7A-B66A-9F3C2D46C192}" srcId="{BD564727-FDBA-4C51-8D67-36A67DAB1E0D}" destId="{E65BCE99-4ED1-4933-B022-E03E405989C7}" srcOrd="0" destOrd="0" parTransId="{D42AC421-1D37-4EB1-89AB-7A899F42616B}" sibTransId="{24ABA2F0-6489-4828-B530-22E11FD4A159}"/>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 modelId="{114FFBC9-AF0E-419F-973E-79130B702372}" type="presParOf" srcId="{49497E1D-189E-4D3E-BDC9-1072C418C224}" destId="{C765424B-72CE-4B94-B992-04D6B86670C4}" srcOrd="3" destOrd="0" presId="urn:microsoft.com/office/officeart/2005/8/layout/chevron2"/>
    <dgm:cxn modelId="{4C5A9EAD-530B-4DEC-8D42-723BBB42954C}" type="presParOf" srcId="{49497E1D-189E-4D3E-BDC9-1072C418C224}" destId="{8D2899A1-1966-4EC1-A4CF-0F85BB9E5D2C}" srcOrd="4" destOrd="0" presId="urn:microsoft.com/office/officeart/2005/8/layout/chevron2"/>
    <dgm:cxn modelId="{38F31F24-D42D-479D-A4C4-6D99F91AF650}" type="presParOf" srcId="{8D2899A1-1966-4EC1-A4CF-0F85BB9E5D2C}" destId="{0EFEF749-ADCA-4AB7-85BF-6527341ED934}" srcOrd="0" destOrd="0" presId="urn:microsoft.com/office/officeart/2005/8/layout/chevron2"/>
    <dgm:cxn modelId="{6A1AE65F-0AAA-4790-914D-A7C5D6D358B3}" type="presParOf" srcId="{8D2899A1-1966-4EC1-A4CF-0F85BB9E5D2C}" destId="{51133945-545F-444C-8C54-A360637DFD43}" srcOrd="1" destOrd="0" presId="urn:microsoft.com/office/officeart/2005/8/layout/chevron2"/>
    <dgm:cxn modelId="{19D098F5-5EFB-416B-B3AD-027F105B6699}" type="presParOf" srcId="{49497E1D-189E-4D3E-BDC9-1072C418C224}" destId="{4D03061A-3D92-46BA-BAC1-65F44D1A26E0}" srcOrd="5" destOrd="0" presId="urn:microsoft.com/office/officeart/2005/8/layout/chevron2"/>
    <dgm:cxn modelId="{DCCA78D1-E507-417B-9812-6F564400EF57}" type="presParOf" srcId="{49497E1D-189E-4D3E-BDC9-1072C418C224}" destId="{C0D6AB10-DE0A-43E7-8C93-3F0C8A6DE83E}" srcOrd="6" destOrd="0" presId="urn:microsoft.com/office/officeart/2005/8/layout/chevron2"/>
    <dgm:cxn modelId="{563A37A6-1E61-4317-BAB5-7D48A2A0A1A5}" type="presParOf" srcId="{C0D6AB10-DE0A-43E7-8C93-3F0C8A6DE83E}" destId="{860A1499-DA42-435F-BC27-DA492AE82565}" srcOrd="0" destOrd="0" presId="urn:microsoft.com/office/officeart/2005/8/layout/chevron2"/>
    <dgm:cxn modelId="{6F5180D6-B91D-458E-84AF-907226F3DEA8}" type="presParOf" srcId="{C0D6AB10-DE0A-43E7-8C93-3F0C8A6DE83E}" destId="{0DC72D43-BBED-4956-84A6-8E00D0A06D62}" srcOrd="1" destOrd="0" presId="urn:microsoft.com/office/officeart/2005/8/layout/chevron2"/>
    <dgm:cxn modelId="{7680E733-D695-49E7-90DF-85B61932AE23}" type="presParOf" srcId="{49497E1D-189E-4D3E-BDC9-1072C418C224}" destId="{9EC5519C-BA0C-46FE-9FD9-CEC36390442D}" srcOrd="7" destOrd="0" presId="urn:microsoft.com/office/officeart/2005/8/layout/chevron2"/>
    <dgm:cxn modelId="{B56EFE37-4260-4B32-9D51-9D86683C73EF}" type="presParOf" srcId="{49497E1D-189E-4D3E-BDC9-1072C418C224}" destId="{1A1C56E5-5991-409F-BE77-A1EB476CBA13}" srcOrd="8" destOrd="0" presId="urn:microsoft.com/office/officeart/2005/8/layout/chevron2"/>
    <dgm:cxn modelId="{5E759342-A3B9-41AD-A790-D64A699C8AA8}" type="presParOf" srcId="{1A1C56E5-5991-409F-BE77-A1EB476CBA13}" destId="{C09D07D1-AF85-4B04-AD75-325E4D53883F}" srcOrd="0" destOrd="0" presId="urn:microsoft.com/office/officeart/2005/8/layout/chevron2"/>
    <dgm:cxn modelId="{479DB18D-4C39-4B17-A172-4039B4B87F42}" type="presParOf" srcId="{1A1C56E5-5991-409F-BE77-A1EB476CBA13}" destId="{5C205DEC-2FC1-4189-A53F-27C37E042CF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7130396E-CEC0-492D-94BF-45E190080DD6}">
      <dgm:prSet custT="1"/>
      <dgm:spPr/>
      <dgm:t>
        <a:bodyPr/>
        <a:lstStyle/>
        <a:p>
          <a:r>
            <a:rPr lang="en-US" sz="1800" dirty="0"/>
            <a:t>Imputing the missing values by Mean, Mode</a:t>
          </a:r>
        </a:p>
      </dgm:t>
    </dgm:pt>
    <dgm:pt modelId="{9EA4929F-C88B-4204-98BB-4A51E91E29C1}" type="parTrans" cxnId="{50EB6744-D7F8-4CD5-B0EE-7ECE7749D6A5}">
      <dgm:prSet/>
      <dgm:spPr/>
      <dgm:t>
        <a:bodyPr/>
        <a:lstStyle/>
        <a:p>
          <a:endParaRPr lang="en-US" sz="1800"/>
        </a:p>
      </dgm:t>
    </dgm:pt>
    <dgm:pt modelId="{A97B64F2-6D42-4F74-9E8C-A8B2724EDDE8}" type="sibTrans" cxnId="{50EB6744-D7F8-4CD5-B0EE-7ECE7749D6A5}">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pPr>
            <a:buFont typeface="Arial" panose="020B0604020202020204" pitchFamily="34" charset="0"/>
            <a:buChar char="•"/>
          </a:pPr>
          <a:r>
            <a:rPr lang="en-US" sz="1800" b="0" i="0" dirty="0"/>
            <a:t>Didn't handle the outliers.</a:t>
          </a:r>
          <a:endParaRPr lang="en-US" sz="1800" dirty="0"/>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BD564727-FDBA-4C51-8D67-36A67DAB1E0D}">
      <dgm:prSet custT="1"/>
      <dgm:spPr>
        <a:solidFill>
          <a:srgbClr val="AEB733">
            <a:hueOff val="9205595"/>
            <a:satOff val="-23742"/>
            <a:lumOff val="2092"/>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400" kern="1200" dirty="0">
              <a:solidFill>
                <a:prstClr val="white"/>
              </a:solidFill>
              <a:latin typeface="Arial"/>
              <a:ea typeface="+mn-ea"/>
              <a:cs typeface="+mn-cs"/>
            </a:rPr>
            <a:t>Step 3</a:t>
          </a:r>
        </a:p>
      </dgm:t>
    </dgm:pt>
    <dgm:pt modelId="{C8889D86-679D-4F3B-B482-D690BD9C12A1}" type="parTrans" cxnId="{E25564C0-C87F-4680-A6B4-3D05557538D0}">
      <dgm:prSet/>
      <dgm:spPr/>
      <dgm:t>
        <a:bodyPr/>
        <a:lstStyle/>
        <a:p>
          <a:endParaRPr lang="en-US" sz="1800"/>
        </a:p>
      </dgm:t>
    </dgm:pt>
    <dgm:pt modelId="{AA4986DC-367D-4623-B619-C479B19A87EB}" type="sibTrans" cxnId="{E25564C0-C87F-4680-A6B4-3D05557538D0}">
      <dgm:prSet/>
      <dgm:spPr/>
      <dgm:t>
        <a:bodyPr/>
        <a:lstStyle/>
        <a:p>
          <a:endParaRPr lang="en-US" sz="1800"/>
        </a:p>
      </dgm:t>
    </dgm:pt>
    <dgm:pt modelId="{E65BCE99-4ED1-4933-B022-E03E405989C7}">
      <dgm:prSet custT="1"/>
      <dgm:spPr/>
      <dgm:t>
        <a:bodyPr/>
        <a:lstStyle/>
        <a:p>
          <a:r>
            <a:rPr lang="en-US" sz="1800" dirty="0"/>
            <a:t>Using Robust Scaler</a:t>
          </a:r>
        </a:p>
      </dgm:t>
    </dgm:pt>
    <dgm:pt modelId="{D42AC421-1D37-4EB1-89AB-7A899F42616B}" type="parTrans" cxnId="{DECC4FF2-CE36-4A7A-B66A-9F3C2D46C192}">
      <dgm:prSet/>
      <dgm:spPr/>
      <dgm:t>
        <a:bodyPr/>
        <a:lstStyle/>
        <a:p>
          <a:endParaRPr lang="en-US" sz="1800"/>
        </a:p>
      </dgm:t>
    </dgm:pt>
    <dgm:pt modelId="{24ABA2F0-6489-4828-B530-22E11FD4A159}" type="sibTrans" cxnId="{DECC4FF2-CE36-4A7A-B66A-9F3C2D46C192}">
      <dgm:prSet/>
      <dgm:spPr/>
      <dgm:t>
        <a:bodyPr/>
        <a:lstStyle/>
        <a:p>
          <a:endParaRPr lang="en-US" sz="1800"/>
        </a:p>
      </dgm:t>
    </dgm:pt>
    <dgm:pt modelId="{CB663D87-DBEA-44B2-8271-E02239E48526}">
      <dgm:prSet custT="1"/>
      <dgm:spPr/>
      <dgm:t>
        <a:bodyPr/>
        <a:lstStyle/>
        <a:p>
          <a:r>
            <a:rPr lang="en-US" sz="1800" dirty="0"/>
            <a:t>Using One Hot Encoding</a:t>
          </a:r>
        </a:p>
      </dgm:t>
    </dgm:pt>
    <dgm:pt modelId="{010E45CA-473A-4A6F-A9B7-185E3E9E35B5}" type="parTrans" cxnId="{7FA489D1-3C02-44C3-ADAC-FFAFBE1C3F09}">
      <dgm:prSet/>
      <dgm:spPr/>
      <dgm:t>
        <a:bodyPr/>
        <a:lstStyle/>
        <a:p>
          <a:endParaRPr lang="en-US" sz="1800"/>
        </a:p>
      </dgm:t>
    </dgm:pt>
    <dgm:pt modelId="{F0094D86-72F9-4101-9746-150B01E508CB}" type="sibTrans" cxnId="{7FA489D1-3C02-44C3-ADAC-FFAFBE1C3F09}">
      <dgm:prSet/>
      <dgm:spPr/>
      <dgm:t>
        <a:bodyPr/>
        <a:lstStyle/>
        <a:p>
          <a:endParaRPr lang="en-US" sz="1800"/>
        </a:p>
      </dgm:t>
    </dgm:pt>
    <dgm:pt modelId="{B7CA1DED-AAB1-4BA8-94F3-AB07D02AF63C}">
      <dgm:prSet custT="1"/>
      <dgm:spPr/>
      <dgm:t>
        <a:bodyPr/>
        <a:lstStyle/>
        <a:p>
          <a:r>
            <a:rPr lang="en-US" sz="1400" dirty="0"/>
            <a:t>Step 4</a:t>
          </a:r>
        </a:p>
      </dgm:t>
    </dgm:pt>
    <dgm:pt modelId="{BC7AC73C-40CB-4330-BA63-9BD056A9A738}" type="parTrans" cxnId="{7E5214EC-9784-425D-9DB6-5465D395FE2B}">
      <dgm:prSet/>
      <dgm:spPr/>
      <dgm:t>
        <a:bodyPr/>
        <a:lstStyle/>
        <a:p>
          <a:endParaRPr lang="en-US" sz="1800"/>
        </a:p>
      </dgm:t>
    </dgm:pt>
    <dgm:pt modelId="{14800604-33F7-4517-BF93-28945AE5C1B7}" type="sibTrans" cxnId="{7E5214EC-9784-425D-9DB6-5465D395FE2B}">
      <dgm:prSet/>
      <dgm:spPr/>
      <dgm:t>
        <a:bodyPr/>
        <a:lstStyle/>
        <a:p>
          <a:endParaRPr lang="en-US" sz="1800"/>
        </a:p>
      </dgm:t>
    </dgm:pt>
    <dgm:pt modelId="{65C26C74-61F3-429F-83C1-668435640FD1}">
      <dgm:prSet custT="1"/>
      <dgm:spPr/>
      <dgm:t>
        <a:bodyPr/>
        <a:lstStyle/>
        <a:p>
          <a:r>
            <a:rPr lang="en-US" sz="1800" dirty="0"/>
            <a:t> Model selection (using the same models of step 1 )</a:t>
          </a:r>
        </a:p>
      </dgm:t>
    </dgm:pt>
    <dgm:pt modelId="{BC48759C-E1CD-45BB-B0A7-EEE927069975}" type="parTrans" cxnId="{1133F459-663F-4BE4-9FDA-A109F09FE397}">
      <dgm:prSet/>
      <dgm:spPr/>
      <dgm:t>
        <a:bodyPr/>
        <a:lstStyle/>
        <a:p>
          <a:endParaRPr lang="en-US" sz="1800"/>
        </a:p>
      </dgm:t>
    </dgm:pt>
    <dgm:pt modelId="{3E2174FF-9092-4CC3-BBC5-82CE9A141004}" type="sibTrans" cxnId="{1133F459-663F-4BE4-9FDA-A109F09FE397}">
      <dgm:prSet/>
      <dgm:spPr/>
      <dgm:t>
        <a:bodyPr/>
        <a:lstStyle/>
        <a:p>
          <a:endParaRPr lang="en-US" sz="1800"/>
        </a:p>
      </dgm:t>
    </dgm:pt>
    <dgm:pt modelId="{45E1CD4D-8D00-4811-81B8-76F0588742E9}">
      <dgm:prSet/>
      <dgm:spPr>
        <a:solidFill>
          <a:schemeClr val="accent6">
            <a:lumMod val="75000"/>
          </a:schemeClr>
        </a:solidFill>
        <a:ln w="12700" cap="flat" cmpd="sng" algn="ctr">
          <a:solidFill>
            <a:prstClr val="white">
              <a:hueOff val="0"/>
              <a:satOff val="0"/>
              <a:lumOff val="0"/>
              <a:alphaOff val="0"/>
            </a:prstClr>
          </a:solidFill>
          <a:prstDash val="solid"/>
          <a:miter lim="800000"/>
        </a:ln>
        <a:effectLst/>
      </dgm:spPr>
      <dgm:t>
        <a:bodyPr vert="horz"/>
        <a:lstStyle/>
        <a:p>
          <a:r>
            <a:rPr lang="en-US" dirty="0"/>
            <a:t>Step 5</a:t>
          </a:r>
        </a:p>
      </dgm:t>
    </dgm:pt>
    <dgm:pt modelId="{7F952264-715C-427A-B066-7D10A26B5888}" type="parTrans" cxnId="{A0E640B5-6522-4B70-9CBA-0A5F5E88BC30}">
      <dgm:prSet/>
      <dgm:spPr/>
      <dgm:t>
        <a:bodyPr/>
        <a:lstStyle/>
        <a:p>
          <a:endParaRPr lang="en-US" sz="1800"/>
        </a:p>
      </dgm:t>
    </dgm:pt>
    <dgm:pt modelId="{F55DE707-D3AB-4AE5-BAEF-5DBCC0A79F68}" type="sibTrans" cxnId="{A0E640B5-6522-4B70-9CBA-0A5F5E88BC30}">
      <dgm:prSet/>
      <dgm:spPr/>
      <dgm:t>
        <a:bodyPr/>
        <a:lstStyle/>
        <a:p>
          <a:endParaRPr lang="en-US" sz="1800"/>
        </a:p>
      </dgm:t>
    </dgm:pt>
    <dgm:pt modelId="{18C25667-DC67-46C9-B387-10D053DACFCE}">
      <dgm:prSet custT="1"/>
      <dgm:spPr/>
      <dgm:t>
        <a:bodyPr/>
        <a:lstStyle/>
        <a:p>
          <a:r>
            <a:rPr lang="en-US" sz="1800" dirty="0"/>
            <a:t>Tuning the best model (CatBoost)</a:t>
          </a:r>
        </a:p>
      </dgm:t>
    </dgm:pt>
    <dgm:pt modelId="{5F801BB8-0CAD-4551-A1BA-C8A2ED97641E}" type="parTrans" cxnId="{7651078E-1B95-409B-AF97-100E8E371139}">
      <dgm:prSet/>
      <dgm:spPr/>
      <dgm:t>
        <a:bodyPr/>
        <a:lstStyle/>
        <a:p>
          <a:endParaRPr lang="en-US" sz="1800"/>
        </a:p>
      </dgm:t>
    </dgm:pt>
    <dgm:pt modelId="{EAF4ECF1-4CCA-4B6E-B459-D6DF85A9ABE2}" type="sibTrans" cxnId="{7651078E-1B95-409B-AF97-100E8E371139}">
      <dgm:prSet/>
      <dgm:spPr/>
      <dgm:t>
        <a:bodyPr/>
        <a:lstStyle/>
        <a:p>
          <a:endParaRPr lang="en-US" sz="1800"/>
        </a:p>
      </dgm:t>
    </dgm:pt>
    <dgm:pt modelId="{2F0CEA6C-16B7-44E0-AA32-3A9F6BDB5A83}">
      <dgm:prSet custT="1"/>
      <dgm:spPr/>
      <dgm:t>
        <a:bodyPr/>
        <a:lstStyle/>
        <a:p>
          <a:r>
            <a:rPr lang="en-US" sz="1800" b="0" i="0" dirty="0"/>
            <a:t>Deleted '</a:t>
          </a:r>
          <a:r>
            <a:rPr lang="en-US" sz="1800" b="0" i="0" dirty="0" err="1"/>
            <a:t>prev_address_months_count</a:t>
          </a:r>
          <a:r>
            <a:rPr lang="en-US" sz="1800" b="0" i="0" dirty="0"/>
            <a:t>'</a:t>
          </a:r>
          <a:endParaRPr lang="en-US" sz="1800" dirty="0"/>
        </a:p>
      </dgm:t>
    </dgm:pt>
    <dgm:pt modelId="{244AC98F-4263-46DC-B541-32A690FDA88F}" type="parTrans" cxnId="{60512824-2A5F-4E5F-AB12-EFC10C7591E0}">
      <dgm:prSet/>
      <dgm:spPr/>
      <dgm:t>
        <a:bodyPr/>
        <a:lstStyle/>
        <a:p>
          <a:endParaRPr lang="en-US"/>
        </a:p>
      </dgm:t>
    </dgm:pt>
    <dgm:pt modelId="{1341B383-33DF-469B-89F8-FDAD757FF466}" type="sibTrans" cxnId="{60512824-2A5F-4E5F-AB12-EFC10C7591E0}">
      <dgm:prSet/>
      <dgm:spPr/>
      <dgm:t>
        <a:bodyPr/>
        <a:lstStyle/>
        <a:p>
          <a:endParaRPr lang="en-US"/>
        </a:p>
      </dgm:t>
    </dgm:pt>
    <dgm:pt modelId="{063B280D-4697-4ECC-BE37-F7A309990EF2}">
      <dgm:prSet custT="1"/>
      <dgm:spPr/>
      <dgm:t>
        <a:bodyPr/>
        <a:lstStyle/>
        <a:p>
          <a:r>
            <a:rPr lang="en-US" sz="1800" b="0" i="0" dirty="0"/>
            <a:t>.And deleted the last column created for each feature after one hot encoding manually</a:t>
          </a:r>
          <a:endParaRPr lang="en-US" sz="1800" dirty="0"/>
        </a:p>
      </dgm:t>
    </dgm:pt>
    <dgm:pt modelId="{58E3D0C4-1A4C-411C-ADF2-3749FB17FC6D}" type="parTrans" cxnId="{BA52A75F-4E13-4D5B-994B-0DED2518DD5F}">
      <dgm:prSet/>
      <dgm:spPr/>
      <dgm:t>
        <a:bodyPr/>
        <a:lstStyle/>
        <a:p>
          <a:endParaRPr lang="en-US"/>
        </a:p>
      </dgm:t>
    </dgm:pt>
    <dgm:pt modelId="{9FCD687D-E443-41B3-9B28-D1568BE05387}" type="sibTrans" cxnId="{BA52A75F-4E13-4D5B-994B-0DED2518DD5F}">
      <dgm:prSet/>
      <dgm:spPr/>
      <dgm:t>
        <a:bodyPr/>
        <a:lstStyle/>
        <a:p>
          <a:endParaRPr lang="en-US"/>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5">
        <dgm:presLayoutVars>
          <dgm:chMax val="1"/>
          <dgm:bulletEnabled val="1"/>
        </dgm:presLayoutVars>
      </dgm:prSet>
      <dgm:spPr/>
    </dgm:pt>
    <dgm:pt modelId="{37E9DBA8-C3D3-45C5-A3DA-CF2E6304EB1C}" type="pres">
      <dgm:prSet presAssocID="{358730BC-36B5-4F1D-BB6B-89C1E94DD0D4}" presName="descendantText" presStyleLbl="alignAcc1" presStyleIdx="0" presStyleCnt="5">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5">
        <dgm:presLayoutVars>
          <dgm:chMax val="1"/>
          <dgm:bulletEnabled val="1"/>
        </dgm:presLayoutVars>
      </dgm:prSet>
      <dgm:spPr/>
    </dgm:pt>
    <dgm:pt modelId="{03BA3B0B-01BE-4CCD-8C1F-10271A6A2373}" type="pres">
      <dgm:prSet presAssocID="{59E5B83B-24AB-4DBF-A743-37082DDC1AE4}" presName="descendantText" presStyleLbl="alignAcc1" presStyleIdx="1" presStyleCnt="5">
        <dgm:presLayoutVars>
          <dgm:bulletEnabled val="1"/>
        </dgm:presLayoutVars>
      </dgm:prSet>
      <dgm:spPr/>
    </dgm:pt>
    <dgm:pt modelId="{C765424B-72CE-4B94-B992-04D6B86670C4}" type="pres">
      <dgm:prSet presAssocID="{555B84CC-18BB-4329-8F6E-C6794F25645E}" presName="sp" presStyleCnt="0"/>
      <dgm:spPr/>
    </dgm:pt>
    <dgm:pt modelId="{8D2899A1-1966-4EC1-A4CF-0F85BB9E5D2C}" type="pres">
      <dgm:prSet presAssocID="{BD564727-FDBA-4C51-8D67-36A67DAB1E0D}" presName="composite" presStyleCnt="0"/>
      <dgm:spPr/>
    </dgm:pt>
    <dgm:pt modelId="{0EFEF749-ADCA-4AB7-85BF-6527341ED934}" type="pres">
      <dgm:prSet presAssocID="{BD564727-FDBA-4C51-8D67-36A67DAB1E0D}" presName="parentText" presStyleLbl="alignNode1" presStyleIdx="2" presStyleCnt="5">
        <dgm:presLayoutVars>
          <dgm:chMax val="1"/>
          <dgm:bulletEnabled val="1"/>
        </dgm:presLayoutVars>
      </dgm:prSet>
      <dgm:spPr/>
    </dgm:pt>
    <dgm:pt modelId="{51133945-545F-444C-8C54-A360637DFD43}" type="pres">
      <dgm:prSet presAssocID="{BD564727-FDBA-4C51-8D67-36A67DAB1E0D}" presName="descendantText" presStyleLbl="alignAcc1" presStyleIdx="2" presStyleCnt="5" custScaleY="132935">
        <dgm:presLayoutVars>
          <dgm:bulletEnabled val="1"/>
        </dgm:presLayoutVars>
      </dgm:prSet>
      <dgm:spPr/>
    </dgm:pt>
    <dgm:pt modelId="{4D03061A-3D92-46BA-BAC1-65F44D1A26E0}" type="pres">
      <dgm:prSet presAssocID="{AA4986DC-367D-4623-B619-C479B19A87EB}" presName="sp" presStyleCnt="0"/>
      <dgm:spPr/>
    </dgm:pt>
    <dgm:pt modelId="{C0D6AB10-DE0A-43E7-8C93-3F0C8A6DE83E}" type="pres">
      <dgm:prSet presAssocID="{B7CA1DED-AAB1-4BA8-94F3-AB07D02AF63C}" presName="composite" presStyleCnt="0"/>
      <dgm:spPr/>
    </dgm:pt>
    <dgm:pt modelId="{860A1499-DA42-435F-BC27-DA492AE82565}" type="pres">
      <dgm:prSet presAssocID="{B7CA1DED-AAB1-4BA8-94F3-AB07D02AF63C}" presName="parentText" presStyleLbl="alignNode1" presStyleIdx="3" presStyleCnt="5">
        <dgm:presLayoutVars>
          <dgm:chMax val="1"/>
          <dgm:bulletEnabled val="1"/>
        </dgm:presLayoutVars>
      </dgm:prSet>
      <dgm:spPr/>
    </dgm:pt>
    <dgm:pt modelId="{0DC72D43-BBED-4956-84A6-8E00D0A06D62}" type="pres">
      <dgm:prSet presAssocID="{B7CA1DED-AAB1-4BA8-94F3-AB07D02AF63C}" presName="descendantText" presStyleLbl="alignAcc1" presStyleIdx="3" presStyleCnt="5">
        <dgm:presLayoutVars>
          <dgm:bulletEnabled val="1"/>
        </dgm:presLayoutVars>
      </dgm:prSet>
      <dgm:spPr/>
    </dgm:pt>
    <dgm:pt modelId="{9EC5519C-BA0C-46FE-9FD9-CEC36390442D}" type="pres">
      <dgm:prSet presAssocID="{14800604-33F7-4517-BF93-28945AE5C1B7}" presName="sp" presStyleCnt="0"/>
      <dgm:spPr/>
    </dgm:pt>
    <dgm:pt modelId="{1A1C56E5-5991-409F-BE77-A1EB476CBA13}" type="pres">
      <dgm:prSet presAssocID="{45E1CD4D-8D00-4811-81B8-76F0588742E9}" presName="composite" presStyleCnt="0"/>
      <dgm:spPr/>
    </dgm:pt>
    <dgm:pt modelId="{C09D07D1-AF85-4B04-AD75-325E4D53883F}" type="pres">
      <dgm:prSet presAssocID="{45E1CD4D-8D00-4811-81B8-76F0588742E9}" presName="parentText" presStyleLbl="alignNode1" presStyleIdx="4" presStyleCnt="5">
        <dgm:presLayoutVars>
          <dgm:chMax val="1"/>
          <dgm:bulletEnabled val="1"/>
        </dgm:presLayoutVars>
      </dgm:prSet>
      <dgm:spPr/>
    </dgm:pt>
    <dgm:pt modelId="{5C205DEC-2FC1-4189-A53F-27C37E042CFF}" type="pres">
      <dgm:prSet presAssocID="{45E1CD4D-8D00-4811-81B8-76F0588742E9}" presName="descendantText" presStyleLbl="alignAcc1" presStyleIdx="4" presStyleCnt="5">
        <dgm:presLayoutVars>
          <dgm:bulletEnabled val="1"/>
        </dgm:presLayoutVars>
      </dgm:prSet>
      <dgm:spPr/>
    </dgm:pt>
  </dgm:ptLst>
  <dgm:cxnLst>
    <dgm:cxn modelId="{A4B29807-44F4-4C7A-B17F-CF65136A5F4F}" type="presOf" srcId="{B7CA1DED-AAB1-4BA8-94F3-AB07D02AF63C}" destId="{860A1499-DA42-435F-BC27-DA492AE82565}" srcOrd="0" destOrd="0" presId="urn:microsoft.com/office/officeart/2005/8/layout/chevron2"/>
    <dgm:cxn modelId="{8D64DE08-05E2-4F94-B317-72C6950CC5BB}" type="presOf" srcId="{063B280D-4697-4ECC-BE37-F7A309990EF2}" destId="{51133945-545F-444C-8C54-A360637DFD43}" srcOrd="0" destOrd="2" presId="urn:microsoft.com/office/officeart/2005/8/layout/chevron2"/>
    <dgm:cxn modelId="{60512824-2A5F-4E5F-AB12-EFC10C7591E0}" srcId="{358730BC-36B5-4F1D-BB6B-89C1E94DD0D4}" destId="{2F0CEA6C-16B7-44E0-AA32-3A9F6BDB5A83}" srcOrd="1" destOrd="0" parTransId="{244AC98F-4263-46DC-B541-32A690FDA88F}" sibTransId="{1341B383-33DF-469B-89F8-FDAD757FF466}"/>
    <dgm:cxn modelId="{9411D224-0369-467C-8C0E-E258DC710C2F}" type="presOf" srcId="{59E5B83B-24AB-4DBF-A743-37082DDC1AE4}" destId="{29BD2A6D-2D17-4F47-B233-B3D9C408F18E}" srcOrd="0" destOrd="0" presId="urn:microsoft.com/office/officeart/2005/8/layout/chevron2"/>
    <dgm:cxn modelId="{D5AE2B27-412D-4C84-B842-57906B08DB90}" type="presOf" srcId="{2F0CEA6C-16B7-44E0-AA32-3A9F6BDB5A83}" destId="{37E9DBA8-C3D3-45C5-A3DA-CF2E6304EB1C}" srcOrd="0" destOrd="1" presId="urn:microsoft.com/office/officeart/2005/8/layout/chevron2"/>
    <dgm:cxn modelId="{BA52A75F-4E13-4D5B-994B-0DED2518DD5F}" srcId="{BD564727-FDBA-4C51-8D67-36A67DAB1E0D}" destId="{063B280D-4697-4ECC-BE37-F7A309990EF2}" srcOrd="2" destOrd="0" parTransId="{58E3D0C4-1A4C-411C-ADF2-3749FB17FC6D}" sibTransId="{9FCD687D-E443-41B3-9B28-D1568BE05387}"/>
    <dgm:cxn modelId="{50EB6744-D7F8-4CD5-B0EE-7ECE7749D6A5}" srcId="{358730BC-36B5-4F1D-BB6B-89C1E94DD0D4}" destId="{7130396E-CEC0-492D-94BF-45E190080DD6}" srcOrd="0" destOrd="0" parTransId="{9EA4929F-C88B-4204-98BB-4A51E91E29C1}" sibTransId="{A97B64F2-6D42-4F74-9E8C-A8B2724EDDE8}"/>
    <dgm:cxn modelId="{1FD86C67-A932-4C64-BACD-1B2C5A8D557F}" type="presOf" srcId="{CB663D87-DBEA-44B2-8271-E02239E48526}" destId="{51133945-545F-444C-8C54-A360637DFD43}" srcOrd="0" destOrd="1" presId="urn:microsoft.com/office/officeart/2005/8/layout/chevron2"/>
    <dgm:cxn modelId="{89E17269-47BF-4181-86AE-41A6235A2C68}" type="presOf" srcId="{65C26C74-61F3-429F-83C1-668435640FD1}" destId="{0DC72D43-BBED-4956-84A6-8E00D0A06D62}" srcOrd="0" destOrd="0" presId="urn:microsoft.com/office/officeart/2005/8/layout/chevron2"/>
    <dgm:cxn modelId="{055FC44F-29BE-4355-93B1-F160181518D0}" type="presOf" srcId="{358730BC-36B5-4F1D-BB6B-89C1E94DD0D4}" destId="{3F25E0D8-3D94-4F3D-A560-1ADB62F81771}" srcOrd="0" destOrd="0" presId="urn:microsoft.com/office/officeart/2005/8/layout/chevron2"/>
    <dgm:cxn modelId="{1133F459-663F-4BE4-9FDA-A109F09FE397}" srcId="{B7CA1DED-AAB1-4BA8-94F3-AB07D02AF63C}" destId="{65C26C74-61F3-429F-83C1-668435640FD1}" srcOrd="0" destOrd="0" parTransId="{BC48759C-E1CD-45BB-B0A7-EEE927069975}" sibTransId="{3E2174FF-9092-4CC3-BBC5-82CE9A141004}"/>
    <dgm:cxn modelId="{DBC86D85-790B-4D3B-AFDD-24397148E1E6}" srcId="{59E5B83B-24AB-4DBF-A743-37082DDC1AE4}" destId="{E11ED51F-FC57-4E8C-A4FA-2F2412E1B6F3}" srcOrd="0" destOrd="0" parTransId="{D3F3496B-860E-4EC5-9E14-A77E8F83D5B6}" sibTransId="{7FEC9921-23DD-4441-AE8C-335610B7D854}"/>
    <dgm:cxn modelId="{7651078E-1B95-409B-AF97-100E8E371139}" srcId="{45E1CD4D-8D00-4811-81B8-76F0588742E9}" destId="{18C25667-DC67-46C9-B387-10D053DACFCE}" srcOrd="0" destOrd="0" parTransId="{5F801BB8-0CAD-4551-A1BA-C8A2ED97641E}" sibTransId="{EAF4ECF1-4CCA-4B6E-B459-D6DF85A9ABE2}"/>
    <dgm:cxn modelId="{45F3D6A0-D37B-49F8-BD56-807BBB2DCA86}" type="presOf" srcId="{7130396E-CEC0-492D-94BF-45E190080DD6}" destId="{37E9DBA8-C3D3-45C5-A3DA-CF2E6304EB1C}" srcOrd="0" destOrd="0" presId="urn:microsoft.com/office/officeart/2005/8/layout/chevron2"/>
    <dgm:cxn modelId="{541CD5A3-708C-4455-8A42-E73EBFD0CFC5}" type="presOf" srcId="{E65BCE99-4ED1-4933-B022-E03E405989C7}" destId="{51133945-545F-444C-8C54-A360637DFD43}" srcOrd="0" destOrd="0" presId="urn:microsoft.com/office/officeart/2005/8/layout/chevron2"/>
    <dgm:cxn modelId="{26A5F2AA-76F2-4C79-8A29-F6D5E316F8E2}" type="presOf" srcId="{BD564727-FDBA-4C51-8D67-36A67DAB1E0D}" destId="{0EFEF749-ADCA-4AB7-85BF-6527341ED934}" srcOrd="0" destOrd="0" presId="urn:microsoft.com/office/officeart/2005/8/layout/chevron2"/>
    <dgm:cxn modelId="{A0E640B5-6522-4B70-9CBA-0A5F5E88BC30}" srcId="{F818AFDF-B8B7-4046-BAD5-61E4B03B1555}" destId="{45E1CD4D-8D00-4811-81B8-76F0588742E9}" srcOrd="4" destOrd="0" parTransId="{7F952264-715C-427A-B066-7D10A26B5888}" sibTransId="{F55DE707-D3AB-4AE5-BAEF-5DBCC0A79F68}"/>
    <dgm:cxn modelId="{E25564C0-C87F-4680-A6B4-3D05557538D0}" srcId="{F818AFDF-B8B7-4046-BAD5-61E4B03B1555}" destId="{BD564727-FDBA-4C51-8D67-36A67DAB1E0D}" srcOrd="2" destOrd="0" parTransId="{C8889D86-679D-4F3B-B482-D690BD9C12A1}" sibTransId="{AA4986DC-367D-4623-B619-C479B19A87EB}"/>
    <dgm:cxn modelId="{D75D34C2-7DE5-4944-A768-BD2C1DAA759A}" type="presOf" srcId="{45E1CD4D-8D00-4811-81B8-76F0588742E9}" destId="{C09D07D1-AF85-4B04-AD75-325E4D53883F}"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7FA489D1-3C02-44C3-ADAC-FFAFBE1C3F09}" srcId="{BD564727-FDBA-4C51-8D67-36A67DAB1E0D}" destId="{CB663D87-DBEA-44B2-8271-E02239E48526}" srcOrd="1" destOrd="0" parTransId="{010E45CA-473A-4A6F-A9B7-185E3E9E35B5}" sibTransId="{F0094D86-72F9-4101-9746-150B01E508CB}"/>
    <dgm:cxn modelId="{5C3B67D4-FCAC-49C4-901C-9BA3FB03F368}" srcId="{F818AFDF-B8B7-4046-BAD5-61E4B03B1555}" destId="{358730BC-36B5-4F1D-BB6B-89C1E94DD0D4}" srcOrd="0" destOrd="0" parTransId="{64E2E1A6-03B8-428B-9E42-252AD23A86FA}" sibTransId="{3328B38C-4817-481C-8F1D-6E429EA4F430}"/>
    <dgm:cxn modelId="{5F18FBDA-01D0-4F87-92E1-2147A73A3E81}" type="presOf" srcId="{18C25667-DC67-46C9-B387-10D053DACFCE}" destId="{5C205DEC-2FC1-4189-A53F-27C37E042CFF}" srcOrd="0" destOrd="0" presId="urn:microsoft.com/office/officeart/2005/8/layout/chevron2"/>
    <dgm:cxn modelId="{F0DE98EB-02BB-419B-9B49-03DFAAFEABFA}" srcId="{F818AFDF-B8B7-4046-BAD5-61E4B03B1555}" destId="{59E5B83B-24AB-4DBF-A743-37082DDC1AE4}" srcOrd="1" destOrd="0" parTransId="{06CCA41F-C067-4A4C-96A7-8CAD5E0F9E92}" sibTransId="{555B84CC-18BB-4329-8F6E-C6794F25645E}"/>
    <dgm:cxn modelId="{7E5214EC-9784-425D-9DB6-5465D395FE2B}" srcId="{F818AFDF-B8B7-4046-BAD5-61E4B03B1555}" destId="{B7CA1DED-AAB1-4BA8-94F3-AB07D02AF63C}" srcOrd="3" destOrd="0" parTransId="{BC7AC73C-40CB-4330-BA63-9BD056A9A738}" sibTransId="{14800604-33F7-4517-BF93-28945AE5C1B7}"/>
    <dgm:cxn modelId="{DECC4FF2-CE36-4A7A-B66A-9F3C2D46C192}" srcId="{BD564727-FDBA-4C51-8D67-36A67DAB1E0D}" destId="{E65BCE99-4ED1-4933-B022-E03E405989C7}" srcOrd="0" destOrd="0" parTransId="{D42AC421-1D37-4EB1-89AB-7A899F42616B}" sibTransId="{24ABA2F0-6489-4828-B530-22E11FD4A159}"/>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 modelId="{114FFBC9-AF0E-419F-973E-79130B702372}" type="presParOf" srcId="{49497E1D-189E-4D3E-BDC9-1072C418C224}" destId="{C765424B-72CE-4B94-B992-04D6B86670C4}" srcOrd="3" destOrd="0" presId="urn:microsoft.com/office/officeart/2005/8/layout/chevron2"/>
    <dgm:cxn modelId="{4C5A9EAD-530B-4DEC-8D42-723BBB42954C}" type="presParOf" srcId="{49497E1D-189E-4D3E-BDC9-1072C418C224}" destId="{8D2899A1-1966-4EC1-A4CF-0F85BB9E5D2C}" srcOrd="4" destOrd="0" presId="urn:microsoft.com/office/officeart/2005/8/layout/chevron2"/>
    <dgm:cxn modelId="{38F31F24-D42D-479D-A4C4-6D99F91AF650}" type="presParOf" srcId="{8D2899A1-1966-4EC1-A4CF-0F85BB9E5D2C}" destId="{0EFEF749-ADCA-4AB7-85BF-6527341ED934}" srcOrd="0" destOrd="0" presId="urn:microsoft.com/office/officeart/2005/8/layout/chevron2"/>
    <dgm:cxn modelId="{6A1AE65F-0AAA-4790-914D-A7C5D6D358B3}" type="presParOf" srcId="{8D2899A1-1966-4EC1-A4CF-0F85BB9E5D2C}" destId="{51133945-545F-444C-8C54-A360637DFD43}" srcOrd="1" destOrd="0" presId="urn:microsoft.com/office/officeart/2005/8/layout/chevron2"/>
    <dgm:cxn modelId="{19D098F5-5EFB-416B-B3AD-027F105B6699}" type="presParOf" srcId="{49497E1D-189E-4D3E-BDC9-1072C418C224}" destId="{4D03061A-3D92-46BA-BAC1-65F44D1A26E0}" srcOrd="5" destOrd="0" presId="urn:microsoft.com/office/officeart/2005/8/layout/chevron2"/>
    <dgm:cxn modelId="{DCCA78D1-E507-417B-9812-6F564400EF57}" type="presParOf" srcId="{49497E1D-189E-4D3E-BDC9-1072C418C224}" destId="{C0D6AB10-DE0A-43E7-8C93-3F0C8A6DE83E}" srcOrd="6" destOrd="0" presId="urn:microsoft.com/office/officeart/2005/8/layout/chevron2"/>
    <dgm:cxn modelId="{563A37A6-1E61-4317-BAB5-7D48A2A0A1A5}" type="presParOf" srcId="{C0D6AB10-DE0A-43E7-8C93-3F0C8A6DE83E}" destId="{860A1499-DA42-435F-BC27-DA492AE82565}" srcOrd="0" destOrd="0" presId="urn:microsoft.com/office/officeart/2005/8/layout/chevron2"/>
    <dgm:cxn modelId="{6F5180D6-B91D-458E-84AF-907226F3DEA8}" type="presParOf" srcId="{C0D6AB10-DE0A-43E7-8C93-3F0C8A6DE83E}" destId="{0DC72D43-BBED-4956-84A6-8E00D0A06D62}" srcOrd="1" destOrd="0" presId="urn:microsoft.com/office/officeart/2005/8/layout/chevron2"/>
    <dgm:cxn modelId="{7680E733-D695-49E7-90DF-85B61932AE23}" type="presParOf" srcId="{49497E1D-189E-4D3E-BDC9-1072C418C224}" destId="{9EC5519C-BA0C-46FE-9FD9-CEC36390442D}" srcOrd="7" destOrd="0" presId="urn:microsoft.com/office/officeart/2005/8/layout/chevron2"/>
    <dgm:cxn modelId="{B56EFE37-4260-4B32-9D51-9D86683C73EF}" type="presParOf" srcId="{49497E1D-189E-4D3E-BDC9-1072C418C224}" destId="{1A1C56E5-5991-409F-BE77-A1EB476CBA13}" srcOrd="8" destOrd="0" presId="urn:microsoft.com/office/officeart/2005/8/layout/chevron2"/>
    <dgm:cxn modelId="{5E759342-A3B9-41AD-A790-D64A699C8AA8}" type="presParOf" srcId="{1A1C56E5-5991-409F-BE77-A1EB476CBA13}" destId="{C09D07D1-AF85-4B04-AD75-325E4D53883F}" srcOrd="0" destOrd="0" presId="urn:microsoft.com/office/officeart/2005/8/layout/chevron2"/>
    <dgm:cxn modelId="{479DB18D-4C39-4B17-A172-4039B4B87F42}" type="presParOf" srcId="{1A1C56E5-5991-409F-BE77-A1EB476CBA13}" destId="{5C205DEC-2FC1-4189-A53F-27C37E042CF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r>
            <a:rPr lang="en-US" sz="1800" dirty="0"/>
            <a:t>Handled Class Imbalance using “imblearn” ensemble models</a:t>
          </a:r>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7130396E-CEC0-492D-94BF-45E190080DD6}">
      <dgm:prSet custT="1"/>
      <dgm:spPr/>
      <dgm:t>
        <a:bodyPr/>
        <a:lstStyle/>
        <a:p>
          <a:r>
            <a:rPr lang="en-US" sz="1800" dirty="0"/>
            <a:t>Used Step 2 – Pipeline 3 Preprocessing </a:t>
          </a:r>
        </a:p>
      </dgm:t>
    </dgm:pt>
    <dgm:pt modelId="{A97B64F2-6D42-4F74-9E8C-A8B2724EDDE8}" type="sibTrans" cxnId="{50EB6744-D7F8-4CD5-B0EE-7ECE7749D6A5}">
      <dgm:prSet/>
      <dgm:spPr/>
      <dgm:t>
        <a:bodyPr/>
        <a:lstStyle/>
        <a:p>
          <a:endParaRPr lang="en-US" sz="1800"/>
        </a:p>
      </dgm:t>
    </dgm:pt>
    <dgm:pt modelId="{9EA4929F-C88B-4204-98BB-4A51E91E29C1}" type="parTrans" cxnId="{50EB6744-D7F8-4CD5-B0EE-7ECE7749D6A5}">
      <dgm:prSet/>
      <dgm:spPr/>
      <dgm:t>
        <a:bodyPr/>
        <a:lstStyle/>
        <a:p>
          <a:endParaRPr lang="en-US" sz="1800"/>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2">
        <dgm:presLayoutVars>
          <dgm:chMax val="1"/>
          <dgm:bulletEnabled val="1"/>
        </dgm:presLayoutVars>
      </dgm:prSet>
      <dgm:spPr/>
    </dgm:pt>
    <dgm:pt modelId="{37E9DBA8-C3D3-45C5-A3DA-CF2E6304EB1C}" type="pres">
      <dgm:prSet presAssocID="{358730BC-36B5-4F1D-BB6B-89C1E94DD0D4}" presName="descendantText" presStyleLbl="alignAcc1" presStyleIdx="0" presStyleCnt="2">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2">
        <dgm:presLayoutVars>
          <dgm:chMax val="1"/>
          <dgm:bulletEnabled val="1"/>
        </dgm:presLayoutVars>
      </dgm:prSet>
      <dgm:spPr/>
    </dgm:pt>
    <dgm:pt modelId="{03BA3B0B-01BE-4CCD-8C1F-10271A6A2373}" type="pres">
      <dgm:prSet presAssocID="{59E5B83B-24AB-4DBF-A743-37082DDC1AE4}" presName="descendantText" presStyleLbl="alignAcc1" presStyleIdx="1" presStyleCnt="2">
        <dgm:presLayoutVars>
          <dgm:bulletEnabled val="1"/>
        </dgm:presLayoutVars>
      </dgm:prSet>
      <dgm:spPr/>
    </dgm:pt>
  </dgm:ptLst>
  <dgm:cxnLst>
    <dgm:cxn modelId="{9411D224-0369-467C-8C0E-E258DC710C2F}" type="presOf" srcId="{59E5B83B-24AB-4DBF-A743-37082DDC1AE4}" destId="{29BD2A6D-2D17-4F47-B233-B3D9C408F18E}" srcOrd="0" destOrd="0"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055FC44F-29BE-4355-93B1-F160181518D0}" type="presOf" srcId="{358730BC-36B5-4F1D-BB6B-89C1E94DD0D4}" destId="{3F25E0D8-3D94-4F3D-A560-1ADB62F81771}" srcOrd="0" destOrd="0" presId="urn:microsoft.com/office/officeart/2005/8/layout/chevron2"/>
    <dgm:cxn modelId="{DBC86D85-790B-4D3B-AFDD-24397148E1E6}" srcId="{59E5B83B-24AB-4DBF-A743-37082DDC1AE4}" destId="{E11ED51F-FC57-4E8C-A4FA-2F2412E1B6F3}" srcOrd="0" destOrd="0" parTransId="{D3F3496B-860E-4EC5-9E14-A77E8F83D5B6}" sibTransId="{7FEC9921-23DD-4441-AE8C-335610B7D854}"/>
    <dgm:cxn modelId="{45F3D6A0-D37B-49F8-BD56-807BBB2DCA86}" type="presOf" srcId="{7130396E-CEC0-492D-94BF-45E190080DD6}" destId="{37E9DBA8-C3D3-45C5-A3DA-CF2E6304EB1C}"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5C3B67D4-FCAC-49C4-901C-9BA3FB03F368}" srcId="{F818AFDF-B8B7-4046-BAD5-61E4B03B1555}" destId="{358730BC-36B5-4F1D-BB6B-89C1E94DD0D4}" srcOrd="0" destOrd="0" parTransId="{64E2E1A6-03B8-428B-9E42-252AD23A86FA}" sibTransId="{3328B38C-4817-481C-8F1D-6E429EA4F430}"/>
    <dgm:cxn modelId="{F0DE98EB-02BB-419B-9B49-03DFAAFEABFA}" srcId="{F818AFDF-B8B7-4046-BAD5-61E4B03B1555}" destId="{59E5B83B-24AB-4DBF-A743-37082DDC1AE4}" srcOrd="1" destOrd="0" parTransId="{06CCA41F-C067-4A4C-96A7-8CAD5E0F9E92}" sibTransId="{555B84CC-18BB-4329-8F6E-C6794F25645E}"/>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F43CFFC-B4B2-4E6C-B9A4-34B1AED29919}"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474AFAF-14AB-4FA6-A8BC-FFEC50CDEB96}">
      <dgm:prSet phldrT="[Text]" custT="1"/>
      <dgm:spPr/>
      <dgm:t>
        <a:bodyPr/>
        <a:lstStyle/>
        <a:p>
          <a:r>
            <a:rPr lang="en-US" sz="1800" b="0" i="0" dirty="0"/>
            <a:t>Imblearn Ensemble models </a:t>
          </a:r>
          <a:r>
            <a:rPr lang="en-US" sz="1800" dirty="0"/>
            <a:t>Benefits</a:t>
          </a:r>
        </a:p>
      </dgm:t>
    </dgm:pt>
    <dgm:pt modelId="{C56E6329-2991-458E-8ABC-39E9C33C56B2}" type="parTrans" cxnId="{A5B563CB-12ED-454B-A493-81C0785B331A}">
      <dgm:prSet/>
      <dgm:spPr/>
      <dgm:t>
        <a:bodyPr/>
        <a:lstStyle/>
        <a:p>
          <a:endParaRPr lang="en-US"/>
        </a:p>
      </dgm:t>
    </dgm:pt>
    <dgm:pt modelId="{C42855D0-B5DE-42DD-9AE6-1786C85B668F}" type="sibTrans" cxnId="{A5B563CB-12ED-454B-A493-81C0785B331A}">
      <dgm:prSet/>
      <dgm:spPr/>
      <dgm:t>
        <a:bodyPr/>
        <a:lstStyle/>
        <a:p>
          <a:endParaRPr lang="en-US"/>
        </a:p>
      </dgm:t>
    </dgm:pt>
    <dgm:pt modelId="{3991DC64-624D-424D-BDCE-CAE830D45264}">
      <dgm:prSet phldrT="[Text]" custT="1"/>
      <dgm:spPr/>
      <dgm:t>
        <a:bodyPr/>
        <a:lstStyle/>
        <a:p>
          <a:r>
            <a:rPr lang="en-US" sz="1800" b="0" dirty="0"/>
            <a:t>No</a:t>
          </a:r>
          <a:r>
            <a:rPr lang="en-US" sz="1800" b="0" baseline="0" dirty="0"/>
            <a:t> need for manual class balancing</a:t>
          </a:r>
          <a:endParaRPr lang="en-US" sz="1800" b="0" dirty="0"/>
        </a:p>
      </dgm:t>
    </dgm:pt>
    <dgm:pt modelId="{FDC2F2C3-DF4A-4774-B175-57C44223B59F}" type="parTrans" cxnId="{2E05E113-9F17-462D-9949-AF5B665B73ED}">
      <dgm:prSet/>
      <dgm:spPr/>
      <dgm:t>
        <a:bodyPr/>
        <a:lstStyle/>
        <a:p>
          <a:endParaRPr lang="en-US"/>
        </a:p>
      </dgm:t>
    </dgm:pt>
    <dgm:pt modelId="{2B21F33E-B382-49B1-92F6-E77DCA6F24A0}" type="sibTrans" cxnId="{2E05E113-9F17-462D-9949-AF5B665B73ED}">
      <dgm:prSet/>
      <dgm:spPr/>
      <dgm:t>
        <a:bodyPr/>
        <a:lstStyle/>
        <a:p>
          <a:endParaRPr lang="en-US"/>
        </a:p>
      </dgm:t>
    </dgm:pt>
    <dgm:pt modelId="{CBFB11F2-A06C-40A9-BFA2-873E16442E56}">
      <dgm:prSet phldrT="[Text]" custT="1"/>
      <dgm:spPr/>
      <dgm:t>
        <a:bodyPr/>
        <a:lstStyle/>
        <a:p>
          <a:r>
            <a:rPr lang="en-US" sz="1800" b="0" i="0" dirty="0"/>
            <a:t>Reduced Overfitting</a:t>
          </a:r>
          <a:endParaRPr lang="en-US" sz="1800" b="0" dirty="0"/>
        </a:p>
      </dgm:t>
    </dgm:pt>
    <dgm:pt modelId="{3103B51B-03A7-4626-9F19-C81A9072F658}" type="parTrans" cxnId="{D6B480C7-C943-4171-A663-F757F2909F0A}">
      <dgm:prSet/>
      <dgm:spPr/>
      <dgm:t>
        <a:bodyPr/>
        <a:lstStyle/>
        <a:p>
          <a:endParaRPr lang="en-US"/>
        </a:p>
      </dgm:t>
    </dgm:pt>
    <dgm:pt modelId="{3182E75D-126F-4FE9-B936-A79F9366A46E}" type="sibTrans" cxnId="{D6B480C7-C943-4171-A663-F757F2909F0A}">
      <dgm:prSet/>
      <dgm:spPr/>
      <dgm:t>
        <a:bodyPr/>
        <a:lstStyle/>
        <a:p>
          <a:endParaRPr lang="en-US"/>
        </a:p>
      </dgm:t>
    </dgm:pt>
    <dgm:pt modelId="{2816A42F-2BDA-42E6-9715-D5FE2D6D96CF}">
      <dgm:prSet phldrT="[Text]" custT="1"/>
      <dgm:spPr/>
      <dgm:t>
        <a:bodyPr/>
        <a:lstStyle/>
        <a:p>
          <a:r>
            <a:rPr lang="en-US" sz="1800" b="0" dirty="0"/>
            <a:t>Provides both Bagging and Boosting Models</a:t>
          </a:r>
        </a:p>
      </dgm:t>
    </dgm:pt>
    <dgm:pt modelId="{040DC014-08ED-4550-994E-CAD8E9D9AA24}" type="parTrans" cxnId="{7788F336-5879-4B0D-8F47-C72F017A840E}">
      <dgm:prSet/>
      <dgm:spPr/>
      <dgm:t>
        <a:bodyPr/>
        <a:lstStyle/>
        <a:p>
          <a:endParaRPr lang="en-US"/>
        </a:p>
      </dgm:t>
    </dgm:pt>
    <dgm:pt modelId="{6A9CCCE8-A757-4F18-A3DE-C5F709078A52}" type="sibTrans" cxnId="{7788F336-5879-4B0D-8F47-C72F017A840E}">
      <dgm:prSet/>
      <dgm:spPr/>
      <dgm:t>
        <a:bodyPr/>
        <a:lstStyle/>
        <a:p>
          <a:endParaRPr lang="en-US"/>
        </a:p>
      </dgm:t>
    </dgm:pt>
    <dgm:pt modelId="{A745BF33-6D89-4BE3-AFB1-C9555EF7EB62}" type="pres">
      <dgm:prSet presAssocID="{7F43CFFC-B4B2-4E6C-B9A4-34B1AED29919}" presName="Name0" presStyleCnt="0">
        <dgm:presLayoutVars>
          <dgm:dir/>
          <dgm:animLvl val="lvl"/>
          <dgm:resizeHandles val="exact"/>
        </dgm:presLayoutVars>
      </dgm:prSet>
      <dgm:spPr/>
    </dgm:pt>
    <dgm:pt modelId="{0939488D-8D06-43F2-949D-78946F07F747}" type="pres">
      <dgm:prSet presAssocID="{9474AFAF-14AB-4FA6-A8BC-FFEC50CDEB96}" presName="linNode" presStyleCnt="0"/>
      <dgm:spPr/>
    </dgm:pt>
    <dgm:pt modelId="{2E8E4503-6045-4C84-B998-A5A30543E0EF}" type="pres">
      <dgm:prSet presAssocID="{9474AFAF-14AB-4FA6-A8BC-FFEC50CDEB96}" presName="parentText" presStyleLbl="node1" presStyleIdx="0" presStyleCnt="1">
        <dgm:presLayoutVars>
          <dgm:chMax val="1"/>
          <dgm:bulletEnabled val="1"/>
        </dgm:presLayoutVars>
      </dgm:prSet>
      <dgm:spPr/>
    </dgm:pt>
    <dgm:pt modelId="{4389FD12-994C-42A4-A06E-D7DC525E0161}" type="pres">
      <dgm:prSet presAssocID="{9474AFAF-14AB-4FA6-A8BC-FFEC50CDEB96}" presName="descendantText" presStyleLbl="alignAccFollowNode1" presStyleIdx="0" presStyleCnt="1">
        <dgm:presLayoutVars>
          <dgm:bulletEnabled val="1"/>
        </dgm:presLayoutVars>
      </dgm:prSet>
      <dgm:spPr/>
    </dgm:pt>
  </dgm:ptLst>
  <dgm:cxnLst>
    <dgm:cxn modelId="{F0172B09-9E1F-4E93-8C8F-06C45305D6CF}" type="presOf" srcId="{9474AFAF-14AB-4FA6-A8BC-FFEC50CDEB96}" destId="{2E8E4503-6045-4C84-B998-A5A30543E0EF}" srcOrd="0" destOrd="0" presId="urn:microsoft.com/office/officeart/2005/8/layout/vList5"/>
    <dgm:cxn modelId="{BFA6C110-78E5-4F9B-A69E-D7EACAFE1AF0}" type="presOf" srcId="{CBFB11F2-A06C-40A9-BFA2-873E16442E56}" destId="{4389FD12-994C-42A4-A06E-D7DC525E0161}" srcOrd="0" destOrd="1" presId="urn:microsoft.com/office/officeart/2005/8/layout/vList5"/>
    <dgm:cxn modelId="{2E05E113-9F17-462D-9949-AF5B665B73ED}" srcId="{9474AFAF-14AB-4FA6-A8BC-FFEC50CDEB96}" destId="{3991DC64-624D-424D-BDCE-CAE830D45264}" srcOrd="0" destOrd="0" parTransId="{FDC2F2C3-DF4A-4774-B175-57C44223B59F}" sibTransId="{2B21F33E-B382-49B1-92F6-E77DCA6F24A0}"/>
    <dgm:cxn modelId="{7788F336-5879-4B0D-8F47-C72F017A840E}" srcId="{9474AFAF-14AB-4FA6-A8BC-FFEC50CDEB96}" destId="{2816A42F-2BDA-42E6-9715-D5FE2D6D96CF}" srcOrd="2" destOrd="0" parTransId="{040DC014-08ED-4550-994E-CAD8E9D9AA24}" sibTransId="{6A9CCCE8-A757-4F18-A3DE-C5F709078A52}"/>
    <dgm:cxn modelId="{4F35DA80-7D04-4D09-B23F-36338696A974}" type="presOf" srcId="{2816A42F-2BDA-42E6-9715-D5FE2D6D96CF}" destId="{4389FD12-994C-42A4-A06E-D7DC525E0161}" srcOrd="0" destOrd="2" presId="urn:microsoft.com/office/officeart/2005/8/layout/vList5"/>
    <dgm:cxn modelId="{D6B480C7-C943-4171-A663-F757F2909F0A}" srcId="{9474AFAF-14AB-4FA6-A8BC-FFEC50CDEB96}" destId="{CBFB11F2-A06C-40A9-BFA2-873E16442E56}" srcOrd="1" destOrd="0" parTransId="{3103B51B-03A7-4626-9F19-C81A9072F658}" sibTransId="{3182E75D-126F-4FE9-B936-A79F9366A46E}"/>
    <dgm:cxn modelId="{A5B563CB-12ED-454B-A493-81C0785B331A}" srcId="{7F43CFFC-B4B2-4E6C-B9A4-34B1AED29919}" destId="{9474AFAF-14AB-4FA6-A8BC-FFEC50CDEB96}" srcOrd="0" destOrd="0" parTransId="{C56E6329-2991-458E-8ABC-39E9C33C56B2}" sibTransId="{C42855D0-B5DE-42DD-9AE6-1786C85B668F}"/>
    <dgm:cxn modelId="{3F6EDAEA-5CE1-4DF2-B9CC-6D0635D80824}" type="presOf" srcId="{3991DC64-624D-424D-BDCE-CAE830D45264}" destId="{4389FD12-994C-42A4-A06E-D7DC525E0161}" srcOrd="0" destOrd="0" presId="urn:microsoft.com/office/officeart/2005/8/layout/vList5"/>
    <dgm:cxn modelId="{14A0CFF5-90D0-45D8-8091-09E666B15EEB}" type="presOf" srcId="{7F43CFFC-B4B2-4E6C-B9A4-34B1AED29919}" destId="{A745BF33-6D89-4BE3-AFB1-C9555EF7EB62}" srcOrd="0" destOrd="0" presId="urn:microsoft.com/office/officeart/2005/8/layout/vList5"/>
    <dgm:cxn modelId="{DC937A77-AA1A-488D-AADF-A4C7C9F0E257}" type="presParOf" srcId="{A745BF33-6D89-4BE3-AFB1-C9555EF7EB62}" destId="{0939488D-8D06-43F2-949D-78946F07F747}" srcOrd="0" destOrd="0" presId="urn:microsoft.com/office/officeart/2005/8/layout/vList5"/>
    <dgm:cxn modelId="{AA99BAB3-6DFD-4B1F-8DCE-D46C7A22C921}" type="presParOf" srcId="{0939488D-8D06-43F2-949D-78946F07F747}" destId="{2E8E4503-6045-4C84-B998-A5A30543E0EF}" srcOrd="0" destOrd="0" presId="urn:microsoft.com/office/officeart/2005/8/layout/vList5"/>
    <dgm:cxn modelId="{8820F551-568F-47CF-9854-656E5775EDC0}" type="presParOf" srcId="{0939488D-8D06-43F2-949D-78946F07F747}" destId="{4389FD12-994C-42A4-A06E-D7DC525E016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r>
            <a:rPr lang="en-US" sz="1800" dirty="0"/>
            <a:t>Handled Class Imbalance using Random Undersampling</a:t>
          </a:r>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7130396E-CEC0-492D-94BF-45E190080DD6}">
      <dgm:prSet custT="1"/>
      <dgm:spPr/>
      <dgm:t>
        <a:bodyPr/>
        <a:lstStyle/>
        <a:p>
          <a:r>
            <a:rPr lang="en-US" sz="1800" dirty="0"/>
            <a:t>Used Step 2 – Pipeline 4 Preprocessing </a:t>
          </a:r>
        </a:p>
      </dgm:t>
    </dgm:pt>
    <dgm:pt modelId="{A97B64F2-6D42-4F74-9E8C-A8B2724EDDE8}" type="sibTrans" cxnId="{50EB6744-D7F8-4CD5-B0EE-7ECE7749D6A5}">
      <dgm:prSet/>
      <dgm:spPr/>
      <dgm:t>
        <a:bodyPr/>
        <a:lstStyle/>
        <a:p>
          <a:endParaRPr lang="en-US" sz="1800"/>
        </a:p>
      </dgm:t>
    </dgm:pt>
    <dgm:pt modelId="{9EA4929F-C88B-4204-98BB-4A51E91E29C1}" type="parTrans" cxnId="{50EB6744-D7F8-4CD5-B0EE-7ECE7749D6A5}">
      <dgm:prSet/>
      <dgm:spPr/>
      <dgm:t>
        <a:bodyPr/>
        <a:lstStyle/>
        <a:p>
          <a:endParaRPr lang="en-US" sz="1800"/>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2">
        <dgm:presLayoutVars>
          <dgm:chMax val="1"/>
          <dgm:bulletEnabled val="1"/>
        </dgm:presLayoutVars>
      </dgm:prSet>
      <dgm:spPr/>
    </dgm:pt>
    <dgm:pt modelId="{37E9DBA8-C3D3-45C5-A3DA-CF2E6304EB1C}" type="pres">
      <dgm:prSet presAssocID="{358730BC-36B5-4F1D-BB6B-89C1E94DD0D4}" presName="descendantText" presStyleLbl="alignAcc1" presStyleIdx="0" presStyleCnt="2">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2">
        <dgm:presLayoutVars>
          <dgm:chMax val="1"/>
          <dgm:bulletEnabled val="1"/>
        </dgm:presLayoutVars>
      </dgm:prSet>
      <dgm:spPr/>
    </dgm:pt>
    <dgm:pt modelId="{03BA3B0B-01BE-4CCD-8C1F-10271A6A2373}" type="pres">
      <dgm:prSet presAssocID="{59E5B83B-24AB-4DBF-A743-37082DDC1AE4}" presName="descendantText" presStyleLbl="alignAcc1" presStyleIdx="1" presStyleCnt="2">
        <dgm:presLayoutVars>
          <dgm:bulletEnabled val="1"/>
        </dgm:presLayoutVars>
      </dgm:prSet>
      <dgm:spPr/>
    </dgm:pt>
  </dgm:ptLst>
  <dgm:cxnLst>
    <dgm:cxn modelId="{9411D224-0369-467C-8C0E-E258DC710C2F}" type="presOf" srcId="{59E5B83B-24AB-4DBF-A743-37082DDC1AE4}" destId="{29BD2A6D-2D17-4F47-B233-B3D9C408F18E}" srcOrd="0" destOrd="0"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055FC44F-29BE-4355-93B1-F160181518D0}" type="presOf" srcId="{358730BC-36B5-4F1D-BB6B-89C1E94DD0D4}" destId="{3F25E0D8-3D94-4F3D-A560-1ADB62F81771}" srcOrd="0" destOrd="0" presId="urn:microsoft.com/office/officeart/2005/8/layout/chevron2"/>
    <dgm:cxn modelId="{DBC86D85-790B-4D3B-AFDD-24397148E1E6}" srcId="{59E5B83B-24AB-4DBF-A743-37082DDC1AE4}" destId="{E11ED51F-FC57-4E8C-A4FA-2F2412E1B6F3}" srcOrd="0" destOrd="0" parTransId="{D3F3496B-860E-4EC5-9E14-A77E8F83D5B6}" sibTransId="{7FEC9921-23DD-4441-AE8C-335610B7D854}"/>
    <dgm:cxn modelId="{45F3D6A0-D37B-49F8-BD56-807BBB2DCA86}" type="presOf" srcId="{7130396E-CEC0-492D-94BF-45E190080DD6}" destId="{37E9DBA8-C3D3-45C5-A3DA-CF2E6304EB1C}"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5C3B67D4-FCAC-49C4-901C-9BA3FB03F368}" srcId="{F818AFDF-B8B7-4046-BAD5-61E4B03B1555}" destId="{358730BC-36B5-4F1D-BB6B-89C1E94DD0D4}" srcOrd="0" destOrd="0" parTransId="{64E2E1A6-03B8-428B-9E42-252AD23A86FA}" sibTransId="{3328B38C-4817-481C-8F1D-6E429EA4F430}"/>
    <dgm:cxn modelId="{F0DE98EB-02BB-419B-9B49-03DFAAFEABFA}" srcId="{F818AFDF-B8B7-4046-BAD5-61E4B03B1555}" destId="{59E5B83B-24AB-4DBF-A743-37082DDC1AE4}" srcOrd="1" destOrd="0" parTransId="{06CCA41F-C067-4A4C-96A7-8CAD5E0F9E92}" sibTransId="{555B84CC-18BB-4329-8F6E-C6794F25645E}"/>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F43CFFC-B4B2-4E6C-B9A4-34B1AED29919}"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474AFAF-14AB-4FA6-A8BC-FFEC50CDEB96}">
      <dgm:prSet phldrT="[Text]" custT="1"/>
      <dgm:spPr/>
      <dgm:t>
        <a:bodyPr/>
        <a:lstStyle/>
        <a:p>
          <a:r>
            <a:rPr lang="en-US" sz="1800" dirty="0"/>
            <a:t>Random Undersampling Benefits</a:t>
          </a:r>
        </a:p>
      </dgm:t>
    </dgm:pt>
    <dgm:pt modelId="{C56E6329-2991-458E-8ABC-39E9C33C56B2}" type="parTrans" cxnId="{A5B563CB-12ED-454B-A493-81C0785B331A}">
      <dgm:prSet/>
      <dgm:spPr/>
      <dgm:t>
        <a:bodyPr/>
        <a:lstStyle/>
        <a:p>
          <a:endParaRPr lang="en-US"/>
        </a:p>
      </dgm:t>
    </dgm:pt>
    <dgm:pt modelId="{C42855D0-B5DE-42DD-9AE6-1786C85B668F}" type="sibTrans" cxnId="{A5B563CB-12ED-454B-A493-81C0785B331A}">
      <dgm:prSet/>
      <dgm:spPr/>
      <dgm:t>
        <a:bodyPr/>
        <a:lstStyle/>
        <a:p>
          <a:endParaRPr lang="en-US"/>
        </a:p>
      </dgm:t>
    </dgm:pt>
    <dgm:pt modelId="{3991DC64-624D-424D-BDCE-CAE830D45264}">
      <dgm:prSet phldrT="[Text]" custT="1"/>
      <dgm:spPr/>
      <dgm:t>
        <a:bodyPr/>
        <a:lstStyle/>
        <a:p>
          <a:r>
            <a:rPr lang="en-US" sz="1800" dirty="0"/>
            <a:t>Balancing the dataset</a:t>
          </a:r>
        </a:p>
      </dgm:t>
    </dgm:pt>
    <dgm:pt modelId="{FDC2F2C3-DF4A-4774-B175-57C44223B59F}" type="parTrans" cxnId="{2E05E113-9F17-462D-9949-AF5B665B73ED}">
      <dgm:prSet/>
      <dgm:spPr/>
      <dgm:t>
        <a:bodyPr/>
        <a:lstStyle/>
        <a:p>
          <a:endParaRPr lang="en-US"/>
        </a:p>
      </dgm:t>
    </dgm:pt>
    <dgm:pt modelId="{2B21F33E-B382-49B1-92F6-E77DCA6F24A0}" type="sibTrans" cxnId="{2E05E113-9F17-462D-9949-AF5B665B73ED}">
      <dgm:prSet/>
      <dgm:spPr/>
      <dgm:t>
        <a:bodyPr/>
        <a:lstStyle/>
        <a:p>
          <a:endParaRPr lang="en-US"/>
        </a:p>
      </dgm:t>
    </dgm:pt>
    <dgm:pt modelId="{CBFB11F2-A06C-40A9-BFA2-873E16442E56}">
      <dgm:prSet phldrT="[Text]" custT="1"/>
      <dgm:spPr/>
      <dgm:t>
        <a:bodyPr/>
        <a:lstStyle/>
        <a:p>
          <a:r>
            <a:rPr lang="en-US" sz="1800" dirty="0"/>
            <a:t>Reduce Overfitting</a:t>
          </a:r>
        </a:p>
      </dgm:t>
    </dgm:pt>
    <dgm:pt modelId="{3103B51B-03A7-4626-9F19-C81A9072F658}" type="parTrans" cxnId="{D6B480C7-C943-4171-A663-F757F2909F0A}">
      <dgm:prSet/>
      <dgm:spPr/>
      <dgm:t>
        <a:bodyPr/>
        <a:lstStyle/>
        <a:p>
          <a:endParaRPr lang="en-US"/>
        </a:p>
      </dgm:t>
    </dgm:pt>
    <dgm:pt modelId="{3182E75D-126F-4FE9-B936-A79F9366A46E}" type="sibTrans" cxnId="{D6B480C7-C943-4171-A663-F757F2909F0A}">
      <dgm:prSet/>
      <dgm:spPr/>
      <dgm:t>
        <a:bodyPr/>
        <a:lstStyle/>
        <a:p>
          <a:endParaRPr lang="en-US"/>
        </a:p>
      </dgm:t>
    </dgm:pt>
    <dgm:pt modelId="{A975BB18-D2A5-4031-A930-860F210C0A74}">
      <dgm:prSet phldrT="[Text]" custT="1"/>
      <dgm:spPr/>
      <dgm:t>
        <a:bodyPr/>
        <a:lstStyle/>
        <a:p>
          <a:r>
            <a:rPr lang="en-US" sz="1800" dirty="0"/>
            <a:t>Faster Training</a:t>
          </a:r>
        </a:p>
      </dgm:t>
    </dgm:pt>
    <dgm:pt modelId="{434CC684-4851-4F79-9B3C-BC973FE6441D}" type="parTrans" cxnId="{FC6FE0A6-3A5D-472B-8FA8-12233C383E2E}">
      <dgm:prSet/>
      <dgm:spPr/>
      <dgm:t>
        <a:bodyPr/>
        <a:lstStyle/>
        <a:p>
          <a:endParaRPr lang="en-US"/>
        </a:p>
      </dgm:t>
    </dgm:pt>
    <dgm:pt modelId="{6691851B-FC7E-4E1F-9FCD-D6B75E3792D4}" type="sibTrans" cxnId="{FC6FE0A6-3A5D-472B-8FA8-12233C383E2E}">
      <dgm:prSet/>
      <dgm:spPr/>
      <dgm:t>
        <a:bodyPr/>
        <a:lstStyle/>
        <a:p>
          <a:endParaRPr lang="en-US"/>
        </a:p>
      </dgm:t>
    </dgm:pt>
    <dgm:pt modelId="{A745BF33-6D89-4BE3-AFB1-C9555EF7EB62}" type="pres">
      <dgm:prSet presAssocID="{7F43CFFC-B4B2-4E6C-B9A4-34B1AED29919}" presName="Name0" presStyleCnt="0">
        <dgm:presLayoutVars>
          <dgm:dir/>
          <dgm:animLvl val="lvl"/>
          <dgm:resizeHandles val="exact"/>
        </dgm:presLayoutVars>
      </dgm:prSet>
      <dgm:spPr/>
    </dgm:pt>
    <dgm:pt modelId="{0939488D-8D06-43F2-949D-78946F07F747}" type="pres">
      <dgm:prSet presAssocID="{9474AFAF-14AB-4FA6-A8BC-FFEC50CDEB96}" presName="linNode" presStyleCnt="0"/>
      <dgm:spPr/>
    </dgm:pt>
    <dgm:pt modelId="{2E8E4503-6045-4C84-B998-A5A30543E0EF}" type="pres">
      <dgm:prSet presAssocID="{9474AFAF-14AB-4FA6-A8BC-FFEC50CDEB96}" presName="parentText" presStyleLbl="node1" presStyleIdx="0" presStyleCnt="1">
        <dgm:presLayoutVars>
          <dgm:chMax val="1"/>
          <dgm:bulletEnabled val="1"/>
        </dgm:presLayoutVars>
      </dgm:prSet>
      <dgm:spPr/>
    </dgm:pt>
    <dgm:pt modelId="{4389FD12-994C-42A4-A06E-D7DC525E0161}" type="pres">
      <dgm:prSet presAssocID="{9474AFAF-14AB-4FA6-A8BC-FFEC50CDEB96}" presName="descendantText" presStyleLbl="alignAccFollowNode1" presStyleIdx="0" presStyleCnt="1">
        <dgm:presLayoutVars>
          <dgm:bulletEnabled val="1"/>
        </dgm:presLayoutVars>
      </dgm:prSet>
      <dgm:spPr/>
    </dgm:pt>
  </dgm:ptLst>
  <dgm:cxnLst>
    <dgm:cxn modelId="{F0172B09-9E1F-4E93-8C8F-06C45305D6CF}" type="presOf" srcId="{9474AFAF-14AB-4FA6-A8BC-FFEC50CDEB96}" destId="{2E8E4503-6045-4C84-B998-A5A30543E0EF}" srcOrd="0" destOrd="0" presId="urn:microsoft.com/office/officeart/2005/8/layout/vList5"/>
    <dgm:cxn modelId="{BFA6C110-78E5-4F9B-A69E-D7EACAFE1AF0}" type="presOf" srcId="{CBFB11F2-A06C-40A9-BFA2-873E16442E56}" destId="{4389FD12-994C-42A4-A06E-D7DC525E0161}" srcOrd="0" destOrd="1" presId="urn:microsoft.com/office/officeart/2005/8/layout/vList5"/>
    <dgm:cxn modelId="{2E05E113-9F17-462D-9949-AF5B665B73ED}" srcId="{9474AFAF-14AB-4FA6-A8BC-FFEC50CDEB96}" destId="{3991DC64-624D-424D-BDCE-CAE830D45264}" srcOrd="0" destOrd="0" parTransId="{FDC2F2C3-DF4A-4774-B175-57C44223B59F}" sibTransId="{2B21F33E-B382-49B1-92F6-E77DCA6F24A0}"/>
    <dgm:cxn modelId="{FC6FE0A6-3A5D-472B-8FA8-12233C383E2E}" srcId="{9474AFAF-14AB-4FA6-A8BC-FFEC50CDEB96}" destId="{A975BB18-D2A5-4031-A930-860F210C0A74}" srcOrd="2" destOrd="0" parTransId="{434CC684-4851-4F79-9B3C-BC973FE6441D}" sibTransId="{6691851B-FC7E-4E1F-9FCD-D6B75E3792D4}"/>
    <dgm:cxn modelId="{D6B480C7-C943-4171-A663-F757F2909F0A}" srcId="{9474AFAF-14AB-4FA6-A8BC-FFEC50CDEB96}" destId="{CBFB11F2-A06C-40A9-BFA2-873E16442E56}" srcOrd="1" destOrd="0" parTransId="{3103B51B-03A7-4626-9F19-C81A9072F658}" sibTransId="{3182E75D-126F-4FE9-B936-A79F9366A46E}"/>
    <dgm:cxn modelId="{A5B563CB-12ED-454B-A493-81C0785B331A}" srcId="{7F43CFFC-B4B2-4E6C-B9A4-34B1AED29919}" destId="{9474AFAF-14AB-4FA6-A8BC-FFEC50CDEB96}" srcOrd="0" destOrd="0" parTransId="{C56E6329-2991-458E-8ABC-39E9C33C56B2}" sibTransId="{C42855D0-B5DE-42DD-9AE6-1786C85B668F}"/>
    <dgm:cxn modelId="{E65423D0-2F02-4A24-864E-62A17D47C382}" type="presOf" srcId="{A975BB18-D2A5-4031-A930-860F210C0A74}" destId="{4389FD12-994C-42A4-A06E-D7DC525E0161}" srcOrd="0" destOrd="2" presId="urn:microsoft.com/office/officeart/2005/8/layout/vList5"/>
    <dgm:cxn modelId="{3F6EDAEA-5CE1-4DF2-B9CC-6D0635D80824}" type="presOf" srcId="{3991DC64-624D-424D-BDCE-CAE830D45264}" destId="{4389FD12-994C-42A4-A06E-D7DC525E0161}" srcOrd="0" destOrd="0" presId="urn:microsoft.com/office/officeart/2005/8/layout/vList5"/>
    <dgm:cxn modelId="{14A0CFF5-90D0-45D8-8091-09E666B15EEB}" type="presOf" srcId="{7F43CFFC-B4B2-4E6C-B9A4-34B1AED29919}" destId="{A745BF33-6D89-4BE3-AFB1-C9555EF7EB62}" srcOrd="0" destOrd="0" presId="urn:microsoft.com/office/officeart/2005/8/layout/vList5"/>
    <dgm:cxn modelId="{DC937A77-AA1A-488D-AADF-A4C7C9F0E257}" type="presParOf" srcId="{A745BF33-6D89-4BE3-AFB1-C9555EF7EB62}" destId="{0939488D-8D06-43F2-949D-78946F07F747}" srcOrd="0" destOrd="0" presId="urn:microsoft.com/office/officeart/2005/8/layout/vList5"/>
    <dgm:cxn modelId="{AA99BAB3-6DFD-4B1F-8DCE-D46C7A22C921}" type="presParOf" srcId="{0939488D-8D06-43F2-949D-78946F07F747}" destId="{2E8E4503-6045-4C84-B998-A5A30543E0EF}" srcOrd="0" destOrd="0" presId="urn:microsoft.com/office/officeart/2005/8/layout/vList5"/>
    <dgm:cxn modelId="{8820F551-568F-47CF-9854-656E5775EDC0}" type="presParOf" srcId="{0939488D-8D06-43F2-949D-78946F07F747}" destId="{4389FD12-994C-42A4-A06E-D7DC525E016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r>
            <a:rPr lang="en-US" sz="1800" dirty="0"/>
            <a:t>Handled Class Imbalance using Random Oversampling</a:t>
          </a:r>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7130396E-CEC0-492D-94BF-45E190080DD6}">
      <dgm:prSet custT="1"/>
      <dgm:spPr/>
      <dgm:t>
        <a:bodyPr/>
        <a:lstStyle/>
        <a:p>
          <a:r>
            <a:rPr lang="en-US" sz="1800" dirty="0"/>
            <a:t>Used Step 2 – Pipeline 4 Preprocessing </a:t>
          </a:r>
        </a:p>
      </dgm:t>
    </dgm:pt>
    <dgm:pt modelId="{A97B64F2-6D42-4F74-9E8C-A8B2724EDDE8}" type="sibTrans" cxnId="{50EB6744-D7F8-4CD5-B0EE-7ECE7749D6A5}">
      <dgm:prSet/>
      <dgm:spPr/>
      <dgm:t>
        <a:bodyPr/>
        <a:lstStyle/>
        <a:p>
          <a:endParaRPr lang="en-US" sz="1800"/>
        </a:p>
      </dgm:t>
    </dgm:pt>
    <dgm:pt modelId="{9EA4929F-C88B-4204-98BB-4A51E91E29C1}" type="parTrans" cxnId="{50EB6744-D7F8-4CD5-B0EE-7ECE7749D6A5}">
      <dgm:prSet/>
      <dgm:spPr/>
      <dgm:t>
        <a:bodyPr/>
        <a:lstStyle/>
        <a:p>
          <a:endParaRPr lang="en-US" sz="1800"/>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2">
        <dgm:presLayoutVars>
          <dgm:chMax val="1"/>
          <dgm:bulletEnabled val="1"/>
        </dgm:presLayoutVars>
      </dgm:prSet>
      <dgm:spPr/>
    </dgm:pt>
    <dgm:pt modelId="{37E9DBA8-C3D3-45C5-A3DA-CF2E6304EB1C}" type="pres">
      <dgm:prSet presAssocID="{358730BC-36B5-4F1D-BB6B-89C1E94DD0D4}" presName="descendantText" presStyleLbl="alignAcc1" presStyleIdx="0" presStyleCnt="2">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2">
        <dgm:presLayoutVars>
          <dgm:chMax val="1"/>
          <dgm:bulletEnabled val="1"/>
        </dgm:presLayoutVars>
      </dgm:prSet>
      <dgm:spPr/>
    </dgm:pt>
    <dgm:pt modelId="{03BA3B0B-01BE-4CCD-8C1F-10271A6A2373}" type="pres">
      <dgm:prSet presAssocID="{59E5B83B-24AB-4DBF-A743-37082DDC1AE4}" presName="descendantText" presStyleLbl="alignAcc1" presStyleIdx="1" presStyleCnt="2">
        <dgm:presLayoutVars>
          <dgm:bulletEnabled val="1"/>
        </dgm:presLayoutVars>
      </dgm:prSet>
      <dgm:spPr/>
    </dgm:pt>
  </dgm:ptLst>
  <dgm:cxnLst>
    <dgm:cxn modelId="{9411D224-0369-467C-8C0E-E258DC710C2F}" type="presOf" srcId="{59E5B83B-24AB-4DBF-A743-37082DDC1AE4}" destId="{29BD2A6D-2D17-4F47-B233-B3D9C408F18E}" srcOrd="0" destOrd="0"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055FC44F-29BE-4355-93B1-F160181518D0}" type="presOf" srcId="{358730BC-36B5-4F1D-BB6B-89C1E94DD0D4}" destId="{3F25E0D8-3D94-4F3D-A560-1ADB62F81771}" srcOrd="0" destOrd="0" presId="urn:microsoft.com/office/officeart/2005/8/layout/chevron2"/>
    <dgm:cxn modelId="{DBC86D85-790B-4D3B-AFDD-24397148E1E6}" srcId="{59E5B83B-24AB-4DBF-A743-37082DDC1AE4}" destId="{E11ED51F-FC57-4E8C-A4FA-2F2412E1B6F3}" srcOrd="0" destOrd="0" parTransId="{D3F3496B-860E-4EC5-9E14-A77E8F83D5B6}" sibTransId="{7FEC9921-23DD-4441-AE8C-335610B7D854}"/>
    <dgm:cxn modelId="{45F3D6A0-D37B-49F8-BD56-807BBB2DCA86}" type="presOf" srcId="{7130396E-CEC0-492D-94BF-45E190080DD6}" destId="{37E9DBA8-C3D3-45C5-A3DA-CF2E6304EB1C}"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5C3B67D4-FCAC-49C4-901C-9BA3FB03F368}" srcId="{F818AFDF-B8B7-4046-BAD5-61E4B03B1555}" destId="{358730BC-36B5-4F1D-BB6B-89C1E94DD0D4}" srcOrd="0" destOrd="0" parTransId="{64E2E1A6-03B8-428B-9E42-252AD23A86FA}" sibTransId="{3328B38C-4817-481C-8F1D-6E429EA4F430}"/>
    <dgm:cxn modelId="{F0DE98EB-02BB-419B-9B49-03DFAAFEABFA}" srcId="{F818AFDF-B8B7-4046-BAD5-61E4B03B1555}" destId="{59E5B83B-24AB-4DBF-A743-37082DDC1AE4}" srcOrd="1" destOrd="0" parTransId="{06CCA41F-C067-4A4C-96A7-8CAD5E0F9E92}" sibTransId="{555B84CC-18BB-4329-8F6E-C6794F25645E}"/>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43CFFC-B4B2-4E6C-B9A4-34B1AED29919}"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474AFAF-14AB-4FA6-A8BC-FFEC50CDEB96}">
      <dgm:prSet phldrT="[Text]" custT="1"/>
      <dgm:spPr/>
      <dgm:t>
        <a:bodyPr/>
        <a:lstStyle/>
        <a:p>
          <a:r>
            <a:rPr lang="en-US" sz="1800" dirty="0"/>
            <a:t>Random Oversampling Benefits</a:t>
          </a:r>
        </a:p>
      </dgm:t>
    </dgm:pt>
    <dgm:pt modelId="{C56E6329-2991-458E-8ABC-39E9C33C56B2}" type="parTrans" cxnId="{A5B563CB-12ED-454B-A493-81C0785B331A}">
      <dgm:prSet/>
      <dgm:spPr/>
      <dgm:t>
        <a:bodyPr/>
        <a:lstStyle/>
        <a:p>
          <a:endParaRPr lang="en-US"/>
        </a:p>
      </dgm:t>
    </dgm:pt>
    <dgm:pt modelId="{C42855D0-B5DE-42DD-9AE6-1786C85B668F}" type="sibTrans" cxnId="{A5B563CB-12ED-454B-A493-81C0785B331A}">
      <dgm:prSet/>
      <dgm:spPr/>
      <dgm:t>
        <a:bodyPr/>
        <a:lstStyle/>
        <a:p>
          <a:endParaRPr lang="en-US"/>
        </a:p>
      </dgm:t>
    </dgm:pt>
    <dgm:pt modelId="{3991DC64-624D-424D-BDCE-CAE830D45264}">
      <dgm:prSet phldrT="[Text]" custT="1"/>
      <dgm:spPr/>
      <dgm:t>
        <a:bodyPr/>
        <a:lstStyle/>
        <a:p>
          <a:r>
            <a:rPr lang="en-US" sz="1800" b="0" i="0" dirty="0"/>
            <a:t>Improve Minority Class Representation</a:t>
          </a:r>
          <a:endParaRPr lang="en-US" sz="1800" b="0" dirty="0"/>
        </a:p>
      </dgm:t>
    </dgm:pt>
    <dgm:pt modelId="{FDC2F2C3-DF4A-4774-B175-57C44223B59F}" type="parTrans" cxnId="{2E05E113-9F17-462D-9949-AF5B665B73ED}">
      <dgm:prSet/>
      <dgm:spPr/>
      <dgm:t>
        <a:bodyPr/>
        <a:lstStyle/>
        <a:p>
          <a:endParaRPr lang="en-US"/>
        </a:p>
      </dgm:t>
    </dgm:pt>
    <dgm:pt modelId="{2B21F33E-B382-49B1-92F6-E77DCA6F24A0}" type="sibTrans" cxnId="{2E05E113-9F17-462D-9949-AF5B665B73ED}">
      <dgm:prSet/>
      <dgm:spPr/>
      <dgm:t>
        <a:bodyPr/>
        <a:lstStyle/>
        <a:p>
          <a:endParaRPr lang="en-US"/>
        </a:p>
      </dgm:t>
    </dgm:pt>
    <dgm:pt modelId="{CBFB11F2-A06C-40A9-BFA2-873E16442E56}">
      <dgm:prSet phldrT="[Text]" custT="1"/>
      <dgm:spPr/>
      <dgm:t>
        <a:bodyPr/>
        <a:lstStyle/>
        <a:p>
          <a:r>
            <a:rPr lang="en-US" sz="1800" b="0" i="0" dirty="0"/>
            <a:t>Prevent Overfitting on Majority Class</a:t>
          </a:r>
          <a:endParaRPr lang="en-US" sz="1800" b="0" dirty="0"/>
        </a:p>
      </dgm:t>
    </dgm:pt>
    <dgm:pt modelId="{3103B51B-03A7-4626-9F19-C81A9072F658}" type="parTrans" cxnId="{D6B480C7-C943-4171-A663-F757F2909F0A}">
      <dgm:prSet/>
      <dgm:spPr/>
      <dgm:t>
        <a:bodyPr/>
        <a:lstStyle/>
        <a:p>
          <a:endParaRPr lang="en-US"/>
        </a:p>
      </dgm:t>
    </dgm:pt>
    <dgm:pt modelId="{3182E75D-126F-4FE9-B936-A79F9366A46E}" type="sibTrans" cxnId="{D6B480C7-C943-4171-A663-F757F2909F0A}">
      <dgm:prSet/>
      <dgm:spPr/>
      <dgm:t>
        <a:bodyPr/>
        <a:lstStyle/>
        <a:p>
          <a:endParaRPr lang="en-US"/>
        </a:p>
      </dgm:t>
    </dgm:pt>
    <dgm:pt modelId="{A975BB18-D2A5-4031-A930-860F210C0A74}">
      <dgm:prSet phldrT="[Text]" custT="1"/>
      <dgm:spPr/>
      <dgm:t>
        <a:bodyPr/>
        <a:lstStyle/>
        <a:p>
          <a:r>
            <a:rPr lang="en-US" sz="1800" b="0" i="0" dirty="0"/>
            <a:t>Avoid Information Loss</a:t>
          </a:r>
          <a:endParaRPr lang="en-US" sz="1800" b="0" dirty="0"/>
        </a:p>
      </dgm:t>
    </dgm:pt>
    <dgm:pt modelId="{434CC684-4851-4F79-9B3C-BC973FE6441D}" type="parTrans" cxnId="{FC6FE0A6-3A5D-472B-8FA8-12233C383E2E}">
      <dgm:prSet/>
      <dgm:spPr/>
      <dgm:t>
        <a:bodyPr/>
        <a:lstStyle/>
        <a:p>
          <a:endParaRPr lang="en-US"/>
        </a:p>
      </dgm:t>
    </dgm:pt>
    <dgm:pt modelId="{6691851B-FC7E-4E1F-9FCD-D6B75E3792D4}" type="sibTrans" cxnId="{FC6FE0A6-3A5D-472B-8FA8-12233C383E2E}">
      <dgm:prSet/>
      <dgm:spPr/>
      <dgm:t>
        <a:bodyPr/>
        <a:lstStyle/>
        <a:p>
          <a:endParaRPr lang="en-US"/>
        </a:p>
      </dgm:t>
    </dgm:pt>
    <dgm:pt modelId="{A745BF33-6D89-4BE3-AFB1-C9555EF7EB62}" type="pres">
      <dgm:prSet presAssocID="{7F43CFFC-B4B2-4E6C-B9A4-34B1AED29919}" presName="Name0" presStyleCnt="0">
        <dgm:presLayoutVars>
          <dgm:dir/>
          <dgm:animLvl val="lvl"/>
          <dgm:resizeHandles val="exact"/>
        </dgm:presLayoutVars>
      </dgm:prSet>
      <dgm:spPr/>
    </dgm:pt>
    <dgm:pt modelId="{0939488D-8D06-43F2-949D-78946F07F747}" type="pres">
      <dgm:prSet presAssocID="{9474AFAF-14AB-4FA6-A8BC-FFEC50CDEB96}" presName="linNode" presStyleCnt="0"/>
      <dgm:spPr/>
    </dgm:pt>
    <dgm:pt modelId="{2E8E4503-6045-4C84-B998-A5A30543E0EF}" type="pres">
      <dgm:prSet presAssocID="{9474AFAF-14AB-4FA6-A8BC-FFEC50CDEB96}" presName="parentText" presStyleLbl="node1" presStyleIdx="0" presStyleCnt="1">
        <dgm:presLayoutVars>
          <dgm:chMax val="1"/>
          <dgm:bulletEnabled val="1"/>
        </dgm:presLayoutVars>
      </dgm:prSet>
      <dgm:spPr/>
    </dgm:pt>
    <dgm:pt modelId="{4389FD12-994C-42A4-A06E-D7DC525E0161}" type="pres">
      <dgm:prSet presAssocID="{9474AFAF-14AB-4FA6-A8BC-FFEC50CDEB96}" presName="descendantText" presStyleLbl="alignAccFollowNode1" presStyleIdx="0" presStyleCnt="1">
        <dgm:presLayoutVars>
          <dgm:bulletEnabled val="1"/>
        </dgm:presLayoutVars>
      </dgm:prSet>
      <dgm:spPr/>
    </dgm:pt>
  </dgm:ptLst>
  <dgm:cxnLst>
    <dgm:cxn modelId="{F0172B09-9E1F-4E93-8C8F-06C45305D6CF}" type="presOf" srcId="{9474AFAF-14AB-4FA6-A8BC-FFEC50CDEB96}" destId="{2E8E4503-6045-4C84-B998-A5A30543E0EF}" srcOrd="0" destOrd="0" presId="urn:microsoft.com/office/officeart/2005/8/layout/vList5"/>
    <dgm:cxn modelId="{BFA6C110-78E5-4F9B-A69E-D7EACAFE1AF0}" type="presOf" srcId="{CBFB11F2-A06C-40A9-BFA2-873E16442E56}" destId="{4389FD12-994C-42A4-A06E-D7DC525E0161}" srcOrd="0" destOrd="1" presId="urn:microsoft.com/office/officeart/2005/8/layout/vList5"/>
    <dgm:cxn modelId="{2E05E113-9F17-462D-9949-AF5B665B73ED}" srcId="{9474AFAF-14AB-4FA6-A8BC-FFEC50CDEB96}" destId="{3991DC64-624D-424D-BDCE-CAE830D45264}" srcOrd="0" destOrd="0" parTransId="{FDC2F2C3-DF4A-4774-B175-57C44223B59F}" sibTransId="{2B21F33E-B382-49B1-92F6-E77DCA6F24A0}"/>
    <dgm:cxn modelId="{FC6FE0A6-3A5D-472B-8FA8-12233C383E2E}" srcId="{9474AFAF-14AB-4FA6-A8BC-FFEC50CDEB96}" destId="{A975BB18-D2A5-4031-A930-860F210C0A74}" srcOrd="2" destOrd="0" parTransId="{434CC684-4851-4F79-9B3C-BC973FE6441D}" sibTransId="{6691851B-FC7E-4E1F-9FCD-D6B75E3792D4}"/>
    <dgm:cxn modelId="{D6B480C7-C943-4171-A663-F757F2909F0A}" srcId="{9474AFAF-14AB-4FA6-A8BC-FFEC50CDEB96}" destId="{CBFB11F2-A06C-40A9-BFA2-873E16442E56}" srcOrd="1" destOrd="0" parTransId="{3103B51B-03A7-4626-9F19-C81A9072F658}" sibTransId="{3182E75D-126F-4FE9-B936-A79F9366A46E}"/>
    <dgm:cxn modelId="{A5B563CB-12ED-454B-A493-81C0785B331A}" srcId="{7F43CFFC-B4B2-4E6C-B9A4-34B1AED29919}" destId="{9474AFAF-14AB-4FA6-A8BC-FFEC50CDEB96}" srcOrd="0" destOrd="0" parTransId="{C56E6329-2991-458E-8ABC-39E9C33C56B2}" sibTransId="{C42855D0-B5DE-42DD-9AE6-1786C85B668F}"/>
    <dgm:cxn modelId="{E65423D0-2F02-4A24-864E-62A17D47C382}" type="presOf" srcId="{A975BB18-D2A5-4031-A930-860F210C0A74}" destId="{4389FD12-994C-42A4-A06E-D7DC525E0161}" srcOrd="0" destOrd="2" presId="urn:microsoft.com/office/officeart/2005/8/layout/vList5"/>
    <dgm:cxn modelId="{3F6EDAEA-5CE1-4DF2-B9CC-6D0635D80824}" type="presOf" srcId="{3991DC64-624D-424D-BDCE-CAE830D45264}" destId="{4389FD12-994C-42A4-A06E-D7DC525E0161}" srcOrd="0" destOrd="0" presId="urn:microsoft.com/office/officeart/2005/8/layout/vList5"/>
    <dgm:cxn modelId="{14A0CFF5-90D0-45D8-8091-09E666B15EEB}" type="presOf" srcId="{7F43CFFC-B4B2-4E6C-B9A4-34B1AED29919}" destId="{A745BF33-6D89-4BE3-AFB1-C9555EF7EB62}" srcOrd="0" destOrd="0" presId="urn:microsoft.com/office/officeart/2005/8/layout/vList5"/>
    <dgm:cxn modelId="{DC937A77-AA1A-488D-AADF-A4C7C9F0E257}" type="presParOf" srcId="{A745BF33-6D89-4BE3-AFB1-C9555EF7EB62}" destId="{0939488D-8D06-43F2-949D-78946F07F747}" srcOrd="0" destOrd="0" presId="urn:microsoft.com/office/officeart/2005/8/layout/vList5"/>
    <dgm:cxn modelId="{AA99BAB3-6DFD-4B1F-8DCE-D46C7A22C921}" type="presParOf" srcId="{0939488D-8D06-43F2-949D-78946F07F747}" destId="{2E8E4503-6045-4C84-B998-A5A30543E0EF}" srcOrd="0" destOrd="0" presId="urn:microsoft.com/office/officeart/2005/8/layout/vList5"/>
    <dgm:cxn modelId="{8820F551-568F-47CF-9854-656E5775EDC0}" type="presParOf" srcId="{0939488D-8D06-43F2-949D-78946F07F747}" destId="{4389FD12-994C-42A4-A06E-D7DC525E016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r>
            <a:rPr lang="en-US" sz="1800" dirty="0"/>
            <a:t>Handled Class Imbalance using  SMOTE-NC Oversampling</a:t>
          </a:r>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7130396E-CEC0-492D-94BF-45E190080DD6}">
      <dgm:prSet custT="1"/>
      <dgm:spPr/>
      <dgm:t>
        <a:bodyPr/>
        <a:lstStyle/>
        <a:p>
          <a:r>
            <a:rPr lang="en-US" sz="1800" dirty="0"/>
            <a:t>Used Step 2 – Pipeline 4 Preprocessing </a:t>
          </a:r>
        </a:p>
      </dgm:t>
    </dgm:pt>
    <dgm:pt modelId="{A97B64F2-6D42-4F74-9E8C-A8B2724EDDE8}" type="sibTrans" cxnId="{50EB6744-D7F8-4CD5-B0EE-7ECE7749D6A5}">
      <dgm:prSet/>
      <dgm:spPr/>
      <dgm:t>
        <a:bodyPr/>
        <a:lstStyle/>
        <a:p>
          <a:endParaRPr lang="en-US" sz="1800"/>
        </a:p>
      </dgm:t>
    </dgm:pt>
    <dgm:pt modelId="{9EA4929F-C88B-4204-98BB-4A51E91E29C1}" type="parTrans" cxnId="{50EB6744-D7F8-4CD5-B0EE-7ECE7749D6A5}">
      <dgm:prSet/>
      <dgm:spPr/>
      <dgm:t>
        <a:bodyPr/>
        <a:lstStyle/>
        <a:p>
          <a:endParaRPr lang="en-US" sz="1800"/>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2">
        <dgm:presLayoutVars>
          <dgm:chMax val="1"/>
          <dgm:bulletEnabled val="1"/>
        </dgm:presLayoutVars>
      </dgm:prSet>
      <dgm:spPr/>
    </dgm:pt>
    <dgm:pt modelId="{37E9DBA8-C3D3-45C5-A3DA-CF2E6304EB1C}" type="pres">
      <dgm:prSet presAssocID="{358730BC-36B5-4F1D-BB6B-89C1E94DD0D4}" presName="descendantText" presStyleLbl="alignAcc1" presStyleIdx="0" presStyleCnt="2">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2">
        <dgm:presLayoutVars>
          <dgm:chMax val="1"/>
          <dgm:bulletEnabled val="1"/>
        </dgm:presLayoutVars>
      </dgm:prSet>
      <dgm:spPr/>
    </dgm:pt>
    <dgm:pt modelId="{03BA3B0B-01BE-4CCD-8C1F-10271A6A2373}" type="pres">
      <dgm:prSet presAssocID="{59E5B83B-24AB-4DBF-A743-37082DDC1AE4}" presName="descendantText" presStyleLbl="alignAcc1" presStyleIdx="1" presStyleCnt="2">
        <dgm:presLayoutVars>
          <dgm:bulletEnabled val="1"/>
        </dgm:presLayoutVars>
      </dgm:prSet>
      <dgm:spPr/>
    </dgm:pt>
  </dgm:ptLst>
  <dgm:cxnLst>
    <dgm:cxn modelId="{9411D224-0369-467C-8C0E-E258DC710C2F}" type="presOf" srcId="{59E5B83B-24AB-4DBF-A743-37082DDC1AE4}" destId="{29BD2A6D-2D17-4F47-B233-B3D9C408F18E}" srcOrd="0" destOrd="0"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055FC44F-29BE-4355-93B1-F160181518D0}" type="presOf" srcId="{358730BC-36B5-4F1D-BB6B-89C1E94DD0D4}" destId="{3F25E0D8-3D94-4F3D-A560-1ADB62F81771}" srcOrd="0" destOrd="0" presId="urn:microsoft.com/office/officeart/2005/8/layout/chevron2"/>
    <dgm:cxn modelId="{DBC86D85-790B-4D3B-AFDD-24397148E1E6}" srcId="{59E5B83B-24AB-4DBF-A743-37082DDC1AE4}" destId="{E11ED51F-FC57-4E8C-A4FA-2F2412E1B6F3}" srcOrd="0" destOrd="0" parTransId="{D3F3496B-860E-4EC5-9E14-A77E8F83D5B6}" sibTransId="{7FEC9921-23DD-4441-AE8C-335610B7D854}"/>
    <dgm:cxn modelId="{45F3D6A0-D37B-49F8-BD56-807BBB2DCA86}" type="presOf" srcId="{7130396E-CEC0-492D-94BF-45E190080DD6}" destId="{37E9DBA8-C3D3-45C5-A3DA-CF2E6304EB1C}"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5C3B67D4-FCAC-49C4-901C-9BA3FB03F368}" srcId="{F818AFDF-B8B7-4046-BAD5-61E4B03B1555}" destId="{358730BC-36B5-4F1D-BB6B-89C1E94DD0D4}" srcOrd="0" destOrd="0" parTransId="{64E2E1A6-03B8-428B-9E42-252AD23A86FA}" sibTransId="{3328B38C-4817-481C-8F1D-6E429EA4F430}"/>
    <dgm:cxn modelId="{F0DE98EB-02BB-419B-9B49-03DFAAFEABFA}" srcId="{F818AFDF-B8B7-4046-BAD5-61E4B03B1555}" destId="{59E5B83B-24AB-4DBF-A743-37082DDC1AE4}" srcOrd="1" destOrd="0" parTransId="{06CCA41F-C067-4A4C-96A7-8CAD5E0F9E92}" sibTransId="{555B84CC-18BB-4329-8F6E-C6794F25645E}"/>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43CFFC-B4B2-4E6C-B9A4-34B1AED29919}"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474AFAF-14AB-4FA6-A8BC-FFEC50CDEB96}">
      <dgm:prSet phldrT="[Text]" custT="1"/>
      <dgm:spPr/>
      <dgm:t>
        <a:bodyPr/>
        <a:lstStyle/>
        <a:p>
          <a:r>
            <a:rPr lang="en-US" sz="1800" dirty="0"/>
            <a:t>SMOTE-NC Benefits</a:t>
          </a:r>
        </a:p>
      </dgm:t>
    </dgm:pt>
    <dgm:pt modelId="{C56E6329-2991-458E-8ABC-39E9C33C56B2}" type="parTrans" cxnId="{A5B563CB-12ED-454B-A493-81C0785B331A}">
      <dgm:prSet/>
      <dgm:spPr/>
      <dgm:t>
        <a:bodyPr/>
        <a:lstStyle/>
        <a:p>
          <a:endParaRPr lang="en-US"/>
        </a:p>
      </dgm:t>
    </dgm:pt>
    <dgm:pt modelId="{C42855D0-B5DE-42DD-9AE6-1786C85B668F}" type="sibTrans" cxnId="{A5B563CB-12ED-454B-A493-81C0785B331A}">
      <dgm:prSet/>
      <dgm:spPr/>
      <dgm:t>
        <a:bodyPr/>
        <a:lstStyle/>
        <a:p>
          <a:endParaRPr lang="en-US"/>
        </a:p>
      </dgm:t>
    </dgm:pt>
    <dgm:pt modelId="{3991DC64-624D-424D-BDCE-CAE830D45264}">
      <dgm:prSet phldrT="[Text]" custT="1"/>
      <dgm:spPr/>
      <dgm:t>
        <a:bodyPr/>
        <a:lstStyle/>
        <a:p>
          <a:r>
            <a:rPr lang="en-US" sz="1800" b="0" i="0" dirty="0"/>
            <a:t>Handling Continuous and Categorical Features</a:t>
          </a:r>
          <a:endParaRPr lang="en-US" sz="1800" b="0" dirty="0"/>
        </a:p>
      </dgm:t>
    </dgm:pt>
    <dgm:pt modelId="{FDC2F2C3-DF4A-4774-B175-57C44223B59F}" type="parTrans" cxnId="{2E05E113-9F17-462D-9949-AF5B665B73ED}">
      <dgm:prSet/>
      <dgm:spPr/>
      <dgm:t>
        <a:bodyPr/>
        <a:lstStyle/>
        <a:p>
          <a:endParaRPr lang="en-US"/>
        </a:p>
      </dgm:t>
    </dgm:pt>
    <dgm:pt modelId="{2B21F33E-B382-49B1-92F6-E77DCA6F24A0}" type="sibTrans" cxnId="{2E05E113-9F17-462D-9949-AF5B665B73ED}">
      <dgm:prSet/>
      <dgm:spPr/>
      <dgm:t>
        <a:bodyPr/>
        <a:lstStyle/>
        <a:p>
          <a:endParaRPr lang="en-US"/>
        </a:p>
      </dgm:t>
    </dgm:pt>
    <dgm:pt modelId="{CBFB11F2-A06C-40A9-BFA2-873E16442E56}">
      <dgm:prSet phldrT="[Text]" custT="1"/>
      <dgm:spPr/>
      <dgm:t>
        <a:bodyPr/>
        <a:lstStyle/>
        <a:p>
          <a:r>
            <a:rPr lang="en-US" sz="1800" b="0" i="0" dirty="0"/>
            <a:t>Enhancing Generalization</a:t>
          </a:r>
          <a:endParaRPr lang="en-US" sz="1800" b="0" dirty="0"/>
        </a:p>
      </dgm:t>
    </dgm:pt>
    <dgm:pt modelId="{3103B51B-03A7-4626-9F19-C81A9072F658}" type="parTrans" cxnId="{D6B480C7-C943-4171-A663-F757F2909F0A}">
      <dgm:prSet/>
      <dgm:spPr/>
      <dgm:t>
        <a:bodyPr/>
        <a:lstStyle/>
        <a:p>
          <a:endParaRPr lang="en-US"/>
        </a:p>
      </dgm:t>
    </dgm:pt>
    <dgm:pt modelId="{3182E75D-126F-4FE9-B936-A79F9366A46E}" type="sibTrans" cxnId="{D6B480C7-C943-4171-A663-F757F2909F0A}">
      <dgm:prSet/>
      <dgm:spPr/>
      <dgm:t>
        <a:bodyPr/>
        <a:lstStyle/>
        <a:p>
          <a:endParaRPr lang="en-US"/>
        </a:p>
      </dgm:t>
    </dgm:pt>
    <dgm:pt modelId="{97EFC90B-158E-4302-BBEB-5151937F52E4}">
      <dgm:prSet phldrT="[Text]" custT="1"/>
      <dgm:spPr/>
      <dgm:t>
        <a:bodyPr/>
        <a:lstStyle/>
        <a:p>
          <a:r>
            <a:rPr lang="en-US" sz="1800" b="0" i="0" dirty="0"/>
            <a:t>Avoiding Data Loss</a:t>
          </a:r>
          <a:endParaRPr lang="en-US" sz="1800" b="0" dirty="0"/>
        </a:p>
      </dgm:t>
    </dgm:pt>
    <dgm:pt modelId="{68482684-8F83-4AFE-9314-18D745759F22}" type="parTrans" cxnId="{457B7C4F-361A-439D-800B-1F15CCFBD359}">
      <dgm:prSet/>
      <dgm:spPr/>
      <dgm:t>
        <a:bodyPr/>
        <a:lstStyle/>
        <a:p>
          <a:endParaRPr lang="en-US"/>
        </a:p>
      </dgm:t>
    </dgm:pt>
    <dgm:pt modelId="{BAA90203-D06F-433A-B0F1-73B9B0F8F6C6}" type="sibTrans" cxnId="{457B7C4F-361A-439D-800B-1F15CCFBD359}">
      <dgm:prSet/>
      <dgm:spPr/>
      <dgm:t>
        <a:bodyPr/>
        <a:lstStyle/>
        <a:p>
          <a:endParaRPr lang="en-US"/>
        </a:p>
      </dgm:t>
    </dgm:pt>
    <dgm:pt modelId="{A745BF33-6D89-4BE3-AFB1-C9555EF7EB62}" type="pres">
      <dgm:prSet presAssocID="{7F43CFFC-B4B2-4E6C-B9A4-34B1AED29919}" presName="Name0" presStyleCnt="0">
        <dgm:presLayoutVars>
          <dgm:dir/>
          <dgm:animLvl val="lvl"/>
          <dgm:resizeHandles val="exact"/>
        </dgm:presLayoutVars>
      </dgm:prSet>
      <dgm:spPr/>
    </dgm:pt>
    <dgm:pt modelId="{0939488D-8D06-43F2-949D-78946F07F747}" type="pres">
      <dgm:prSet presAssocID="{9474AFAF-14AB-4FA6-A8BC-FFEC50CDEB96}" presName="linNode" presStyleCnt="0"/>
      <dgm:spPr/>
    </dgm:pt>
    <dgm:pt modelId="{2E8E4503-6045-4C84-B998-A5A30543E0EF}" type="pres">
      <dgm:prSet presAssocID="{9474AFAF-14AB-4FA6-A8BC-FFEC50CDEB96}" presName="parentText" presStyleLbl="node1" presStyleIdx="0" presStyleCnt="1">
        <dgm:presLayoutVars>
          <dgm:chMax val="1"/>
          <dgm:bulletEnabled val="1"/>
        </dgm:presLayoutVars>
      </dgm:prSet>
      <dgm:spPr/>
    </dgm:pt>
    <dgm:pt modelId="{4389FD12-994C-42A4-A06E-D7DC525E0161}" type="pres">
      <dgm:prSet presAssocID="{9474AFAF-14AB-4FA6-A8BC-FFEC50CDEB96}" presName="descendantText" presStyleLbl="alignAccFollowNode1" presStyleIdx="0" presStyleCnt="1">
        <dgm:presLayoutVars>
          <dgm:bulletEnabled val="1"/>
        </dgm:presLayoutVars>
      </dgm:prSet>
      <dgm:spPr/>
    </dgm:pt>
  </dgm:ptLst>
  <dgm:cxnLst>
    <dgm:cxn modelId="{F0172B09-9E1F-4E93-8C8F-06C45305D6CF}" type="presOf" srcId="{9474AFAF-14AB-4FA6-A8BC-FFEC50CDEB96}" destId="{2E8E4503-6045-4C84-B998-A5A30543E0EF}" srcOrd="0" destOrd="0" presId="urn:microsoft.com/office/officeart/2005/8/layout/vList5"/>
    <dgm:cxn modelId="{BFA6C110-78E5-4F9B-A69E-D7EACAFE1AF0}" type="presOf" srcId="{CBFB11F2-A06C-40A9-BFA2-873E16442E56}" destId="{4389FD12-994C-42A4-A06E-D7DC525E0161}" srcOrd="0" destOrd="1" presId="urn:microsoft.com/office/officeart/2005/8/layout/vList5"/>
    <dgm:cxn modelId="{2E05E113-9F17-462D-9949-AF5B665B73ED}" srcId="{9474AFAF-14AB-4FA6-A8BC-FFEC50CDEB96}" destId="{3991DC64-624D-424D-BDCE-CAE830D45264}" srcOrd="0" destOrd="0" parTransId="{FDC2F2C3-DF4A-4774-B175-57C44223B59F}" sibTransId="{2B21F33E-B382-49B1-92F6-E77DCA6F24A0}"/>
    <dgm:cxn modelId="{457B7C4F-361A-439D-800B-1F15CCFBD359}" srcId="{9474AFAF-14AB-4FA6-A8BC-FFEC50CDEB96}" destId="{97EFC90B-158E-4302-BBEB-5151937F52E4}" srcOrd="2" destOrd="0" parTransId="{68482684-8F83-4AFE-9314-18D745759F22}" sibTransId="{BAA90203-D06F-433A-B0F1-73B9B0F8F6C6}"/>
    <dgm:cxn modelId="{232C4BB4-BD92-4EC8-9CBB-54FD3941B269}" type="presOf" srcId="{97EFC90B-158E-4302-BBEB-5151937F52E4}" destId="{4389FD12-994C-42A4-A06E-D7DC525E0161}" srcOrd="0" destOrd="2" presId="urn:microsoft.com/office/officeart/2005/8/layout/vList5"/>
    <dgm:cxn modelId="{D6B480C7-C943-4171-A663-F757F2909F0A}" srcId="{9474AFAF-14AB-4FA6-A8BC-FFEC50CDEB96}" destId="{CBFB11F2-A06C-40A9-BFA2-873E16442E56}" srcOrd="1" destOrd="0" parTransId="{3103B51B-03A7-4626-9F19-C81A9072F658}" sibTransId="{3182E75D-126F-4FE9-B936-A79F9366A46E}"/>
    <dgm:cxn modelId="{A5B563CB-12ED-454B-A493-81C0785B331A}" srcId="{7F43CFFC-B4B2-4E6C-B9A4-34B1AED29919}" destId="{9474AFAF-14AB-4FA6-A8BC-FFEC50CDEB96}" srcOrd="0" destOrd="0" parTransId="{C56E6329-2991-458E-8ABC-39E9C33C56B2}" sibTransId="{C42855D0-B5DE-42DD-9AE6-1786C85B668F}"/>
    <dgm:cxn modelId="{3F6EDAEA-5CE1-4DF2-B9CC-6D0635D80824}" type="presOf" srcId="{3991DC64-624D-424D-BDCE-CAE830D45264}" destId="{4389FD12-994C-42A4-A06E-D7DC525E0161}" srcOrd="0" destOrd="0" presId="urn:microsoft.com/office/officeart/2005/8/layout/vList5"/>
    <dgm:cxn modelId="{14A0CFF5-90D0-45D8-8091-09E666B15EEB}" type="presOf" srcId="{7F43CFFC-B4B2-4E6C-B9A4-34B1AED29919}" destId="{A745BF33-6D89-4BE3-AFB1-C9555EF7EB62}" srcOrd="0" destOrd="0" presId="urn:microsoft.com/office/officeart/2005/8/layout/vList5"/>
    <dgm:cxn modelId="{DC937A77-AA1A-488D-AADF-A4C7C9F0E257}" type="presParOf" srcId="{A745BF33-6D89-4BE3-AFB1-C9555EF7EB62}" destId="{0939488D-8D06-43F2-949D-78946F07F747}" srcOrd="0" destOrd="0" presId="urn:microsoft.com/office/officeart/2005/8/layout/vList5"/>
    <dgm:cxn modelId="{AA99BAB3-6DFD-4B1F-8DCE-D46C7A22C921}" type="presParOf" srcId="{0939488D-8D06-43F2-949D-78946F07F747}" destId="{2E8E4503-6045-4C84-B998-A5A30543E0EF}" srcOrd="0" destOrd="0" presId="urn:microsoft.com/office/officeart/2005/8/layout/vList5"/>
    <dgm:cxn modelId="{8820F551-568F-47CF-9854-656E5775EDC0}" type="presParOf" srcId="{0939488D-8D06-43F2-949D-78946F07F747}" destId="{4389FD12-994C-42A4-A06E-D7DC525E016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B684EF-D821-4A43-8E85-E6D3AA33F54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354CF65-77FE-4B4B-89C3-3CB5806E372A}">
      <dgm:prSet phldrT="[Text]" custT="1"/>
      <dgm:spPr/>
      <dgm:t>
        <a:bodyPr/>
        <a:lstStyle/>
        <a:p>
          <a:pPr algn="l"/>
          <a:r>
            <a:rPr lang="en-US" sz="1800" b="1" dirty="0">
              <a:latin typeface="Calibri" panose="020F0502020204030204" pitchFamily="34" charset="0"/>
              <a:cs typeface="Calibri" panose="020F0502020204030204" pitchFamily="34" charset="0"/>
            </a:rPr>
            <a:t>Bank fraud: </a:t>
          </a:r>
          <a:r>
            <a:rPr lang="en-US" sz="1800" dirty="0">
              <a:latin typeface="Calibri" panose="020F0502020204030204" pitchFamily="34" charset="0"/>
              <a:cs typeface="Calibri" panose="020F0502020204030204" pitchFamily="34" charset="0"/>
            </a:rPr>
            <a:t>A financial institution challenge.</a:t>
          </a:r>
          <a:endParaRPr lang="en-US" sz="1800" dirty="0"/>
        </a:p>
      </dgm:t>
    </dgm:pt>
    <dgm:pt modelId="{F71381AA-93BD-45BF-88C0-548C24584694}" type="parTrans" cxnId="{229D96F7-2128-42CD-95CB-BBBF384B8D96}">
      <dgm:prSet/>
      <dgm:spPr/>
      <dgm:t>
        <a:bodyPr/>
        <a:lstStyle/>
        <a:p>
          <a:pPr algn="l"/>
          <a:endParaRPr lang="en-US"/>
        </a:p>
      </dgm:t>
    </dgm:pt>
    <dgm:pt modelId="{08E0225B-A789-4064-940F-F741EF8198F1}" type="sibTrans" cxnId="{229D96F7-2128-42CD-95CB-BBBF384B8D96}">
      <dgm:prSet/>
      <dgm:spPr/>
      <dgm:t>
        <a:bodyPr/>
        <a:lstStyle/>
        <a:p>
          <a:pPr algn="l"/>
          <a:endParaRPr lang="en-US"/>
        </a:p>
      </dgm:t>
    </dgm:pt>
    <dgm:pt modelId="{B493CF8A-E3D6-46C8-A0B9-522768FB6CBF}">
      <dgm:prSet custT="1"/>
      <dgm:spPr/>
      <dgm:t>
        <a:bodyPr/>
        <a:lstStyle/>
        <a:p>
          <a:pPr algn="l"/>
          <a:r>
            <a:rPr lang="en-US" sz="1800" b="1" dirty="0">
              <a:latin typeface="Calibri" panose="020F0502020204030204" pitchFamily="34" charset="0"/>
              <a:cs typeface="Calibri" panose="020F0502020204030204" pitchFamily="34" charset="0"/>
            </a:rPr>
            <a:t>Detecting fraud: </a:t>
          </a:r>
          <a:r>
            <a:rPr lang="en-US" sz="1800" dirty="0">
              <a:latin typeface="Calibri" panose="020F0502020204030204" pitchFamily="34" charset="0"/>
              <a:cs typeface="Calibri" panose="020F0502020204030204" pitchFamily="34" charset="0"/>
            </a:rPr>
            <a:t>Key to success.</a:t>
          </a:r>
        </a:p>
      </dgm:t>
    </dgm:pt>
    <dgm:pt modelId="{99633CB3-B0D3-4900-8B57-D10D5774DAE3}" type="parTrans" cxnId="{9F002163-3648-484B-8CC8-B8B4E55D99C9}">
      <dgm:prSet/>
      <dgm:spPr/>
      <dgm:t>
        <a:bodyPr/>
        <a:lstStyle/>
        <a:p>
          <a:pPr algn="l"/>
          <a:endParaRPr lang="en-US"/>
        </a:p>
      </dgm:t>
    </dgm:pt>
    <dgm:pt modelId="{B98CB5C6-9644-468C-8EC4-E35342A9D530}" type="sibTrans" cxnId="{9F002163-3648-484B-8CC8-B8B4E55D99C9}">
      <dgm:prSet/>
      <dgm:spPr/>
      <dgm:t>
        <a:bodyPr/>
        <a:lstStyle/>
        <a:p>
          <a:pPr algn="l"/>
          <a:endParaRPr lang="en-US"/>
        </a:p>
      </dgm:t>
    </dgm:pt>
    <dgm:pt modelId="{0C3F07DF-185A-45EB-9B9C-C3EB113EB376}">
      <dgm:prSet custT="1"/>
      <dgm:spPr/>
      <dgm:t>
        <a:bodyPr/>
        <a:lstStyle/>
        <a:p>
          <a:pPr algn="l"/>
          <a:r>
            <a:rPr lang="en-US" sz="1800" b="1" dirty="0">
              <a:latin typeface="Calibri" panose="020F0502020204030204" pitchFamily="34" charset="0"/>
              <a:cs typeface="Calibri" panose="020F0502020204030204" pitchFamily="34" charset="0"/>
            </a:rPr>
            <a:t>Imbalanced data</a:t>
          </a:r>
          <a:r>
            <a:rPr lang="en-US" sz="1800" dirty="0">
              <a:latin typeface="Calibri" panose="020F0502020204030204" pitchFamily="34" charset="0"/>
              <a:cs typeface="Calibri" panose="020F0502020204030204" pitchFamily="34" charset="0"/>
            </a:rPr>
            <a:t>: Model development challenge.</a:t>
          </a:r>
        </a:p>
      </dgm:t>
    </dgm:pt>
    <dgm:pt modelId="{FB06F1E0-9E4B-4977-9586-A51643D429D3}" type="parTrans" cxnId="{84D51FBC-F493-4526-AB96-8EC30E6B908C}">
      <dgm:prSet/>
      <dgm:spPr/>
      <dgm:t>
        <a:bodyPr/>
        <a:lstStyle/>
        <a:p>
          <a:pPr algn="l"/>
          <a:endParaRPr lang="en-US"/>
        </a:p>
      </dgm:t>
    </dgm:pt>
    <dgm:pt modelId="{098140CE-5030-4A34-BB82-497080C4942C}" type="sibTrans" cxnId="{84D51FBC-F493-4526-AB96-8EC30E6B908C}">
      <dgm:prSet/>
      <dgm:spPr/>
      <dgm:t>
        <a:bodyPr/>
        <a:lstStyle/>
        <a:p>
          <a:pPr algn="l"/>
          <a:endParaRPr lang="en-US"/>
        </a:p>
      </dgm:t>
    </dgm:pt>
    <dgm:pt modelId="{AAED7F38-B3CD-40F3-9952-0A452A5A0774}">
      <dgm:prSet custT="1"/>
      <dgm:spPr/>
      <dgm:t>
        <a:bodyPr/>
        <a:lstStyle/>
        <a:p>
          <a:pPr algn="l"/>
          <a:r>
            <a:rPr lang="en-US" sz="1800" b="1" dirty="0">
              <a:latin typeface="Calibri" panose="020F0502020204030204" pitchFamily="34" charset="0"/>
              <a:cs typeface="Calibri" panose="020F0502020204030204" pitchFamily="34" charset="0"/>
            </a:rPr>
            <a:t>Privacy-preserving</a:t>
          </a:r>
          <a:r>
            <a:rPr lang="en-US" sz="1800" dirty="0">
              <a:latin typeface="Calibri" panose="020F0502020204030204" pitchFamily="34" charset="0"/>
              <a:cs typeface="Calibri" panose="020F0502020204030204" pitchFamily="34" charset="0"/>
            </a:rPr>
            <a:t>: Dataset features.</a:t>
          </a:r>
        </a:p>
      </dgm:t>
    </dgm:pt>
    <dgm:pt modelId="{1D187AE3-C3BC-4251-B523-044A3D245C92}" type="parTrans" cxnId="{8113B37C-10F0-498E-80F9-D04056371407}">
      <dgm:prSet/>
      <dgm:spPr/>
      <dgm:t>
        <a:bodyPr/>
        <a:lstStyle/>
        <a:p>
          <a:pPr algn="l"/>
          <a:endParaRPr lang="en-US"/>
        </a:p>
      </dgm:t>
    </dgm:pt>
    <dgm:pt modelId="{83057B96-01CD-47FF-8B1F-2E72FC79E7EB}" type="sibTrans" cxnId="{8113B37C-10F0-498E-80F9-D04056371407}">
      <dgm:prSet/>
      <dgm:spPr/>
      <dgm:t>
        <a:bodyPr/>
        <a:lstStyle/>
        <a:p>
          <a:pPr algn="l"/>
          <a:endParaRPr lang="en-US"/>
        </a:p>
      </dgm:t>
    </dgm:pt>
    <dgm:pt modelId="{A595AE1B-A794-43F9-B82C-F546CFF20C44}">
      <dgm:prSet custT="1"/>
      <dgm:spPr/>
      <dgm:t>
        <a:bodyPr/>
        <a:lstStyle/>
        <a:p>
          <a:pPr algn="l"/>
          <a:r>
            <a:rPr lang="en-US" sz="1800" b="1" dirty="0">
              <a:latin typeface="Calibri" panose="020F0502020204030204" pitchFamily="34" charset="0"/>
              <a:cs typeface="Calibri" panose="020F0502020204030204" pitchFamily="34" charset="0"/>
            </a:rPr>
            <a:t>Reducing financial risks: </a:t>
          </a:r>
          <a:r>
            <a:rPr lang="en-US" sz="1800" dirty="0">
              <a:latin typeface="Calibri" panose="020F0502020204030204" pitchFamily="34" charset="0"/>
              <a:cs typeface="Calibri" panose="020F0502020204030204" pitchFamily="34" charset="0"/>
            </a:rPr>
            <a:t>Fraud detection impact.</a:t>
          </a:r>
        </a:p>
      </dgm:t>
    </dgm:pt>
    <dgm:pt modelId="{DEF786D5-B528-43AE-A1DB-39FDC64CB501}" type="parTrans" cxnId="{395E7B2C-A489-4717-ACF2-666E76A8F3AD}">
      <dgm:prSet/>
      <dgm:spPr/>
      <dgm:t>
        <a:bodyPr/>
        <a:lstStyle/>
        <a:p>
          <a:pPr algn="l"/>
          <a:endParaRPr lang="en-US"/>
        </a:p>
      </dgm:t>
    </dgm:pt>
    <dgm:pt modelId="{43C6DEAF-9F68-489F-BCA1-49DDFF376B3A}" type="sibTrans" cxnId="{395E7B2C-A489-4717-ACF2-666E76A8F3AD}">
      <dgm:prSet/>
      <dgm:spPr/>
      <dgm:t>
        <a:bodyPr/>
        <a:lstStyle/>
        <a:p>
          <a:pPr algn="l"/>
          <a:endParaRPr lang="en-US"/>
        </a:p>
      </dgm:t>
    </dgm:pt>
    <dgm:pt modelId="{B00042EA-A360-4E0A-AD1D-840E2C29A706}">
      <dgm:prSet custT="1"/>
      <dgm:spPr/>
      <dgm:t>
        <a:bodyPr/>
        <a:lstStyle/>
        <a:p>
          <a:pPr algn="l"/>
          <a:r>
            <a:rPr lang="en-US" sz="1800" b="1" dirty="0">
              <a:latin typeface="Calibri" panose="020F0502020204030204" pitchFamily="34" charset="0"/>
              <a:cs typeface="Calibri" panose="020F0502020204030204" pitchFamily="34" charset="0"/>
            </a:rPr>
            <a:t>Enhancing customer trust: </a:t>
          </a:r>
          <a:r>
            <a:rPr lang="en-US" sz="1800" dirty="0">
              <a:latin typeface="Calibri" panose="020F0502020204030204" pitchFamily="34" charset="0"/>
              <a:cs typeface="Calibri" panose="020F0502020204030204" pitchFamily="34" charset="0"/>
            </a:rPr>
            <a:t>Fraud prevention importance.</a:t>
          </a:r>
        </a:p>
      </dgm:t>
    </dgm:pt>
    <dgm:pt modelId="{8E982CBF-32F2-44C3-B249-BD375822FA9B}" type="parTrans" cxnId="{FA02BCAA-8B41-46B9-8FF0-38FDD1B3A719}">
      <dgm:prSet/>
      <dgm:spPr/>
      <dgm:t>
        <a:bodyPr/>
        <a:lstStyle/>
        <a:p>
          <a:pPr algn="l"/>
          <a:endParaRPr lang="en-US"/>
        </a:p>
      </dgm:t>
    </dgm:pt>
    <dgm:pt modelId="{5971C679-738D-4F6B-BB7B-BFB8CE5E7921}" type="sibTrans" cxnId="{FA02BCAA-8B41-46B9-8FF0-38FDD1B3A719}">
      <dgm:prSet/>
      <dgm:spPr/>
      <dgm:t>
        <a:bodyPr/>
        <a:lstStyle/>
        <a:p>
          <a:pPr algn="l"/>
          <a:endParaRPr lang="en-US"/>
        </a:p>
      </dgm:t>
    </dgm:pt>
    <dgm:pt modelId="{9B86136A-BBE2-4FEF-AC6A-4948AA5682A6}" type="pres">
      <dgm:prSet presAssocID="{F8B684EF-D821-4A43-8E85-E6D3AA33F54B}" presName="linear" presStyleCnt="0">
        <dgm:presLayoutVars>
          <dgm:dir/>
          <dgm:animLvl val="lvl"/>
          <dgm:resizeHandles val="exact"/>
        </dgm:presLayoutVars>
      </dgm:prSet>
      <dgm:spPr/>
    </dgm:pt>
    <dgm:pt modelId="{D3FA4882-B4C7-4969-9B21-8829D74CEC71}" type="pres">
      <dgm:prSet presAssocID="{6354CF65-77FE-4B4B-89C3-3CB5806E372A}" presName="parentLin" presStyleCnt="0"/>
      <dgm:spPr/>
    </dgm:pt>
    <dgm:pt modelId="{989F7CC5-135B-4D81-A264-C1E5816E415D}" type="pres">
      <dgm:prSet presAssocID="{6354CF65-77FE-4B4B-89C3-3CB5806E372A}" presName="parentLeftMargin" presStyleLbl="node1" presStyleIdx="0" presStyleCnt="6"/>
      <dgm:spPr/>
    </dgm:pt>
    <dgm:pt modelId="{6D2492A7-BB6F-493E-8E34-64636974F3FA}" type="pres">
      <dgm:prSet presAssocID="{6354CF65-77FE-4B4B-89C3-3CB5806E372A}" presName="parentText" presStyleLbl="node1" presStyleIdx="0" presStyleCnt="6">
        <dgm:presLayoutVars>
          <dgm:chMax val="0"/>
          <dgm:bulletEnabled val="1"/>
        </dgm:presLayoutVars>
      </dgm:prSet>
      <dgm:spPr/>
    </dgm:pt>
    <dgm:pt modelId="{EE83E06A-790E-48B7-903E-6BB0B52DDE1D}" type="pres">
      <dgm:prSet presAssocID="{6354CF65-77FE-4B4B-89C3-3CB5806E372A}" presName="negativeSpace" presStyleCnt="0"/>
      <dgm:spPr/>
    </dgm:pt>
    <dgm:pt modelId="{B0295992-074D-4796-B017-6A535363B592}" type="pres">
      <dgm:prSet presAssocID="{6354CF65-77FE-4B4B-89C3-3CB5806E372A}" presName="childText" presStyleLbl="conFgAcc1" presStyleIdx="0" presStyleCnt="6">
        <dgm:presLayoutVars>
          <dgm:bulletEnabled val="1"/>
        </dgm:presLayoutVars>
      </dgm:prSet>
      <dgm:spPr/>
    </dgm:pt>
    <dgm:pt modelId="{755B6DB4-0708-4BEC-AF7F-513002C7AD49}" type="pres">
      <dgm:prSet presAssocID="{08E0225B-A789-4064-940F-F741EF8198F1}" presName="spaceBetweenRectangles" presStyleCnt="0"/>
      <dgm:spPr/>
    </dgm:pt>
    <dgm:pt modelId="{9D79A60B-C6D6-4CD4-A44D-7155E8AFBFCD}" type="pres">
      <dgm:prSet presAssocID="{B493CF8A-E3D6-46C8-A0B9-522768FB6CBF}" presName="parentLin" presStyleCnt="0"/>
      <dgm:spPr/>
    </dgm:pt>
    <dgm:pt modelId="{761AF72F-D27A-4F46-B31E-D3E22BD90A86}" type="pres">
      <dgm:prSet presAssocID="{B493CF8A-E3D6-46C8-A0B9-522768FB6CBF}" presName="parentLeftMargin" presStyleLbl="node1" presStyleIdx="0" presStyleCnt="6"/>
      <dgm:spPr/>
    </dgm:pt>
    <dgm:pt modelId="{77862C88-56B7-47C2-A3B6-03598B18A7B1}" type="pres">
      <dgm:prSet presAssocID="{B493CF8A-E3D6-46C8-A0B9-522768FB6CBF}" presName="parentText" presStyleLbl="node1" presStyleIdx="1" presStyleCnt="6">
        <dgm:presLayoutVars>
          <dgm:chMax val="0"/>
          <dgm:bulletEnabled val="1"/>
        </dgm:presLayoutVars>
      </dgm:prSet>
      <dgm:spPr/>
    </dgm:pt>
    <dgm:pt modelId="{01EA5752-4D2D-4906-82CB-58C4BA21A58C}" type="pres">
      <dgm:prSet presAssocID="{B493CF8A-E3D6-46C8-A0B9-522768FB6CBF}" presName="negativeSpace" presStyleCnt="0"/>
      <dgm:spPr/>
    </dgm:pt>
    <dgm:pt modelId="{1959797A-F0C2-4B44-A528-A9E25F99ACBE}" type="pres">
      <dgm:prSet presAssocID="{B493CF8A-E3D6-46C8-A0B9-522768FB6CBF}" presName="childText" presStyleLbl="conFgAcc1" presStyleIdx="1" presStyleCnt="6">
        <dgm:presLayoutVars>
          <dgm:bulletEnabled val="1"/>
        </dgm:presLayoutVars>
      </dgm:prSet>
      <dgm:spPr/>
    </dgm:pt>
    <dgm:pt modelId="{33E038EE-E907-4280-B687-C33413D1F33E}" type="pres">
      <dgm:prSet presAssocID="{B98CB5C6-9644-468C-8EC4-E35342A9D530}" presName="spaceBetweenRectangles" presStyleCnt="0"/>
      <dgm:spPr/>
    </dgm:pt>
    <dgm:pt modelId="{FA1F7B2E-09B9-4CA1-85AA-64B94A7170F0}" type="pres">
      <dgm:prSet presAssocID="{0C3F07DF-185A-45EB-9B9C-C3EB113EB376}" presName="parentLin" presStyleCnt="0"/>
      <dgm:spPr/>
    </dgm:pt>
    <dgm:pt modelId="{B7C517DA-1CB3-404D-8A30-0D867495D576}" type="pres">
      <dgm:prSet presAssocID="{0C3F07DF-185A-45EB-9B9C-C3EB113EB376}" presName="parentLeftMargin" presStyleLbl="node1" presStyleIdx="1" presStyleCnt="6"/>
      <dgm:spPr/>
    </dgm:pt>
    <dgm:pt modelId="{A5466A11-F5D6-4EB5-BB48-A5BC7AF71AFA}" type="pres">
      <dgm:prSet presAssocID="{0C3F07DF-185A-45EB-9B9C-C3EB113EB376}" presName="parentText" presStyleLbl="node1" presStyleIdx="2" presStyleCnt="6">
        <dgm:presLayoutVars>
          <dgm:chMax val="0"/>
          <dgm:bulletEnabled val="1"/>
        </dgm:presLayoutVars>
      </dgm:prSet>
      <dgm:spPr/>
    </dgm:pt>
    <dgm:pt modelId="{DC4487ED-C93D-4EBC-9C5B-622D7B5C613A}" type="pres">
      <dgm:prSet presAssocID="{0C3F07DF-185A-45EB-9B9C-C3EB113EB376}" presName="negativeSpace" presStyleCnt="0"/>
      <dgm:spPr/>
    </dgm:pt>
    <dgm:pt modelId="{FEE28575-EC4E-44D4-8846-3280C442FAAE}" type="pres">
      <dgm:prSet presAssocID="{0C3F07DF-185A-45EB-9B9C-C3EB113EB376}" presName="childText" presStyleLbl="conFgAcc1" presStyleIdx="2" presStyleCnt="6">
        <dgm:presLayoutVars>
          <dgm:bulletEnabled val="1"/>
        </dgm:presLayoutVars>
      </dgm:prSet>
      <dgm:spPr/>
    </dgm:pt>
    <dgm:pt modelId="{B77F92FB-F7CC-4E5B-861A-ABB9495BC19E}" type="pres">
      <dgm:prSet presAssocID="{098140CE-5030-4A34-BB82-497080C4942C}" presName="spaceBetweenRectangles" presStyleCnt="0"/>
      <dgm:spPr/>
    </dgm:pt>
    <dgm:pt modelId="{5C99CE72-AC82-4AAF-9D6B-2979D7BFEC29}" type="pres">
      <dgm:prSet presAssocID="{AAED7F38-B3CD-40F3-9952-0A452A5A0774}" presName="parentLin" presStyleCnt="0"/>
      <dgm:spPr/>
    </dgm:pt>
    <dgm:pt modelId="{1FBFAD8F-6E10-4717-B35D-280ACDB1BAB6}" type="pres">
      <dgm:prSet presAssocID="{AAED7F38-B3CD-40F3-9952-0A452A5A0774}" presName="parentLeftMargin" presStyleLbl="node1" presStyleIdx="2" presStyleCnt="6"/>
      <dgm:spPr/>
    </dgm:pt>
    <dgm:pt modelId="{FDD4A98E-4B29-4087-8D21-35248C9F1848}" type="pres">
      <dgm:prSet presAssocID="{AAED7F38-B3CD-40F3-9952-0A452A5A0774}" presName="parentText" presStyleLbl="node1" presStyleIdx="3" presStyleCnt="6">
        <dgm:presLayoutVars>
          <dgm:chMax val="0"/>
          <dgm:bulletEnabled val="1"/>
        </dgm:presLayoutVars>
      </dgm:prSet>
      <dgm:spPr/>
    </dgm:pt>
    <dgm:pt modelId="{8F547D64-0C11-448A-A815-99F22DEEE6B3}" type="pres">
      <dgm:prSet presAssocID="{AAED7F38-B3CD-40F3-9952-0A452A5A0774}" presName="negativeSpace" presStyleCnt="0"/>
      <dgm:spPr/>
    </dgm:pt>
    <dgm:pt modelId="{5D84DFCB-AC83-4577-855C-0EB073A2D66D}" type="pres">
      <dgm:prSet presAssocID="{AAED7F38-B3CD-40F3-9952-0A452A5A0774}" presName="childText" presStyleLbl="conFgAcc1" presStyleIdx="3" presStyleCnt="6">
        <dgm:presLayoutVars>
          <dgm:bulletEnabled val="1"/>
        </dgm:presLayoutVars>
      </dgm:prSet>
      <dgm:spPr/>
    </dgm:pt>
    <dgm:pt modelId="{ABA37904-B21E-4A87-89D4-7BBCE56BB102}" type="pres">
      <dgm:prSet presAssocID="{83057B96-01CD-47FF-8B1F-2E72FC79E7EB}" presName="spaceBetweenRectangles" presStyleCnt="0"/>
      <dgm:spPr/>
    </dgm:pt>
    <dgm:pt modelId="{0309D969-17DE-4C83-B51A-F5576645D5FE}" type="pres">
      <dgm:prSet presAssocID="{A595AE1B-A794-43F9-B82C-F546CFF20C44}" presName="parentLin" presStyleCnt="0"/>
      <dgm:spPr/>
    </dgm:pt>
    <dgm:pt modelId="{E300324A-9766-41C4-B75B-78D51E8E251D}" type="pres">
      <dgm:prSet presAssocID="{A595AE1B-A794-43F9-B82C-F546CFF20C44}" presName="parentLeftMargin" presStyleLbl="node1" presStyleIdx="3" presStyleCnt="6"/>
      <dgm:spPr/>
    </dgm:pt>
    <dgm:pt modelId="{D37A3313-BC86-4EB7-9B65-0EF51A66D319}" type="pres">
      <dgm:prSet presAssocID="{A595AE1B-A794-43F9-B82C-F546CFF20C44}" presName="parentText" presStyleLbl="node1" presStyleIdx="4" presStyleCnt="6">
        <dgm:presLayoutVars>
          <dgm:chMax val="0"/>
          <dgm:bulletEnabled val="1"/>
        </dgm:presLayoutVars>
      </dgm:prSet>
      <dgm:spPr/>
    </dgm:pt>
    <dgm:pt modelId="{5F34C829-A670-4401-8A14-229771208D62}" type="pres">
      <dgm:prSet presAssocID="{A595AE1B-A794-43F9-B82C-F546CFF20C44}" presName="negativeSpace" presStyleCnt="0"/>
      <dgm:spPr/>
    </dgm:pt>
    <dgm:pt modelId="{2FF4F0E1-377C-4A6A-BFA2-6F22C98D76C0}" type="pres">
      <dgm:prSet presAssocID="{A595AE1B-A794-43F9-B82C-F546CFF20C44}" presName="childText" presStyleLbl="conFgAcc1" presStyleIdx="4" presStyleCnt="6">
        <dgm:presLayoutVars>
          <dgm:bulletEnabled val="1"/>
        </dgm:presLayoutVars>
      </dgm:prSet>
      <dgm:spPr/>
    </dgm:pt>
    <dgm:pt modelId="{AB604E98-F058-4A31-80D0-367FC4CFD299}" type="pres">
      <dgm:prSet presAssocID="{43C6DEAF-9F68-489F-BCA1-49DDFF376B3A}" presName="spaceBetweenRectangles" presStyleCnt="0"/>
      <dgm:spPr/>
    </dgm:pt>
    <dgm:pt modelId="{FE05A5EE-6A74-4A2A-B3E9-44D90EC652EB}" type="pres">
      <dgm:prSet presAssocID="{B00042EA-A360-4E0A-AD1D-840E2C29A706}" presName="parentLin" presStyleCnt="0"/>
      <dgm:spPr/>
    </dgm:pt>
    <dgm:pt modelId="{DFEBE801-A83C-43A0-A821-679288EDD874}" type="pres">
      <dgm:prSet presAssocID="{B00042EA-A360-4E0A-AD1D-840E2C29A706}" presName="parentLeftMargin" presStyleLbl="node1" presStyleIdx="4" presStyleCnt="6"/>
      <dgm:spPr/>
    </dgm:pt>
    <dgm:pt modelId="{EB531F85-273D-4815-A4CF-3F12A6E503AF}" type="pres">
      <dgm:prSet presAssocID="{B00042EA-A360-4E0A-AD1D-840E2C29A706}" presName="parentText" presStyleLbl="node1" presStyleIdx="5" presStyleCnt="6" custScaleY="123187">
        <dgm:presLayoutVars>
          <dgm:chMax val="0"/>
          <dgm:bulletEnabled val="1"/>
        </dgm:presLayoutVars>
      </dgm:prSet>
      <dgm:spPr/>
    </dgm:pt>
    <dgm:pt modelId="{B430A716-F5CF-41FC-8E77-6E495BEE531F}" type="pres">
      <dgm:prSet presAssocID="{B00042EA-A360-4E0A-AD1D-840E2C29A706}" presName="negativeSpace" presStyleCnt="0"/>
      <dgm:spPr/>
    </dgm:pt>
    <dgm:pt modelId="{26164ECC-A49F-42E4-879B-5ADA6BA16FD2}" type="pres">
      <dgm:prSet presAssocID="{B00042EA-A360-4E0A-AD1D-840E2C29A706}" presName="childText" presStyleLbl="conFgAcc1" presStyleIdx="5" presStyleCnt="6">
        <dgm:presLayoutVars>
          <dgm:bulletEnabled val="1"/>
        </dgm:presLayoutVars>
      </dgm:prSet>
      <dgm:spPr/>
    </dgm:pt>
  </dgm:ptLst>
  <dgm:cxnLst>
    <dgm:cxn modelId="{5C95A203-B74C-4125-8923-C288CF381F5D}" type="presOf" srcId="{A595AE1B-A794-43F9-B82C-F546CFF20C44}" destId="{D37A3313-BC86-4EB7-9B65-0EF51A66D319}" srcOrd="1" destOrd="0" presId="urn:microsoft.com/office/officeart/2005/8/layout/list1"/>
    <dgm:cxn modelId="{60E01104-7701-40DB-A01B-6314EB739054}" type="presOf" srcId="{A595AE1B-A794-43F9-B82C-F546CFF20C44}" destId="{E300324A-9766-41C4-B75B-78D51E8E251D}" srcOrd="0" destOrd="0" presId="urn:microsoft.com/office/officeart/2005/8/layout/list1"/>
    <dgm:cxn modelId="{50357808-235B-4A8E-91C7-5A21DE5AFE71}" type="presOf" srcId="{AAED7F38-B3CD-40F3-9952-0A452A5A0774}" destId="{1FBFAD8F-6E10-4717-B35D-280ACDB1BAB6}" srcOrd="0" destOrd="0" presId="urn:microsoft.com/office/officeart/2005/8/layout/list1"/>
    <dgm:cxn modelId="{D6F85910-17A5-4718-A8E3-A394377A9AC7}" type="presOf" srcId="{6354CF65-77FE-4B4B-89C3-3CB5806E372A}" destId="{989F7CC5-135B-4D81-A264-C1E5816E415D}" srcOrd="0" destOrd="0" presId="urn:microsoft.com/office/officeart/2005/8/layout/list1"/>
    <dgm:cxn modelId="{F542CF22-8A0A-4E2A-9141-972FFEC1A907}" type="presOf" srcId="{AAED7F38-B3CD-40F3-9952-0A452A5A0774}" destId="{FDD4A98E-4B29-4087-8D21-35248C9F1848}" srcOrd="1" destOrd="0" presId="urn:microsoft.com/office/officeart/2005/8/layout/list1"/>
    <dgm:cxn modelId="{395E7B2C-A489-4717-ACF2-666E76A8F3AD}" srcId="{F8B684EF-D821-4A43-8E85-E6D3AA33F54B}" destId="{A595AE1B-A794-43F9-B82C-F546CFF20C44}" srcOrd="4" destOrd="0" parTransId="{DEF786D5-B528-43AE-A1DB-39FDC64CB501}" sibTransId="{43C6DEAF-9F68-489F-BCA1-49DDFF376B3A}"/>
    <dgm:cxn modelId="{9F002163-3648-484B-8CC8-B8B4E55D99C9}" srcId="{F8B684EF-D821-4A43-8E85-E6D3AA33F54B}" destId="{B493CF8A-E3D6-46C8-A0B9-522768FB6CBF}" srcOrd="1" destOrd="0" parTransId="{99633CB3-B0D3-4900-8B57-D10D5774DAE3}" sibTransId="{B98CB5C6-9644-468C-8EC4-E35342A9D530}"/>
    <dgm:cxn modelId="{1D24DC68-D714-4EE0-851F-1986E36ACC35}" type="presOf" srcId="{F8B684EF-D821-4A43-8E85-E6D3AA33F54B}" destId="{9B86136A-BBE2-4FEF-AC6A-4948AA5682A6}" srcOrd="0" destOrd="0" presId="urn:microsoft.com/office/officeart/2005/8/layout/list1"/>
    <dgm:cxn modelId="{CB505E58-53FE-4AE6-A89E-87E96D66B83C}" type="presOf" srcId="{0C3F07DF-185A-45EB-9B9C-C3EB113EB376}" destId="{A5466A11-F5D6-4EB5-BB48-A5BC7AF71AFA}" srcOrd="1" destOrd="0" presId="urn:microsoft.com/office/officeart/2005/8/layout/list1"/>
    <dgm:cxn modelId="{8113B37C-10F0-498E-80F9-D04056371407}" srcId="{F8B684EF-D821-4A43-8E85-E6D3AA33F54B}" destId="{AAED7F38-B3CD-40F3-9952-0A452A5A0774}" srcOrd="3" destOrd="0" parTransId="{1D187AE3-C3BC-4251-B523-044A3D245C92}" sibTransId="{83057B96-01CD-47FF-8B1F-2E72FC79E7EB}"/>
    <dgm:cxn modelId="{02790488-3C4A-467D-AFAD-C59EC97435BB}" type="presOf" srcId="{0C3F07DF-185A-45EB-9B9C-C3EB113EB376}" destId="{B7C517DA-1CB3-404D-8A30-0D867495D576}" srcOrd="0" destOrd="0" presId="urn:microsoft.com/office/officeart/2005/8/layout/list1"/>
    <dgm:cxn modelId="{9FC2FAA0-3D48-4C85-AB15-DFA758107F87}" type="presOf" srcId="{B00042EA-A360-4E0A-AD1D-840E2C29A706}" destId="{DFEBE801-A83C-43A0-A821-679288EDD874}" srcOrd="0" destOrd="0" presId="urn:microsoft.com/office/officeart/2005/8/layout/list1"/>
    <dgm:cxn modelId="{FA02BCAA-8B41-46B9-8FF0-38FDD1B3A719}" srcId="{F8B684EF-D821-4A43-8E85-E6D3AA33F54B}" destId="{B00042EA-A360-4E0A-AD1D-840E2C29A706}" srcOrd="5" destOrd="0" parTransId="{8E982CBF-32F2-44C3-B249-BD375822FA9B}" sibTransId="{5971C679-738D-4F6B-BB7B-BFB8CE5E7921}"/>
    <dgm:cxn modelId="{EA7CEBB2-B286-4E75-9CD0-95BD8D6D1BA1}" type="presOf" srcId="{6354CF65-77FE-4B4B-89C3-3CB5806E372A}" destId="{6D2492A7-BB6F-493E-8E34-64636974F3FA}" srcOrd="1" destOrd="0" presId="urn:microsoft.com/office/officeart/2005/8/layout/list1"/>
    <dgm:cxn modelId="{219D4DB4-206B-400D-B677-DF813C599580}" type="presOf" srcId="{B00042EA-A360-4E0A-AD1D-840E2C29A706}" destId="{EB531F85-273D-4815-A4CF-3F12A6E503AF}" srcOrd="1" destOrd="0" presId="urn:microsoft.com/office/officeart/2005/8/layout/list1"/>
    <dgm:cxn modelId="{84D51FBC-F493-4526-AB96-8EC30E6B908C}" srcId="{F8B684EF-D821-4A43-8E85-E6D3AA33F54B}" destId="{0C3F07DF-185A-45EB-9B9C-C3EB113EB376}" srcOrd="2" destOrd="0" parTransId="{FB06F1E0-9E4B-4977-9586-A51643D429D3}" sibTransId="{098140CE-5030-4A34-BB82-497080C4942C}"/>
    <dgm:cxn modelId="{DBC691C7-8D10-43CF-833E-6847038BA9FD}" type="presOf" srcId="{B493CF8A-E3D6-46C8-A0B9-522768FB6CBF}" destId="{77862C88-56B7-47C2-A3B6-03598B18A7B1}" srcOrd="1" destOrd="0" presId="urn:microsoft.com/office/officeart/2005/8/layout/list1"/>
    <dgm:cxn modelId="{0A008ACF-E2F2-4AA6-9B15-5A571A1D80E3}" type="presOf" srcId="{B493CF8A-E3D6-46C8-A0B9-522768FB6CBF}" destId="{761AF72F-D27A-4F46-B31E-D3E22BD90A86}" srcOrd="0" destOrd="0" presId="urn:microsoft.com/office/officeart/2005/8/layout/list1"/>
    <dgm:cxn modelId="{229D96F7-2128-42CD-95CB-BBBF384B8D96}" srcId="{F8B684EF-D821-4A43-8E85-E6D3AA33F54B}" destId="{6354CF65-77FE-4B4B-89C3-3CB5806E372A}" srcOrd="0" destOrd="0" parTransId="{F71381AA-93BD-45BF-88C0-548C24584694}" sibTransId="{08E0225B-A789-4064-940F-F741EF8198F1}"/>
    <dgm:cxn modelId="{B1DC030A-0878-4AAE-BD8A-45BA9C7BE52F}" type="presParOf" srcId="{9B86136A-BBE2-4FEF-AC6A-4948AA5682A6}" destId="{D3FA4882-B4C7-4969-9B21-8829D74CEC71}" srcOrd="0" destOrd="0" presId="urn:microsoft.com/office/officeart/2005/8/layout/list1"/>
    <dgm:cxn modelId="{F560B022-5D80-469F-82CD-7E182640E544}" type="presParOf" srcId="{D3FA4882-B4C7-4969-9B21-8829D74CEC71}" destId="{989F7CC5-135B-4D81-A264-C1E5816E415D}" srcOrd="0" destOrd="0" presId="urn:microsoft.com/office/officeart/2005/8/layout/list1"/>
    <dgm:cxn modelId="{F83CB8B2-C09D-4941-90B3-47E24061E356}" type="presParOf" srcId="{D3FA4882-B4C7-4969-9B21-8829D74CEC71}" destId="{6D2492A7-BB6F-493E-8E34-64636974F3FA}" srcOrd="1" destOrd="0" presId="urn:microsoft.com/office/officeart/2005/8/layout/list1"/>
    <dgm:cxn modelId="{37453C54-D82A-42A5-A7B0-049C70C98490}" type="presParOf" srcId="{9B86136A-BBE2-4FEF-AC6A-4948AA5682A6}" destId="{EE83E06A-790E-48B7-903E-6BB0B52DDE1D}" srcOrd="1" destOrd="0" presId="urn:microsoft.com/office/officeart/2005/8/layout/list1"/>
    <dgm:cxn modelId="{B31F9062-A3BC-4CA0-AE3F-BA1D9FDACDD4}" type="presParOf" srcId="{9B86136A-BBE2-4FEF-AC6A-4948AA5682A6}" destId="{B0295992-074D-4796-B017-6A535363B592}" srcOrd="2" destOrd="0" presId="urn:microsoft.com/office/officeart/2005/8/layout/list1"/>
    <dgm:cxn modelId="{545CAE50-CD77-48A5-A128-1B79765A65E3}" type="presParOf" srcId="{9B86136A-BBE2-4FEF-AC6A-4948AA5682A6}" destId="{755B6DB4-0708-4BEC-AF7F-513002C7AD49}" srcOrd="3" destOrd="0" presId="urn:microsoft.com/office/officeart/2005/8/layout/list1"/>
    <dgm:cxn modelId="{591CEEBC-E248-4467-9241-C8EFE1E323BC}" type="presParOf" srcId="{9B86136A-BBE2-4FEF-AC6A-4948AA5682A6}" destId="{9D79A60B-C6D6-4CD4-A44D-7155E8AFBFCD}" srcOrd="4" destOrd="0" presId="urn:microsoft.com/office/officeart/2005/8/layout/list1"/>
    <dgm:cxn modelId="{5B423C41-2C8F-405F-A4AA-5DB4EC22B450}" type="presParOf" srcId="{9D79A60B-C6D6-4CD4-A44D-7155E8AFBFCD}" destId="{761AF72F-D27A-4F46-B31E-D3E22BD90A86}" srcOrd="0" destOrd="0" presId="urn:microsoft.com/office/officeart/2005/8/layout/list1"/>
    <dgm:cxn modelId="{C4A8E95A-1E8E-456A-8CC5-1B001A8FEF25}" type="presParOf" srcId="{9D79A60B-C6D6-4CD4-A44D-7155E8AFBFCD}" destId="{77862C88-56B7-47C2-A3B6-03598B18A7B1}" srcOrd="1" destOrd="0" presId="urn:microsoft.com/office/officeart/2005/8/layout/list1"/>
    <dgm:cxn modelId="{3AD44D46-EC30-418E-842B-3FD7B5A8C8F0}" type="presParOf" srcId="{9B86136A-BBE2-4FEF-AC6A-4948AA5682A6}" destId="{01EA5752-4D2D-4906-82CB-58C4BA21A58C}" srcOrd="5" destOrd="0" presId="urn:microsoft.com/office/officeart/2005/8/layout/list1"/>
    <dgm:cxn modelId="{76A42103-278A-4190-85F1-BF94DBE38FF0}" type="presParOf" srcId="{9B86136A-BBE2-4FEF-AC6A-4948AA5682A6}" destId="{1959797A-F0C2-4B44-A528-A9E25F99ACBE}" srcOrd="6" destOrd="0" presId="urn:microsoft.com/office/officeart/2005/8/layout/list1"/>
    <dgm:cxn modelId="{F4F28D04-C7D0-431D-A77D-3C1755BF947A}" type="presParOf" srcId="{9B86136A-BBE2-4FEF-AC6A-4948AA5682A6}" destId="{33E038EE-E907-4280-B687-C33413D1F33E}" srcOrd="7" destOrd="0" presId="urn:microsoft.com/office/officeart/2005/8/layout/list1"/>
    <dgm:cxn modelId="{5BC2D1A4-6D72-4D07-A54F-8F4319848D15}" type="presParOf" srcId="{9B86136A-BBE2-4FEF-AC6A-4948AA5682A6}" destId="{FA1F7B2E-09B9-4CA1-85AA-64B94A7170F0}" srcOrd="8" destOrd="0" presId="urn:microsoft.com/office/officeart/2005/8/layout/list1"/>
    <dgm:cxn modelId="{A460F102-2C2D-4295-93AF-227FB0CA712E}" type="presParOf" srcId="{FA1F7B2E-09B9-4CA1-85AA-64B94A7170F0}" destId="{B7C517DA-1CB3-404D-8A30-0D867495D576}" srcOrd="0" destOrd="0" presId="urn:microsoft.com/office/officeart/2005/8/layout/list1"/>
    <dgm:cxn modelId="{58B3E4FF-727F-495B-9C55-C4B1FF553198}" type="presParOf" srcId="{FA1F7B2E-09B9-4CA1-85AA-64B94A7170F0}" destId="{A5466A11-F5D6-4EB5-BB48-A5BC7AF71AFA}" srcOrd="1" destOrd="0" presId="urn:microsoft.com/office/officeart/2005/8/layout/list1"/>
    <dgm:cxn modelId="{E33C4313-5F9A-4F5E-A1E1-716727D8AE1E}" type="presParOf" srcId="{9B86136A-BBE2-4FEF-AC6A-4948AA5682A6}" destId="{DC4487ED-C93D-4EBC-9C5B-622D7B5C613A}" srcOrd="9" destOrd="0" presId="urn:microsoft.com/office/officeart/2005/8/layout/list1"/>
    <dgm:cxn modelId="{40991254-5896-4AC0-A17D-EDD20CD3996F}" type="presParOf" srcId="{9B86136A-BBE2-4FEF-AC6A-4948AA5682A6}" destId="{FEE28575-EC4E-44D4-8846-3280C442FAAE}" srcOrd="10" destOrd="0" presId="urn:microsoft.com/office/officeart/2005/8/layout/list1"/>
    <dgm:cxn modelId="{217677BB-5C85-45EE-8162-5CD4F32BDFE0}" type="presParOf" srcId="{9B86136A-BBE2-4FEF-AC6A-4948AA5682A6}" destId="{B77F92FB-F7CC-4E5B-861A-ABB9495BC19E}" srcOrd="11" destOrd="0" presId="urn:microsoft.com/office/officeart/2005/8/layout/list1"/>
    <dgm:cxn modelId="{EA19518A-C69A-4870-B179-8B2FDBC333E3}" type="presParOf" srcId="{9B86136A-BBE2-4FEF-AC6A-4948AA5682A6}" destId="{5C99CE72-AC82-4AAF-9D6B-2979D7BFEC29}" srcOrd="12" destOrd="0" presId="urn:microsoft.com/office/officeart/2005/8/layout/list1"/>
    <dgm:cxn modelId="{199C2C3F-67C7-4208-BDC6-5CF92A639972}" type="presParOf" srcId="{5C99CE72-AC82-4AAF-9D6B-2979D7BFEC29}" destId="{1FBFAD8F-6E10-4717-B35D-280ACDB1BAB6}" srcOrd="0" destOrd="0" presId="urn:microsoft.com/office/officeart/2005/8/layout/list1"/>
    <dgm:cxn modelId="{2857C8D1-10EC-4823-9ADA-564090BE175B}" type="presParOf" srcId="{5C99CE72-AC82-4AAF-9D6B-2979D7BFEC29}" destId="{FDD4A98E-4B29-4087-8D21-35248C9F1848}" srcOrd="1" destOrd="0" presId="urn:microsoft.com/office/officeart/2005/8/layout/list1"/>
    <dgm:cxn modelId="{C74EA5A3-8637-484B-9532-5AB9D26D83EC}" type="presParOf" srcId="{9B86136A-BBE2-4FEF-AC6A-4948AA5682A6}" destId="{8F547D64-0C11-448A-A815-99F22DEEE6B3}" srcOrd="13" destOrd="0" presId="urn:microsoft.com/office/officeart/2005/8/layout/list1"/>
    <dgm:cxn modelId="{9734C3DB-001B-4D7B-9DFA-ADB456CA70D8}" type="presParOf" srcId="{9B86136A-BBE2-4FEF-AC6A-4948AA5682A6}" destId="{5D84DFCB-AC83-4577-855C-0EB073A2D66D}" srcOrd="14" destOrd="0" presId="urn:microsoft.com/office/officeart/2005/8/layout/list1"/>
    <dgm:cxn modelId="{84F49FCF-6ACF-4C8F-90C0-AF4121F5DB4C}" type="presParOf" srcId="{9B86136A-BBE2-4FEF-AC6A-4948AA5682A6}" destId="{ABA37904-B21E-4A87-89D4-7BBCE56BB102}" srcOrd="15" destOrd="0" presId="urn:microsoft.com/office/officeart/2005/8/layout/list1"/>
    <dgm:cxn modelId="{72B259E3-5CC4-47CD-90C1-372F9B9FF9EA}" type="presParOf" srcId="{9B86136A-BBE2-4FEF-AC6A-4948AA5682A6}" destId="{0309D969-17DE-4C83-B51A-F5576645D5FE}" srcOrd="16" destOrd="0" presId="urn:microsoft.com/office/officeart/2005/8/layout/list1"/>
    <dgm:cxn modelId="{35A3DFDA-F8D9-479E-B34F-0A12036214C9}" type="presParOf" srcId="{0309D969-17DE-4C83-B51A-F5576645D5FE}" destId="{E300324A-9766-41C4-B75B-78D51E8E251D}" srcOrd="0" destOrd="0" presId="urn:microsoft.com/office/officeart/2005/8/layout/list1"/>
    <dgm:cxn modelId="{01FF6457-ED14-4036-B245-00165507C9A4}" type="presParOf" srcId="{0309D969-17DE-4C83-B51A-F5576645D5FE}" destId="{D37A3313-BC86-4EB7-9B65-0EF51A66D319}" srcOrd="1" destOrd="0" presId="urn:microsoft.com/office/officeart/2005/8/layout/list1"/>
    <dgm:cxn modelId="{7CF0CA3D-6150-495E-8F2A-4E8EFE5BE837}" type="presParOf" srcId="{9B86136A-BBE2-4FEF-AC6A-4948AA5682A6}" destId="{5F34C829-A670-4401-8A14-229771208D62}" srcOrd="17" destOrd="0" presId="urn:microsoft.com/office/officeart/2005/8/layout/list1"/>
    <dgm:cxn modelId="{E68E77C0-D453-48BC-BD8D-00199E79638E}" type="presParOf" srcId="{9B86136A-BBE2-4FEF-AC6A-4948AA5682A6}" destId="{2FF4F0E1-377C-4A6A-BFA2-6F22C98D76C0}" srcOrd="18" destOrd="0" presId="urn:microsoft.com/office/officeart/2005/8/layout/list1"/>
    <dgm:cxn modelId="{E1FF38A5-42DC-4B0B-A379-BCA23079FC8E}" type="presParOf" srcId="{9B86136A-BBE2-4FEF-AC6A-4948AA5682A6}" destId="{AB604E98-F058-4A31-80D0-367FC4CFD299}" srcOrd="19" destOrd="0" presId="urn:microsoft.com/office/officeart/2005/8/layout/list1"/>
    <dgm:cxn modelId="{8B4C0FE3-2F42-488C-A9BE-159914198B34}" type="presParOf" srcId="{9B86136A-BBE2-4FEF-AC6A-4948AA5682A6}" destId="{FE05A5EE-6A74-4A2A-B3E9-44D90EC652EB}" srcOrd="20" destOrd="0" presId="urn:microsoft.com/office/officeart/2005/8/layout/list1"/>
    <dgm:cxn modelId="{F3850CAB-938A-468A-9CEB-0BB174DE1DE5}" type="presParOf" srcId="{FE05A5EE-6A74-4A2A-B3E9-44D90EC652EB}" destId="{DFEBE801-A83C-43A0-A821-679288EDD874}" srcOrd="0" destOrd="0" presId="urn:microsoft.com/office/officeart/2005/8/layout/list1"/>
    <dgm:cxn modelId="{4160772E-D516-4CB2-A04B-81FF9764D84E}" type="presParOf" srcId="{FE05A5EE-6A74-4A2A-B3E9-44D90EC652EB}" destId="{EB531F85-273D-4815-A4CF-3F12A6E503AF}" srcOrd="1" destOrd="0" presId="urn:microsoft.com/office/officeart/2005/8/layout/list1"/>
    <dgm:cxn modelId="{61EF6901-8826-47C2-8646-CD54B79B5B44}" type="presParOf" srcId="{9B86136A-BBE2-4FEF-AC6A-4948AA5682A6}" destId="{B430A716-F5CF-41FC-8E77-6E495BEE531F}" srcOrd="21" destOrd="0" presId="urn:microsoft.com/office/officeart/2005/8/layout/list1"/>
    <dgm:cxn modelId="{6340A4A8-883E-4310-AFC3-6AD20237FA67}" type="presParOf" srcId="{9B86136A-BBE2-4FEF-AC6A-4948AA5682A6}" destId="{26164ECC-A49F-42E4-879B-5ADA6BA16FD2}"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r>
            <a:rPr lang="en-US" sz="1800" dirty="0"/>
            <a:t>Handled Class Imbalance using Random Undersampling followed by Random Oversampling</a:t>
          </a:r>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7130396E-CEC0-492D-94BF-45E190080DD6}">
      <dgm:prSet custT="1"/>
      <dgm:spPr/>
      <dgm:t>
        <a:bodyPr/>
        <a:lstStyle/>
        <a:p>
          <a:r>
            <a:rPr lang="en-US" sz="1800" dirty="0"/>
            <a:t>Used Step 2 – Pipeline 4 Preprocessing </a:t>
          </a:r>
        </a:p>
      </dgm:t>
    </dgm:pt>
    <dgm:pt modelId="{A97B64F2-6D42-4F74-9E8C-A8B2724EDDE8}" type="sibTrans" cxnId="{50EB6744-D7F8-4CD5-B0EE-7ECE7749D6A5}">
      <dgm:prSet/>
      <dgm:spPr/>
      <dgm:t>
        <a:bodyPr/>
        <a:lstStyle/>
        <a:p>
          <a:endParaRPr lang="en-US" sz="1800"/>
        </a:p>
      </dgm:t>
    </dgm:pt>
    <dgm:pt modelId="{9EA4929F-C88B-4204-98BB-4A51E91E29C1}" type="parTrans" cxnId="{50EB6744-D7F8-4CD5-B0EE-7ECE7749D6A5}">
      <dgm:prSet/>
      <dgm:spPr/>
      <dgm:t>
        <a:bodyPr/>
        <a:lstStyle/>
        <a:p>
          <a:endParaRPr lang="en-US" sz="1800"/>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2">
        <dgm:presLayoutVars>
          <dgm:chMax val="1"/>
          <dgm:bulletEnabled val="1"/>
        </dgm:presLayoutVars>
      </dgm:prSet>
      <dgm:spPr/>
    </dgm:pt>
    <dgm:pt modelId="{37E9DBA8-C3D3-45C5-A3DA-CF2E6304EB1C}" type="pres">
      <dgm:prSet presAssocID="{358730BC-36B5-4F1D-BB6B-89C1E94DD0D4}" presName="descendantText" presStyleLbl="alignAcc1" presStyleIdx="0" presStyleCnt="2">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2">
        <dgm:presLayoutVars>
          <dgm:chMax val="1"/>
          <dgm:bulletEnabled val="1"/>
        </dgm:presLayoutVars>
      </dgm:prSet>
      <dgm:spPr/>
    </dgm:pt>
    <dgm:pt modelId="{03BA3B0B-01BE-4CCD-8C1F-10271A6A2373}" type="pres">
      <dgm:prSet presAssocID="{59E5B83B-24AB-4DBF-A743-37082DDC1AE4}" presName="descendantText" presStyleLbl="alignAcc1" presStyleIdx="1" presStyleCnt="2">
        <dgm:presLayoutVars>
          <dgm:bulletEnabled val="1"/>
        </dgm:presLayoutVars>
      </dgm:prSet>
      <dgm:spPr/>
    </dgm:pt>
  </dgm:ptLst>
  <dgm:cxnLst>
    <dgm:cxn modelId="{9411D224-0369-467C-8C0E-E258DC710C2F}" type="presOf" srcId="{59E5B83B-24AB-4DBF-A743-37082DDC1AE4}" destId="{29BD2A6D-2D17-4F47-B233-B3D9C408F18E}" srcOrd="0" destOrd="0"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055FC44F-29BE-4355-93B1-F160181518D0}" type="presOf" srcId="{358730BC-36B5-4F1D-BB6B-89C1E94DD0D4}" destId="{3F25E0D8-3D94-4F3D-A560-1ADB62F81771}" srcOrd="0" destOrd="0" presId="urn:microsoft.com/office/officeart/2005/8/layout/chevron2"/>
    <dgm:cxn modelId="{DBC86D85-790B-4D3B-AFDD-24397148E1E6}" srcId="{59E5B83B-24AB-4DBF-A743-37082DDC1AE4}" destId="{E11ED51F-FC57-4E8C-A4FA-2F2412E1B6F3}" srcOrd="0" destOrd="0" parTransId="{D3F3496B-860E-4EC5-9E14-A77E8F83D5B6}" sibTransId="{7FEC9921-23DD-4441-AE8C-335610B7D854}"/>
    <dgm:cxn modelId="{45F3D6A0-D37B-49F8-BD56-807BBB2DCA86}" type="presOf" srcId="{7130396E-CEC0-492D-94BF-45E190080DD6}" destId="{37E9DBA8-C3D3-45C5-A3DA-CF2E6304EB1C}"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5C3B67D4-FCAC-49C4-901C-9BA3FB03F368}" srcId="{F818AFDF-B8B7-4046-BAD5-61E4B03B1555}" destId="{358730BC-36B5-4F1D-BB6B-89C1E94DD0D4}" srcOrd="0" destOrd="0" parTransId="{64E2E1A6-03B8-428B-9E42-252AD23A86FA}" sibTransId="{3328B38C-4817-481C-8F1D-6E429EA4F430}"/>
    <dgm:cxn modelId="{F0DE98EB-02BB-419B-9B49-03DFAAFEABFA}" srcId="{F818AFDF-B8B7-4046-BAD5-61E4B03B1555}" destId="{59E5B83B-24AB-4DBF-A743-37082DDC1AE4}" srcOrd="1" destOrd="0" parTransId="{06CCA41F-C067-4A4C-96A7-8CAD5E0F9E92}" sibTransId="{555B84CC-18BB-4329-8F6E-C6794F25645E}"/>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F43CFFC-B4B2-4E6C-B9A4-34B1AED29919}"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474AFAF-14AB-4FA6-A8BC-FFEC50CDEB96}">
      <dgm:prSet phldrT="[Text]" custT="1"/>
      <dgm:spPr/>
      <dgm:t>
        <a:bodyPr/>
        <a:lstStyle/>
        <a:p>
          <a:r>
            <a:rPr lang="en-US" sz="1800" b="0" i="0" dirty="0"/>
            <a:t>Undersampling then Oversampling</a:t>
          </a:r>
          <a:r>
            <a:rPr lang="en-US" sz="1800" dirty="0"/>
            <a:t> Benefits</a:t>
          </a:r>
        </a:p>
      </dgm:t>
    </dgm:pt>
    <dgm:pt modelId="{C56E6329-2991-458E-8ABC-39E9C33C56B2}" type="parTrans" cxnId="{A5B563CB-12ED-454B-A493-81C0785B331A}">
      <dgm:prSet/>
      <dgm:spPr/>
      <dgm:t>
        <a:bodyPr/>
        <a:lstStyle/>
        <a:p>
          <a:endParaRPr lang="en-US"/>
        </a:p>
      </dgm:t>
    </dgm:pt>
    <dgm:pt modelId="{C42855D0-B5DE-42DD-9AE6-1786C85B668F}" type="sibTrans" cxnId="{A5B563CB-12ED-454B-A493-81C0785B331A}">
      <dgm:prSet/>
      <dgm:spPr/>
      <dgm:t>
        <a:bodyPr/>
        <a:lstStyle/>
        <a:p>
          <a:endParaRPr lang="en-US"/>
        </a:p>
      </dgm:t>
    </dgm:pt>
    <dgm:pt modelId="{3991DC64-624D-424D-BDCE-CAE830D45264}">
      <dgm:prSet phldrT="[Text]" custT="1"/>
      <dgm:spPr/>
      <dgm:t>
        <a:bodyPr/>
        <a:lstStyle/>
        <a:p>
          <a:r>
            <a:rPr lang="en-US" sz="1800" b="0" i="0"/>
            <a:t>Improved Generalization</a:t>
          </a:r>
          <a:endParaRPr lang="en-US" sz="1800" b="0" dirty="0"/>
        </a:p>
      </dgm:t>
    </dgm:pt>
    <dgm:pt modelId="{FDC2F2C3-DF4A-4774-B175-57C44223B59F}" type="parTrans" cxnId="{2E05E113-9F17-462D-9949-AF5B665B73ED}">
      <dgm:prSet/>
      <dgm:spPr/>
      <dgm:t>
        <a:bodyPr/>
        <a:lstStyle/>
        <a:p>
          <a:endParaRPr lang="en-US"/>
        </a:p>
      </dgm:t>
    </dgm:pt>
    <dgm:pt modelId="{2B21F33E-B382-49B1-92F6-E77DCA6F24A0}" type="sibTrans" cxnId="{2E05E113-9F17-462D-9949-AF5B665B73ED}">
      <dgm:prSet/>
      <dgm:spPr/>
      <dgm:t>
        <a:bodyPr/>
        <a:lstStyle/>
        <a:p>
          <a:endParaRPr lang="en-US"/>
        </a:p>
      </dgm:t>
    </dgm:pt>
    <dgm:pt modelId="{CBFB11F2-A06C-40A9-BFA2-873E16442E56}">
      <dgm:prSet phldrT="[Text]" custT="1"/>
      <dgm:spPr/>
      <dgm:t>
        <a:bodyPr/>
        <a:lstStyle/>
        <a:p>
          <a:r>
            <a:rPr lang="en-US" sz="1800" b="0" i="0" dirty="0"/>
            <a:t>Reduced Overfitting</a:t>
          </a:r>
          <a:endParaRPr lang="en-US" sz="1800" b="0" dirty="0"/>
        </a:p>
      </dgm:t>
    </dgm:pt>
    <dgm:pt modelId="{3103B51B-03A7-4626-9F19-C81A9072F658}" type="parTrans" cxnId="{D6B480C7-C943-4171-A663-F757F2909F0A}">
      <dgm:prSet/>
      <dgm:spPr/>
      <dgm:t>
        <a:bodyPr/>
        <a:lstStyle/>
        <a:p>
          <a:endParaRPr lang="en-US"/>
        </a:p>
      </dgm:t>
    </dgm:pt>
    <dgm:pt modelId="{3182E75D-126F-4FE9-B936-A79F9366A46E}" type="sibTrans" cxnId="{D6B480C7-C943-4171-A663-F757F2909F0A}">
      <dgm:prSet/>
      <dgm:spPr/>
      <dgm:t>
        <a:bodyPr/>
        <a:lstStyle/>
        <a:p>
          <a:endParaRPr lang="en-US"/>
        </a:p>
      </dgm:t>
    </dgm:pt>
    <dgm:pt modelId="{97EFC90B-158E-4302-BBEB-5151937F52E4}">
      <dgm:prSet phldrT="[Text]" custT="1"/>
      <dgm:spPr/>
      <dgm:t>
        <a:bodyPr/>
        <a:lstStyle/>
        <a:p>
          <a:r>
            <a:rPr lang="en-US" sz="1800" b="0" i="0" dirty="0"/>
            <a:t>Computationally Efficient</a:t>
          </a:r>
          <a:endParaRPr lang="en-US" sz="1800" b="0" dirty="0"/>
        </a:p>
      </dgm:t>
    </dgm:pt>
    <dgm:pt modelId="{68482684-8F83-4AFE-9314-18D745759F22}" type="parTrans" cxnId="{457B7C4F-361A-439D-800B-1F15CCFBD359}">
      <dgm:prSet/>
      <dgm:spPr/>
      <dgm:t>
        <a:bodyPr/>
        <a:lstStyle/>
        <a:p>
          <a:endParaRPr lang="en-US"/>
        </a:p>
      </dgm:t>
    </dgm:pt>
    <dgm:pt modelId="{BAA90203-D06F-433A-B0F1-73B9B0F8F6C6}" type="sibTrans" cxnId="{457B7C4F-361A-439D-800B-1F15CCFBD359}">
      <dgm:prSet/>
      <dgm:spPr/>
      <dgm:t>
        <a:bodyPr/>
        <a:lstStyle/>
        <a:p>
          <a:endParaRPr lang="en-US"/>
        </a:p>
      </dgm:t>
    </dgm:pt>
    <dgm:pt modelId="{A745BF33-6D89-4BE3-AFB1-C9555EF7EB62}" type="pres">
      <dgm:prSet presAssocID="{7F43CFFC-B4B2-4E6C-B9A4-34B1AED29919}" presName="Name0" presStyleCnt="0">
        <dgm:presLayoutVars>
          <dgm:dir/>
          <dgm:animLvl val="lvl"/>
          <dgm:resizeHandles val="exact"/>
        </dgm:presLayoutVars>
      </dgm:prSet>
      <dgm:spPr/>
    </dgm:pt>
    <dgm:pt modelId="{0939488D-8D06-43F2-949D-78946F07F747}" type="pres">
      <dgm:prSet presAssocID="{9474AFAF-14AB-4FA6-A8BC-FFEC50CDEB96}" presName="linNode" presStyleCnt="0"/>
      <dgm:spPr/>
    </dgm:pt>
    <dgm:pt modelId="{2E8E4503-6045-4C84-B998-A5A30543E0EF}" type="pres">
      <dgm:prSet presAssocID="{9474AFAF-14AB-4FA6-A8BC-FFEC50CDEB96}" presName="parentText" presStyleLbl="node1" presStyleIdx="0" presStyleCnt="1">
        <dgm:presLayoutVars>
          <dgm:chMax val="1"/>
          <dgm:bulletEnabled val="1"/>
        </dgm:presLayoutVars>
      </dgm:prSet>
      <dgm:spPr/>
    </dgm:pt>
    <dgm:pt modelId="{4389FD12-994C-42A4-A06E-D7DC525E0161}" type="pres">
      <dgm:prSet presAssocID="{9474AFAF-14AB-4FA6-A8BC-FFEC50CDEB96}" presName="descendantText" presStyleLbl="alignAccFollowNode1" presStyleIdx="0" presStyleCnt="1">
        <dgm:presLayoutVars>
          <dgm:bulletEnabled val="1"/>
        </dgm:presLayoutVars>
      </dgm:prSet>
      <dgm:spPr/>
    </dgm:pt>
  </dgm:ptLst>
  <dgm:cxnLst>
    <dgm:cxn modelId="{F0172B09-9E1F-4E93-8C8F-06C45305D6CF}" type="presOf" srcId="{9474AFAF-14AB-4FA6-A8BC-FFEC50CDEB96}" destId="{2E8E4503-6045-4C84-B998-A5A30543E0EF}" srcOrd="0" destOrd="0" presId="urn:microsoft.com/office/officeart/2005/8/layout/vList5"/>
    <dgm:cxn modelId="{BFA6C110-78E5-4F9B-A69E-D7EACAFE1AF0}" type="presOf" srcId="{CBFB11F2-A06C-40A9-BFA2-873E16442E56}" destId="{4389FD12-994C-42A4-A06E-D7DC525E0161}" srcOrd="0" destOrd="1" presId="urn:microsoft.com/office/officeart/2005/8/layout/vList5"/>
    <dgm:cxn modelId="{2E05E113-9F17-462D-9949-AF5B665B73ED}" srcId="{9474AFAF-14AB-4FA6-A8BC-FFEC50CDEB96}" destId="{3991DC64-624D-424D-BDCE-CAE830D45264}" srcOrd="0" destOrd="0" parTransId="{FDC2F2C3-DF4A-4774-B175-57C44223B59F}" sibTransId="{2B21F33E-B382-49B1-92F6-E77DCA6F24A0}"/>
    <dgm:cxn modelId="{457B7C4F-361A-439D-800B-1F15CCFBD359}" srcId="{9474AFAF-14AB-4FA6-A8BC-FFEC50CDEB96}" destId="{97EFC90B-158E-4302-BBEB-5151937F52E4}" srcOrd="2" destOrd="0" parTransId="{68482684-8F83-4AFE-9314-18D745759F22}" sibTransId="{BAA90203-D06F-433A-B0F1-73B9B0F8F6C6}"/>
    <dgm:cxn modelId="{232C4BB4-BD92-4EC8-9CBB-54FD3941B269}" type="presOf" srcId="{97EFC90B-158E-4302-BBEB-5151937F52E4}" destId="{4389FD12-994C-42A4-A06E-D7DC525E0161}" srcOrd="0" destOrd="2" presId="urn:microsoft.com/office/officeart/2005/8/layout/vList5"/>
    <dgm:cxn modelId="{D6B480C7-C943-4171-A663-F757F2909F0A}" srcId="{9474AFAF-14AB-4FA6-A8BC-FFEC50CDEB96}" destId="{CBFB11F2-A06C-40A9-BFA2-873E16442E56}" srcOrd="1" destOrd="0" parTransId="{3103B51B-03A7-4626-9F19-C81A9072F658}" sibTransId="{3182E75D-126F-4FE9-B936-A79F9366A46E}"/>
    <dgm:cxn modelId="{A5B563CB-12ED-454B-A493-81C0785B331A}" srcId="{7F43CFFC-B4B2-4E6C-B9A4-34B1AED29919}" destId="{9474AFAF-14AB-4FA6-A8BC-FFEC50CDEB96}" srcOrd="0" destOrd="0" parTransId="{C56E6329-2991-458E-8ABC-39E9C33C56B2}" sibTransId="{C42855D0-B5DE-42DD-9AE6-1786C85B668F}"/>
    <dgm:cxn modelId="{3F6EDAEA-5CE1-4DF2-B9CC-6D0635D80824}" type="presOf" srcId="{3991DC64-624D-424D-BDCE-CAE830D45264}" destId="{4389FD12-994C-42A4-A06E-D7DC525E0161}" srcOrd="0" destOrd="0" presId="urn:microsoft.com/office/officeart/2005/8/layout/vList5"/>
    <dgm:cxn modelId="{14A0CFF5-90D0-45D8-8091-09E666B15EEB}" type="presOf" srcId="{7F43CFFC-B4B2-4E6C-B9A4-34B1AED29919}" destId="{A745BF33-6D89-4BE3-AFB1-C9555EF7EB62}" srcOrd="0" destOrd="0" presId="urn:microsoft.com/office/officeart/2005/8/layout/vList5"/>
    <dgm:cxn modelId="{DC937A77-AA1A-488D-AADF-A4C7C9F0E257}" type="presParOf" srcId="{A745BF33-6D89-4BE3-AFB1-C9555EF7EB62}" destId="{0939488D-8D06-43F2-949D-78946F07F747}" srcOrd="0" destOrd="0" presId="urn:microsoft.com/office/officeart/2005/8/layout/vList5"/>
    <dgm:cxn modelId="{AA99BAB3-6DFD-4B1F-8DCE-D46C7A22C921}" type="presParOf" srcId="{0939488D-8D06-43F2-949D-78946F07F747}" destId="{2E8E4503-6045-4C84-B998-A5A30543E0EF}" srcOrd="0" destOrd="0" presId="urn:microsoft.com/office/officeart/2005/8/layout/vList5"/>
    <dgm:cxn modelId="{8820F551-568F-47CF-9854-656E5775EDC0}" type="presParOf" srcId="{0939488D-8D06-43F2-949D-78946F07F747}" destId="{4389FD12-994C-42A4-A06E-D7DC525E016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r>
            <a:rPr lang="en-US" sz="1800" dirty="0"/>
            <a:t>Handled Class Imbalance </a:t>
          </a:r>
          <a:r>
            <a:rPr lang="en-US" sz="1800" b="0" i="0" dirty="0"/>
            <a:t>using Near Miss Undersampling then SOMTE-NC Oversampling</a:t>
          </a:r>
          <a:endParaRPr lang="en-US" sz="1800" b="0" dirty="0"/>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7130396E-CEC0-492D-94BF-45E190080DD6}">
      <dgm:prSet custT="1"/>
      <dgm:spPr/>
      <dgm:t>
        <a:bodyPr/>
        <a:lstStyle/>
        <a:p>
          <a:r>
            <a:rPr lang="en-US" sz="1800" dirty="0"/>
            <a:t>Used Step 2 – Pipeline 4 Preprocessing </a:t>
          </a:r>
        </a:p>
      </dgm:t>
    </dgm:pt>
    <dgm:pt modelId="{A97B64F2-6D42-4F74-9E8C-A8B2724EDDE8}" type="sibTrans" cxnId="{50EB6744-D7F8-4CD5-B0EE-7ECE7749D6A5}">
      <dgm:prSet/>
      <dgm:spPr/>
      <dgm:t>
        <a:bodyPr/>
        <a:lstStyle/>
        <a:p>
          <a:endParaRPr lang="en-US" sz="1800"/>
        </a:p>
      </dgm:t>
    </dgm:pt>
    <dgm:pt modelId="{9EA4929F-C88B-4204-98BB-4A51E91E29C1}" type="parTrans" cxnId="{50EB6744-D7F8-4CD5-B0EE-7ECE7749D6A5}">
      <dgm:prSet/>
      <dgm:spPr/>
      <dgm:t>
        <a:bodyPr/>
        <a:lstStyle/>
        <a:p>
          <a:endParaRPr lang="en-US" sz="1800"/>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2">
        <dgm:presLayoutVars>
          <dgm:chMax val="1"/>
          <dgm:bulletEnabled val="1"/>
        </dgm:presLayoutVars>
      </dgm:prSet>
      <dgm:spPr/>
    </dgm:pt>
    <dgm:pt modelId="{37E9DBA8-C3D3-45C5-A3DA-CF2E6304EB1C}" type="pres">
      <dgm:prSet presAssocID="{358730BC-36B5-4F1D-BB6B-89C1E94DD0D4}" presName="descendantText" presStyleLbl="alignAcc1" presStyleIdx="0" presStyleCnt="2">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2">
        <dgm:presLayoutVars>
          <dgm:chMax val="1"/>
          <dgm:bulletEnabled val="1"/>
        </dgm:presLayoutVars>
      </dgm:prSet>
      <dgm:spPr/>
    </dgm:pt>
    <dgm:pt modelId="{03BA3B0B-01BE-4CCD-8C1F-10271A6A2373}" type="pres">
      <dgm:prSet presAssocID="{59E5B83B-24AB-4DBF-A743-37082DDC1AE4}" presName="descendantText" presStyleLbl="alignAcc1" presStyleIdx="1" presStyleCnt="2">
        <dgm:presLayoutVars>
          <dgm:bulletEnabled val="1"/>
        </dgm:presLayoutVars>
      </dgm:prSet>
      <dgm:spPr/>
    </dgm:pt>
  </dgm:ptLst>
  <dgm:cxnLst>
    <dgm:cxn modelId="{9411D224-0369-467C-8C0E-E258DC710C2F}" type="presOf" srcId="{59E5B83B-24AB-4DBF-A743-37082DDC1AE4}" destId="{29BD2A6D-2D17-4F47-B233-B3D9C408F18E}" srcOrd="0" destOrd="0"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055FC44F-29BE-4355-93B1-F160181518D0}" type="presOf" srcId="{358730BC-36B5-4F1D-BB6B-89C1E94DD0D4}" destId="{3F25E0D8-3D94-4F3D-A560-1ADB62F81771}" srcOrd="0" destOrd="0" presId="urn:microsoft.com/office/officeart/2005/8/layout/chevron2"/>
    <dgm:cxn modelId="{DBC86D85-790B-4D3B-AFDD-24397148E1E6}" srcId="{59E5B83B-24AB-4DBF-A743-37082DDC1AE4}" destId="{E11ED51F-FC57-4E8C-A4FA-2F2412E1B6F3}" srcOrd="0" destOrd="0" parTransId="{D3F3496B-860E-4EC5-9E14-A77E8F83D5B6}" sibTransId="{7FEC9921-23DD-4441-AE8C-335610B7D854}"/>
    <dgm:cxn modelId="{45F3D6A0-D37B-49F8-BD56-807BBB2DCA86}" type="presOf" srcId="{7130396E-CEC0-492D-94BF-45E190080DD6}" destId="{37E9DBA8-C3D3-45C5-A3DA-CF2E6304EB1C}"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5C3B67D4-FCAC-49C4-901C-9BA3FB03F368}" srcId="{F818AFDF-B8B7-4046-BAD5-61E4B03B1555}" destId="{358730BC-36B5-4F1D-BB6B-89C1E94DD0D4}" srcOrd="0" destOrd="0" parTransId="{64E2E1A6-03B8-428B-9E42-252AD23A86FA}" sibTransId="{3328B38C-4817-481C-8F1D-6E429EA4F430}"/>
    <dgm:cxn modelId="{F0DE98EB-02BB-419B-9B49-03DFAAFEABFA}" srcId="{F818AFDF-B8B7-4046-BAD5-61E4B03B1555}" destId="{59E5B83B-24AB-4DBF-A743-37082DDC1AE4}" srcOrd="1" destOrd="0" parTransId="{06CCA41F-C067-4A4C-96A7-8CAD5E0F9E92}" sibTransId="{555B84CC-18BB-4329-8F6E-C6794F25645E}"/>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F43CFFC-B4B2-4E6C-B9A4-34B1AED29919}"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474AFAF-14AB-4FA6-A8BC-FFEC50CDEB96}">
      <dgm:prSet phldrT="[Text]" custT="1"/>
      <dgm:spPr/>
      <dgm:t>
        <a:bodyPr/>
        <a:lstStyle/>
        <a:p>
          <a:r>
            <a:rPr lang="en-US" sz="1800" b="0" i="0" dirty="0"/>
            <a:t>Near Miss Undersampling then SMOTE-NC Oversampling</a:t>
          </a:r>
          <a:r>
            <a:rPr lang="en-US" sz="1800" dirty="0"/>
            <a:t> Benefits</a:t>
          </a:r>
        </a:p>
      </dgm:t>
    </dgm:pt>
    <dgm:pt modelId="{C56E6329-2991-458E-8ABC-39E9C33C56B2}" type="parTrans" cxnId="{A5B563CB-12ED-454B-A493-81C0785B331A}">
      <dgm:prSet/>
      <dgm:spPr/>
      <dgm:t>
        <a:bodyPr/>
        <a:lstStyle/>
        <a:p>
          <a:endParaRPr lang="en-US"/>
        </a:p>
      </dgm:t>
    </dgm:pt>
    <dgm:pt modelId="{C42855D0-B5DE-42DD-9AE6-1786C85B668F}" type="sibTrans" cxnId="{A5B563CB-12ED-454B-A493-81C0785B331A}">
      <dgm:prSet/>
      <dgm:spPr/>
      <dgm:t>
        <a:bodyPr/>
        <a:lstStyle/>
        <a:p>
          <a:endParaRPr lang="en-US"/>
        </a:p>
      </dgm:t>
    </dgm:pt>
    <dgm:pt modelId="{3991DC64-624D-424D-BDCE-CAE830D45264}">
      <dgm:prSet phldrT="[Text]" custT="1"/>
      <dgm:spPr/>
      <dgm:t>
        <a:bodyPr/>
        <a:lstStyle/>
        <a:p>
          <a:r>
            <a:rPr lang="en-US" sz="1800" b="0" i="0"/>
            <a:t>Improved Generalization</a:t>
          </a:r>
          <a:endParaRPr lang="en-US" sz="1800" b="0" dirty="0"/>
        </a:p>
      </dgm:t>
    </dgm:pt>
    <dgm:pt modelId="{FDC2F2C3-DF4A-4774-B175-57C44223B59F}" type="parTrans" cxnId="{2E05E113-9F17-462D-9949-AF5B665B73ED}">
      <dgm:prSet/>
      <dgm:spPr/>
      <dgm:t>
        <a:bodyPr/>
        <a:lstStyle/>
        <a:p>
          <a:endParaRPr lang="en-US"/>
        </a:p>
      </dgm:t>
    </dgm:pt>
    <dgm:pt modelId="{2B21F33E-B382-49B1-92F6-E77DCA6F24A0}" type="sibTrans" cxnId="{2E05E113-9F17-462D-9949-AF5B665B73ED}">
      <dgm:prSet/>
      <dgm:spPr/>
      <dgm:t>
        <a:bodyPr/>
        <a:lstStyle/>
        <a:p>
          <a:endParaRPr lang="en-US"/>
        </a:p>
      </dgm:t>
    </dgm:pt>
    <dgm:pt modelId="{CBFB11F2-A06C-40A9-BFA2-873E16442E56}">
      <dgm:prSet phldrT="[Text]" custT="1"/>
      <dgm:spPr/>
      <dgm:t>
        <a:bodyPr/>
        <a:lstStyle/>
        <a:p>
          <a:r>
            <a:rPr lang="en-US" sz="1800" b="0" i="0" dirty="0"/>
            <a:t>Reduced Overfitting</a:t>
          </a:r>
          <a:endParaRPr lang="en-US" sz="1800" b="0" dirty="0"/>
        </a:p>
      </dgm:t>
    </dgm:pt>
    <dgm:pt modelId="{3103B51B-03A7-4626-9F19-C81A9072F658}" type="parTrans" cxnId="{D6B480C7-C943-4171-A663-F757F2909F0A}">
      <dgm:prSet/>
      <dgm:spPr/>
      <dgm:t>
        <a:bodyPr/>
        <a:lstStyle/>
        <a:p>
          <a:endParaRPr lang="en-US"/>
        </a:p>
      </dgm:t>
    </dgm:pt>
    <dgm:pt modelId="{3182E75D-126F-4FE9-B936-A79F9366A46E}" type="sibTrans" cxnId="{D6B480C7-C943-4171-A663-F757F2909F0A}">
      <dgm:prSet/>
      <dgm:spPr/>
      <dgm:t>
        <a:bodyPr/>
        <a:lstStyle/>
        <a:p>
          <a:endParaRPr lang="en-US"/>
        </a:p>
      </dgm:t>
    </dgm:pt>
    <dgm:pt modelId="{97EFC90B-158E-4302-BBEB-5151937F52E4}">
      <dgm:prSet phldrT="[Text]" custT="1"/>
      <dgm:spPr/>
      <dgm:t>
        <a:bodyPr/>
        <a:lstStyle/>
        <a:p>
          <a:r>
            <a:rPr lang="en-US" sz="1800" b="0" i="0" dirty="0"/>
            <a:t>Computationally Efficient</a:t>
          </a:r>
          <a:endParaRPr lang="en-US" sz="1800" b="0" dirty="0"/>
        </a:p>
      </dgm:t>
    </dgm:pt>
    <dgm:pt modelId="{68482684-8F83-4AFE-9314-18D745759F22}" type="parTrans" cxnId="{457B7C4F-361A-439D-800B-1F15CCFBD359}">
      <dgm:prSet/>
      <dgm:spPr/>
      <dgm:t>
        <a:bodyPr/>
        <a:lstStyle/>
        <a:p>
          <a:endParaRPr lang="en-US"/>
        </a:p>
      </dgm:t>
    </dgm:pt>
    <dgm:pt modelId="{BAA90203-D06F-433A-B0F1-73B9B0F8F6C6}" type="sibTrans" cxnId="{457B7C4F-361A-439D-800B-1F15CCFBD359}">
      <dgm:prSet/>
      <dgm:spPr/>
      <dgm:t>
        <a:bodyPr/>
        <a:lstStyle/>
        <a:p>
          <a:endParaRPr lang="en-US"/>
        </a:p>
      </dgm:t>
    </dgm:pt>
    <dgm:pt modelId="{F3953B37-02F7-4767-94CA-4F0691AD95F9}">
      <dgm:prSet phldrT="[Text]" custT="1"/>
      <dgm:spPr/>
      <dgm:t>
        <a:bodyPr/>
        <a:lstStyle/>
        <a:p>
          <a:r>
            <a:rPr lang="en-US" sz="1800" b="0" i="0" dirty="0"/>
            <a:t>Complementary Effects</a:t>
          </a:r>
          <a:endParaRPr lang="en-US" sz="1800" b="0" dirty="0"/>
        </a:p>
      </dgm:t>
    </dgm:pt>
    <dgm:pt modelId="{4F1969D1-AB9E-492F-9D2D-24AAD5AEF0BE}" type="parTrans" cxnId="{D47C96FD-289B-4A0B-9FFC-4FC988A294DE}">
      <dgm:prSet/>
      <dgm:spPr/>
      <dgm:t>
        <a:bodyPr/>
        <a:lstStyle/>
        <a:p>
          <a:endParaRPr lang="en-US"/>
        </a:p>
      </dgm:t>
    </dgm:pt>
    <dgm:pt modelId="{52129AB9-FE50-4E8E-B48D-E2357C3B8BB0}" type="sibTrans" cxnId="{D47C96FD-289B-4A0B-9FFC-4FC988A294DE}">
      <dgm:prSet/>
      <dgm:spPr/>
      <dgm:t>
        <a:bodyPr/>
        <a:lstStyle/>
        <a:p>
          <a:endParaRPr lang="en-US"/>
        </a:p>
      </dgm:t>
    </dgm:pt>
    <dgm:pt modelId="{40A7BC8A-62AD-4EF2-9405-FD5CE58905EA}">
      <dgm:prSet phldrT="[Text]" custT="1"/>
      <dgm:spPr/>
      <dgm:t>
        <a:bodyPr/>
        <a:lstStyle/>
        <a:p>
          <a:endParaRPr lang="en-US" sz="1800" b="0" dirty="0"/>
        </a:p>
      </dgm:t>
    </dgm:pt>
    <dgm:pt modelId="{0C07E025-0EE1-4AE5-B82A-A99333405491}" type="parTrans" cxnId="{A2E1FB34-483A-42AD-B80C-33D0BCD6DA76}">
      <dgm:prSet/>
      <dgm:spPr/>
      <dgm:t>
        <a:bodyPr/>
        <a:lstStyle/>
        <a:p>
          <a:endParaRPr lang="en-US"/>
        </a:p>
      </dgm:t>
    </dgm:pt>
    <dgm:pt modelId="{263B76E8-933B-4B91-A228-515B5B361334}" type="sibTrans" cxnId="{A2E1FB34-483A-42AD-B80C-33D0BCD6DA76}">
      <dgm:prSet/>
      <dgm:spPr/>
      <dgm:t>
        <a:bodyPr/>
        <a:lstStyle/>
        <a:p>
          <a:endParaRPr lang="en-US"/>
        </a:p>
      </dgm:t>
    </dgm:pt>
    <dgm:pt modelId="{577276A3-6938-483B-BAAE-FF5D78655812}">
      <dgm:prSet phldrT="[Text]" custT="1"/>
      <dgm:spPr/>
      <dgm:t>
        <a:bodyPr/>
        <a:lstStyle/>
        <a:p>
          <a:r>
            <a:rPr lang="en-US" sz="1800" b="0" i="0" dirty="0"/>
            <a:t>Handling Continuous and Categorical Features</a:t>
          </a:r>
          <a:endParaRPr lang="en-US" sz="1800" b="0" dirty="0"/>
        </a:p>
      </dgm:t>
    </dgm:pt>
    <dgm:pt modelId="{A820D759-8442-422C-BDE1-DC3F4E6DC297}" type="parTrans" cxnId="{64A51387-65B9-49B6-84D0-15AB9DA1BB85}">
      <dgm:prSet/>
      <dgm:spPr/>
      <dgm:t>
        <a:bodyPr/>
        <a:lstStyle/>
        <a:p>
          <a:endParaRPr lang="en-US"/>
        </a:p>
      </dgm:t>
    </dgm:pt>
    <dgm:pt modelId="{4C76788B-3696-4700-8E2E-1208614BA918}" type="sibTrans" cxnId="{64A51387-65B9-49B6-84D0-15AB9DA1BB85}">
      <dgm:prSet/>
      <dgm:spPr/>
      <dgm:t>
        <a:bodyPr/>
        <a:lstStyle/>
        <a:p>
          <a:endParaRPr lang="en-US"/>
        </a:p>
      </dgm:t>
    </dgm:pt>
    <dgm:pt modelId="{A745BF33-6D89-4BE3-AFB1-C9555EF7EB62}" type="pres">
      <dgm:prSet presAssocID="{7F43CFFC-B4B2-4E6C-B9A4-34B1AED29919}" presName="Name0" presStyleCnt="0">
        <dgm:presLayoutVars>
          <dgm:dir/>
          <dgm:animLvl val="lvl"/>
          <dgm:resizeHandles val="exact"/>
        </dgm:presLayoutVars>
      </dgm:prSet>
      <dgm:spPr/>
    </dgm:pt>
    <dgm:pt modelId="{0939488D-8D06-43F2-949D-78946F07F747}" type="pres">
      <dgm:prSet presAssocID="{9474AFAF-14AB-4FA6-A8BC-FFEC50CDEB96}" presName="linNode" presStyleCnt="0"/>
      <dgm:spPr/>
    </dgm:pt>
    <dgm:pt modelId="{2E8E4503-6045-4C84-B998-A5A30543E0EF}" type="pres">
      <dgm:prSet presAssocID="{9474AFAF-14AB-4FA6-A8BC-FFEC50CDEB96}" presName="parentText" presStyleLbl="node1" presStyleIdx="0" presStyleCnt="1">
        <dgm:presLayoutVars>
          <dgm:chMax val="1"/>
          <dgm:bulletEnabled val="1"/>
        </dgm:presLayoutVars>
      </dgm:prSet>
      <dgm:spPr/>
    </dgm:pt>
    <dgm:pt modelId="{4389FD12-994C-42A4-A06E-D7DC525E0161}" type="pres">
      <dgm:prSet presAssocID="{9474AFAF-14AB-4FA6-A8BC-FFEC50CDEB96}" presName="descendantText" presStyleLbl="alignAccFollowNode1" presStyleIdx="0" presStyleCnt="1">
        <dgm:presLayoutVars>
          <dgm:bulletEnabled val="1"/>
        </dgm:presLayoutVars>
      </dgm:prSet>
      <dgm:spPr/>
    </dgm:pt>
  </dgm:ptLst>
  <dgm:cxnLst>
    <dgm:cxn modelId="{9ED53F07-E709-46BB-945D-349104006C44}" type="presOf" srcId="{F3953B37-02F7-4767-94CA-4F0691AD95F9}" destId="{4389FD12-994C-42A4-A06E-D7DC525E0161}" srcOrd="0" destOrd="3" presId="urn:microsoft.com/office/officeart/2005/8/layout/vList5"/>
    <dgm:cxn modelId="{F0172B09-9E1F-4E93-8C8F-06C45305D6CF}" type="presOf" srcId="{9474AFAF-14AB-4FA6-A8BC-FFEC50CDEB96}" destId="{2E8E4503-6045-4C84-B998-A5A30543E0EF}" srcOrd="0" destOrd="0" presId="urn:microsoft.com/office/officeart/2005/8/layout/vList5"/>
    <dgm:cxn modelId="{BFA6C110-78E5-4F9B-A69E-D7EACAFE1AF0}" type="presOf" srcId="{CBFB11F2-A06C-40A9-BFA2-873E16442E56}" destId="{4389FD12-994C-42A4-A06E-D7DC525E0161}" srcOrd="0" destOrd="1" presId="urn:microsoft.com/office/officeart/2005/8/layout/vList5"/>
    <dgm:cxn modelId="{2E05E113-9F17-462D-9949-AF5B665B73ED}" srcId="{9474AFAF-14AB-4FA6-A8BC-FFEC50CDEB96}" destId="{3991DC64-624D-424D-BDCE-CAE830D45264}" srcOrd="0" destOrd="0" parTransId="{FDC2F2C3-DF4A-4774-B175-57C44223B59F}" sibTransId="{2B21F33E-B382-49B1-92F6-E77DCA6F24A0}"/>
    <dgm:cxn modelId="{98FE1E29-E959-4695-ADE8-D78017CCED4F}" type="presOf" srcId="{40A7BC8A-62AD-4EF2-9405-FD5CE58905EA}" destId="{4389FD12-994C-42A4-A06E-D7DC525E0161}" srcOrd="0" destOrd="5" presId="urn:microsoft.com/office/officeart/2005/8/layout/vList5"/>
    <dgm:cxn modelId="{A2E1FB34-483A-42AD-B80C-33D0BCD6DA76}" srcId="{9474AFAF-14AB-4FA6-A8BC-FFEC50CDEB96}" destId="{40A7BC8A-62AD-4EF2-9405-FD5CE58905EA}" srcOrd="5" destOrd="0" parTransId="{0C07E025-0EE1-4AE5-B82A-A99333405491}" sibTransId="{263B76E8-933B-4B91-A228-515B5B361334}"/>
    <dgm:cxn modelId="{D3BC4E45-2DEA-4E61-8378-C95CD4198010}" type="presOf" srcId="{577276A3-6938-483B-BAAE-FF5D78655812}" destId="{4389FD12-994C-42A4-A06E-D7DC525E0161}" srcOrd="0" destOrd="4" presId="urn:microsoft.com/office/officeart/2005/8/layout/vList5"/>
    <dgm:cxn modelId="{457B7C4F-361A-439D-800B-1F15CCFBD359}" srcId="{9474AFAF-14AB-4FA6-A8BC-FFEC50CDEB96}" destId="{97EFC90B-158E-4302-BBEB-5151937F52E4}" srcOrd="2" destOrd="0" parTransId="{68482684-8F83-4AFE-9314-18D745759F22}" sibTransId="{BAA90203-D06F-433A-B0F1-73B9B0F8F6C6}"/>
    <dgm:cxn modelId="{64A51387-65B9-49B6-84D0-15AB9DA1BB85}" srcId="{9474AFAF-14AB-4FA6-A8BC-FFEC50CDEB96}" destId="{577276A3-6938-483B-BAAE-FF5D78655812}" srcOrd="4" destOrd="0" parTransId="{A820D759-8442-422C-BDE1-DC3F4E6DC297}" sibTransId="{4C76788B-3696-4700-8E2E-1208614BA918}"/>
    <dgm:cxn modelId="{232C4BB4-BD92-4EC8-9CBB-54FD3941B269}" type="presOf" srcId="{97EFC90B-158E-4302-BBEB-5151937F52E4}" destId="{4389FD12-994C-42A4-A06E-D7DC525E0161}" srcOrd="0" destOrd="2" presId="urn:microsoft.com/office/officeart/2005/8/layout/vList5"/>
    <dgm:cxn modelId="{D6B480C7-C943-4171-A663-F757F2909F0A}" srcId="{9474AFAF-14AB-4FA6-A8BC-FFEC50CDEB96}" destId="{CBFB11F2-A06C-40A9-BFA2-873E16442E56}" srcOrd="1" destOrd="0" parTransId="{3103B51B-03A7-4626-9F19-C81A9072F658}" sibTransId="{3182E75D-126F-4FE9-B936-A79F9366A46E}"/>
    <dgm:cxn modelId="{A5B563CB-12ED-454B-A493-81C0785B331A}" srcId="{7F43CFFC-B4B2-4E6C-B9A4-34B1AED29919}" destId="{9474AFAF-14AB-4FA6-A8BC-FFEC50CDEB96}" srcOrd="0" destOrd="0" parTransId="{C56E6329-2991-458E-8ABC-39E9C33C56B2}" sibTransId="{C42855D0-B5DE-42DD-9AE6-1786C85B668F}"/>
    <dgm:cxn modelId="{3F6EDAEA-5CE1-4DF2-B9CC-6D0635D80824}" type="presOf" srcId="{3991DC64-624D-424D-BDCE-CAE830D45264}" destId="{4389FD12-994C-42A4-A06E-D7DC525E0161}" srcOrd="0" destOrd="0" presId="urn:microsoft.com/office/officeart/2005/8/layout/vList5"/>
    <dgm:cxn modelId="{14A0CFF5-90D0-45D8-8091-09E666B15EEB}" type="presOf" srcId="{7F43CFFC-B4B2-4E6C-B9A4-34B1AED29919}" destId="{A745BF33-6D89-4BE3-AFB1-C9555EF7EB62}" srcOrd="0" destOrd="0" presId="urn:microsoft.com/office/officeart/2005/8/layout/vList5"/>
    <dgm:cxn modelId="{D47C96FD-289B-4A0B-9FFC-4FC988A294DE}" srcId="{9474AFAF-14AB-4FA6-A8BC-FFEC50CDEB96}" destId="{F3953B37-02F7-4767-94CA-4F0691AD95F9}" srcOrd="3" destOrd="0" parTransId="{4F1969D1-AB9E-492F-9D2D-24AAD5AEF0BE}" sibTransId="{52129AB9-FE50-4E8E-B48D-E2357C3B8BB0}"/>
    <dgm:cxn modelId="{DC937A77-AA1A-488D-AADF-A4C7C9F0E257}" type="presParOf" srcId="{A745BF33-6D89-4BE3-AFB1-C9555EF7EB62}" destId="{0939488D-8D06-43F2-949D-78946F07F747}" srcOrd="0" destOrd="0" presId="urn:microsoft.com/office/officeart/2005/8/layout/vList5"/>
    <dgm:cxn modelId="{AA99BAB3-6DFD-4B1F-8DCE-D46C7A22C921}" type="presParOf" srcId="{0939488D-8D06-43F2-949D-78946F07F747}" destId="{2E8E4503-6045-4C84-B998-A5A30543E0EF}" srcOrd="0" destOrd="0" presId="urn:microsoft.com/office/officeart/2005/8/layout/vList5"/>
    <dgm:cxn modelId="{8820F551-568F-47CF-9854-656E5775EDC0}" type="presParOf" srcId="{0939488D-8D06-43F2-949D-78946F07F747}" destId="{4389FD12-994C-42A4-A06E-D7DC525E016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r>
            <a:rPr lang="en-US" sz="1800" dirty="0"/>
            <a:t>Handled Class Imbalance </a:t>
          </a:r>
          <a:r>
            <a:rPr lang="en-US" sz="1800" b="0" i="0" dirty="0"/>
            <a:t>using Near Miss Undersampling then SOMTE-NC Oversampling and Stratifying</a:t>
          </a:r>
          <a:endParaRPr lang="en-US" sz="1800" b="0" dirty="0"/>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7130396E-CEC0-492D-94BF-45E190080DD6}">
      <dgm:prSet custT="1"/>
      <dgm:spPr/>
      <dgm:t>
        <a:bodyPr/>
        <a:lstStyle/>
        <a:p>
          <a:r>
            <a:rPr lang="en-US" sz="1800" dirty="0"/>
            <a:t>Used Step 2 – Pipeline 4 Preprocessing </a:t>
          </a:r>
        </a:p>
      </dgm:t>
    </dgm:pt>
    <dgm:pt modelId="{A97B64F2-6D42-4F74-9E8C-A8B2724EDDE8}" type="sibTrans" cxnId="{50EB6744-D7F8-4CD5-B0EE-7ECE7749D6A5}">
      <dgm:prSet/>
      <dgm:spPr/>
      <dgm:t>
        <a:bodyPr/>
        <a:lstStyle/>
        <a:p>
          <a:endParaRPr lang="en-US" sz="1800"/>
        </a:p>
      </dgm:t>
    </dgm:pt>
    <dgm:pt modelId="{9EA4929F-C88B-4204-98BB-4A51E91E29C1}" type="parTrans" cxnId="{50EB6744-D7F8-4CD5-B0EE-7ECE7749D6A5}">
      <dgm:prSet/>
      <dgm:spPr/>
      <dgm:t>
        <a:bodyPr/>
        <a:lstStyle/>
        <a:p>
          <a:endParaRPr lang="en-US" sz="1800"/>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2">
        <dgm:presLayoutVars>
          <dgm:chMax val="1"/>
          <dgm:bulletEnabled val="1"/>
        </dgm:presLayoutVars>
      </dgm:prSet>
      <dgm:spPr/>
    </dgm:pt>
    <dgm:pt modelId="{37E9DBA8-C3D3-45C5-A3DA-CF2E6304EB1C}" type="pres">
      <dgm:prSet presAssocID="{358730BC-36B5-4F1D-BB6B-89C1E94DD0D4}" presName="descendantText" presStyleLbl="alignAcc1" presStyleIdx="0" presStyleCnt="2">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2">
        <dgm:presLayoutVars>
          <dgm:chMax val="1"/>
          <dgm:bulletEnabled val="1"/>
        </dgm:presLayoutVars>
      </dgm:prSet>
      <dgm:spPr/>
    </dgm:pt>
    <dgm:pt modelId="{03BA3B0B-01BE-4CCD-8C1F-10271A6A2373}" type="pres">
      <dgm:prSet presAssocID="{59E5B83B-24AB-4DBF-A743-37082DDC1AE4}" presName="descendantText" presStyleLbl="alignAcc1" presStyleIdx="1" presStyleCnt="2">
        <dgm:presLayoutVars>
          <dgm:bulletEnabled val="1"/>
        </dgm:presLayoutVars>
      </dgm:prSet>
      <dgm:spPr/>
    </dgm:pt>
  </dgm:ptLst>
  <dgm:cxnLst>
    <dgm:cxn modelId="{9411D224-0369-467C-8C0E-E258DC710C2F}" type="presOf" srcId="{59E5B83B-24AB-4DBF-A743-37082DDC1AE4}" destId="{29BD2A6D-2D17-4F47-B233-B3D9C408F18E}" srcOrd="0" destOrd="0"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055FC44F-29BE-4355-93B1-F160181518D0}" type="presOf" srcId="{358730BC-36B5-4F1D-BB6B-89C1E94DD0D4}" destId="{3F25E0D8-3D94-4F3D-A560-1ADB62F81771}" srcOrd="0" destOrd="0" presId="urn:microsoft.com/office/officeart/2005/8/layout/chevron2"/>
    <dgm:cxn modelId="{DBC86D85-790B-4D3B-AFDD-24397148E1E6}" srcId="{59E5B83B-24AB-4DBF-A743-37082DDC1AE4}" destId="{E11ED51F-FC57-4E8C-A4FA-2F2412E1B6F3}" srcOrd="0" destOrd="0" parTransId="{D3F3496B-860E-4EC5-9E14-A77E8F83D5B6}" sibTransId="{7FEC9921-23DD-4441-AE8C-335610B7D854}"/>
    <dgm:cxn modelId="{45F3D6A0-D37B-49F8-BD56-807BBB2DCA86}" type="presOf" srcId="{7130396E-CEC0-492D-94BF-45E190080DD6}" destId="{37E9DBA8-C3D3-45C5-A3DA-CF2E6304EB1C}"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5C3B67D4-FCAC-49C4-901C-9BA3FB03F368}" srcId="{F818AFDF-B8B7-4046-BAD5-61E4B03B1555}" destId="{358730BC-36B5-4F1D-BB6B-89C1E94DD0D4}" srcOrd="0" destOrd="0" parTransId="{64E2E1A6-03B8-428B-9E42-252AD23A86FA}" sibTransId="{3328B38C-4817-481C-8F1D-6E429EA4F430}"/>
    <dgm:cxn modelId="{F0DE98EB-02BB-419B-9B49-03DFAAFEABFA}" srcId="{F818AFDF-B8B7-4046-BAD5-61E4B03B1555}" destId="{59E5B83B-24AB-4DBF-A743-37082DDC1AE4}" srcOrd="1" destOrd="0" parTransId="{06CCA41F-C067-4A4C-96A7-8CAD5E0F9E92}" sibTransId="{555B84CC-18BB-4329-8F6E-C6794F25645E}"/>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F43CFFC-B4B2-4E6C-B9A4-34B1AED29919}"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474AFAF-14AB-4FA6-A8BC-FFEC50CDEB96}">
      <dgm:prSet phldrT="[Text]" custT="1"/>
      <dgm:spPr/>
      <dgm:t>
        <a:bodyPr/>
        <a:lstStyle/>
        <a:p>
          <a:r>
            <a:rPr lang="en-US" sz="1800" b="0" i="0" dirty="0"/>
            <a:t>Near Miss Undersampling then SMOTE-NC Oversampling</a:t>
          </a:r>
          <a:r>
            <a:rPr lang="en-US" sz="1800" dirty="0"/>
            <a:t> and Stratifying Benefits</a:t>
          </a:r>
        </a:p>
      </dgm:t>
    </dgm:pt>
    <dgm:pt modelId="{C56E6329-2991-458E-8ABC-39E9C33C56B2}" type="parTrans" cxnId="{A5B563CB-12ED-454B-A493-81C0785B331A}">
      <dgm:prSet/>
      <dgm:spPr/>
      <dgm:t>
        <a:bodyPr/>
        <a:lstStyle/>
        <a:p>
          <a:endParaRPr lang="en-US"/>
        </a:p>
      </dgm:t>
    </dgm:pt>
    <dgm:pt modelId="{C42855D0-B5DE-42DD-9AE6-1786C85B668F}" type="sibTrans" cxnId="{A5B563CB-12ED-454B-A493-81C0785B331A}">
      <dgm:prSet/>
      <dgm:spPr/>
      <dgm:t>
        <a:bodyPr/>
        <a:lstStyle/>
        <a:p>
          <a:endParaRPr lang="en-US"/>
        </a:p>
      </dgm:t>
    </dgm:pt>
    <dgm:pt modelId="{3991DC64-624D-424D-BDCE-CAE830D45264}">
      <dgm:prSet phldrT="[Text]" custT="1"/>
      <dgm:spPr/>
      <dgm:t>
        <a:bodyPr/>
        <a:lstStyle/>
        <a:p>
          <a:r>
            <a:rPr lang="en-US" sz="1800" b="0" i="0"/>
            <a:t>Improved Generalization</a:t>
          </a:r>
          <a:endParaRPr lang="en-US" sz="1800" b="0" dirty="0"/>
        </a:p>
      </dgm:t>
    </dgm:pt>
    <dgm:pt modelId="{FDC2F2C3-DF4A-4774-B175-57C44223B59F}" type="parTrans" cxnId="{2E05E113-9F17-462D-9949-AF5B665B73ED}">
      <dgm:prSet/>
      <dgm:spPr/>
      <dgm:t>
        <a:bodyPr/>
        <a:lstStyle/>
        <a:p>
          <a:endParaRPr lang="en-US"/>
        </a:p>
      </dgm:t>
    </dgm:pt>
    <dgm:pt modelId="{2B21F33E-B382-49B1-92F6-E77DCA6F24A0}" type="sibTrans" cxnId="{2E05E113-9F17-462D-9949-AF5B665B73ED}">
      <dgm:prSet/>
      <dgm:spPr/>
      <dgm:t>
        <a:bodyPr/>
        <a:lstStyle/>
        <a:p>
          <a:endParaRPr lang="en-US"/>
        </a:p>
      </dgm:t>
    </dgm:pt>
    <dgm:pt modelId="{CBFB11F2-A06C-40A9-BFA2-873E16442E56}">
      <dgm:prSet phldrT="[Text]" custT="1"/>
      <dgm:spPr/>
      <dgm:t>
        <a:bodyPr/>
        <a:lstStyle/>
        <a:p>
          <a:r>
            <a:rPr lang="en-US" sz="1800" b="0" i="0" dirty="0"/>
            <a:t>Reduced Overfitting</a:t>
          </a:r>
          <a:endParaRPr lang="en-US" sz="1800" b="0" dirty="0"/>
        </a:p>
      </dgm:t>
    </dgm:pt>
    <dgm:pt modelId="{3103B51B-03A7-4626-9F19-C81A9072F658}" type="parTrans" cxnId="{D6B480C7-C943-4171-A663-F757F2909F0A}">
      <dgm:prSet/>
      <dgm:spPr/>
      <dgm:t>
        <a:bodyPr/>
        <a:lstStyle/>
        <a:p>
          <a:endParaRPr lang="en-US"/>
        </a:p>
      </dgm:t>
    </dgm:pt>
    <dgm:pt modelId="{3182E75D-126F-4FE9-B936-A79F9366A46E}" type="sibTrans" cxnId="{D6B480C7-C943-4171-A663-F757F2909F0A}">
      <dgm:prSet/>
      <dgm:spPr/>
      <dgm:t>
        <a:bodyPr/>
        <a:lstStyle/>
        <a:p>
          <a:endParaRPr lang="en-US"/>
        </a:p>
      </dgm:t>
    </dgm:pt>
    <dgm:pt modelId="{97EFC90B-158E-4302-BBEB-5151937F52E4}">
      <dgm:prSet phldrT="[Text]" custT="1"/>
      <dgm:spPr/>
      <dgm:t>
        <a:bodyPr/>
        <a:lstStyle/>
        <a:p>
          <a:r>
            <a:rPr lang="en-US" sz="1800" b="0" i="0" dirty="0"/>
            <a:t>Computationally Efficient</a:t>
          </a:r>
          <a:endParaRPr lang="en-US" sz="1800" b="0" dirty="0"/>
        </a:p>
      </dgm:t>
    </dgm:pt>
    <dgm:pt modelId="{68482684-8F83-4AFE-9314-18D745759F22}" type="parTrans" cxnId="{457B7C4F-361A-439D-800B-1F15CCFBD359}">
      <dgm:prSet/>
      <dgm:spPr/>
      <dgm:t>
        <a:bodyPr/>
        <a:lstStyle/>
        <a:p>
          <a:endParaRPr lang="en-US"/>
        </a:p>
      </dgm:t>
    </dgm:pt>
    <dgm:pt modelId="{BAA90203-D06F-433A-B0F1-73B9B0F8F6C6}" type="sibTrans" cxnId="{457B7C4F-361A-439D-800B-1F15CCFBD359}">
      <dgm:prSet/>
      <dgm:spPr/>
      <dgm:t>
        <a:bodyPr/>
        <a:lstStyle/>
        <a:p>
          <a:endParaRPr lang="en-US"/>
        </a:p>
      </dgm:t>
    </dgm:pt>
    <dgm:pt modelId="{F3953B37-02F7-4767-94CA-4F0691AD95F9}">
      <dgm:prSet phldrT="[Text]" custT="1"/>
      <dgm:spPr/>
      <dgm:t>
        <a:bodyPr/>
        <a:lstStyle/>
        <a:p>
          <a:r>
            <a:rPr lang="en-US" sz="1800" b="0" i="0" dirty="0"/>
            <a:t>Complementary Effects</a:t>
          </a:r>
          <a:endParaRPr lang="en-US" sz="1800" b="0" dirty="0"/>
        </a:p>
      </dgm:t>
    </dgm:pt>
    <dgm:pt modelId="{4F1969D1-AB9E-492F-9D2D-24AAD5AEF0BE}" type="parTrans" cxnId="{D47C96FD-289B-4A0B-9FFC-4FC988A294DE}">
      <dgm:prSet/>
      <dgm:spPr/>
      <dgm:t>
        <a:bodyPr/>
        <a:lstStyle/>
        <a:p>
          <a:endParaRPr lang="en-US"/>
        </a:p>
      </dgm:t>
    </dgm:pt>
    <dgm:pt modelId="{52129AB9-FE50-4E8E-B48D-E2357C3B8BB0}" type="sibTrans" cxnId="{D47C96FD-289B-4A0B-9FFC-4FC988A294DE}">
      <dgm:prSet/>
      <dgm:spPr/>
      <dgm:t>
        <a:bodyPr/>
        <a:lstStyle/>
        <a:p>
          <a:endParaRPr lang="en-US"/>
        </a:p>
      </dgm:t>
    </dgm:pt>
    <dgm:pt modelId="{40A7BC8A-62AD-4EF2-9405-FD5CE58905EA}">
      <dgm:prSet phldrT="[Text]" custT="1"/>
      <dgm:spPr/>
      <dgm:t>
        <a:bodyPr/>
        <a:lstStyle/>
        <a:p>
          <a:endParaRPr lang="en-US" sz="1800" b="0" dirty="0"/>
        </a:p>
      </dgm:t>
    </dgm:pt>
    <dgm:pt modelId="{0C07E025-0EE1-4AE5-B82A-A99333405491}" type="parTrans" cxnId="{A2E1FB34-483A-42AD-B80C-33D0BCD6DA76}">
      <dgm:prSet/>
      <dgm:spPr/>
      <dgm:t>
        <a:bodyPr/>
        <a:lstStyle/>
        <a:p>
          <a:endParaRPr lang="en-US"/>
        </a:p>
      </dgm:t>
    </dgm:pt>
    <dgm:pt modelId="{263B76E8-933B-4B91-A228-515B5B361334}" type="sibTrans" cxnId="{A2E1FB34-483A-42AD-B80C-33D0BCD6DA76}">
      <dgm:prSet/>
      <dgm:spPr/>
      <dgm:t>
        <a:bodyPr/>
        <a:lstStyle/>
        <a:p>
          <a:endParaRPr lang="en-US"/>
        </a:p>
      </dgm:t>
    </dgm:pt>
    <dgm:pt modelId="{577276A3-6938-483B-BAAE-FF5D78655812}">
      <dgm:prSet phldrT="[Text]" custT="1"/>
      <dgm:spPr/>
      <dgm:t>
        <a:bodyPr/>
        <a:lstStyle/>
        <a:p>
          <a:r>
            <a:rPr lang="en-US" sz="1800" b="0" i="0" dirty="0"/>
            <a:t>Handling Continuous and Categorical Features</a:t>
          </a:r>
          <a:endParaRPr lang="en-US" sz="1800" b="0" dirty="0"/>
        </a:p>
      </dgm:t>
    </dgm:pt>
    <dgm:pt modelId="{A820D759-8442-422C-BDE1-DC3F4E6DC297}" type="parTrans" cxnId="{64A51387-65B9-49B6-84D0-15AB9DA1BB85}">
      <dgm:prSet/>
      <dgm:spPr/>
      <dgm:t>
        <a:bodyPr/>
        <a:lstStyle/>
        <a:p>
          <a:endParaRPr lang="en-US"/>
        </a:p>
      </dgm:t>
    </dgm:pt>
    <dgm:pt modelId="{4C76788B-3696-4700-8E2E-1208614BA918}" type="sibTrans" cxnId="{64A51387-65B9-49B6-84D0-15AB9DA1BB85}">
      <dgm:prSet/>
      <dgm:spPr/>
      <dgm:t>
        <a:bodyPr/>
        <a:lstStyle/>
        <a:p>
          <a:endParaRPr lang="en-US"/>
        </a:p>
      </dgm:t>
    </dgm:pt>
    <dgm:pt modelId="{34427A31-33C8-4BB4-BAD5-DD2BDCFA5A1B}">
      <dgm:prSet phldrT="[Text]" custT="1"/>
      <dgm:spPr/>
      <dgm:t>
        <a:bodyPr/>
        <a:lstStyle/>
        <a:p>
          <a:r>
            <a:rPr lang="en-US" sz="1800" b="0" dirty="0"/>
            <a:t>Maintain the distribution of classes across the train and test datasets</a:t>
          </a:r>
        </a:p>
      </dgm:t>
    </dgm:pt>
    <dgm:pt modelId="{EF17DAED-4AFB-452F-8EF9-4E1B6BEDC749}" type="parTrans" cxnId="{E00480C9-47CA-41F5-BB27-45E7113C9513}">
      <dgm:prSet/>
      <dgm:spPr/>
      <dgm:t>
        <a:bodyPr/>
        <a:lstStyle/>
        <a:p>
          <a:endParaRPr lang="en-US"/>
        </a:p>
      </dgm:t>
    </dgm:pt>
    <dgm:pt modelId="{C6B1C026-13E6-4197-A7ED-829CC056F731}" type="sibTrans" cxnId="{E00480C9-47CA-41F5-BB27-45E7113C9513}">
      <dgm:prSet/>
      <dgm:spPr/>
      <dgm:t>
        <a:bodyPr/>
        <a:lstStyle/>
        <a:p>
          <a:endParaRPr lang="en-US"/>
        </a:p>
      </dgm:t>
    </dgm:pt>
    <dgm:pt modelId="{A745BF33-6D89-4BE3-AFB1-C9555EF7EB62}" type="pres">
      <dgm:prSet presAssocID="{7F43CFFC-B4B2-4E6C-B9A4-34B1AED29919}" presName="Name0" presStyleCnt="0">
        <dgm:presLayoutVars>
          <dgm:dir/>
          <dgm:animLvl val="lvl"/>
          <dgm:resizeHandles val="exact"/>
        </dgm:presLayoutVars>
      </dgm:prSet>
      <dgm:spPr/>
    </dgm:pt>
    <dgm:pt modelId="{0939488D-8D06-43F2-949D-78946F07F747}" type="pres">
      <dgm:prSet presAssocID="{9474AFAF-14AB-4FA6-A8BC-FFEC50CDEB96}" presName="linNode" presStyleCnt="0"/>
      <dgm:spPr/>
    </dgm:pt>
    <dgm:pt modelId="{2E8E4503-6045-4C84-B998-A5A30543E0EF}" type="pres">
      <dgm:prSet presAssocID="{9474AFAF-14AB-4FA6-A8BC-FFEC50CDEB96}" presName="parentText" presStyleLbl="node1" presStyleIdx="0" presStyleCnt="1">
        <dgm:presLayoutVars>
          <dgm:chMax val="1"/>
          <dgm:bulletEnabled val="1"/>
        </dgm:presLayoutVars>
      </dgm:prSet>
      <dgm:spPr/>
    </dgm:pt>
    <dgm:pt modelId="{4389FD12-994C-42A4-A06E-D7DC525E0161}" type="pres">
      <dgm:prSet presAssocID="{9474AFAF-14AB-4FA6-A8BC-FFEC50CDEB96}" presName="descendantText" presStyleLbl="alignAccFollowNode1" presStyleIdx="0" presStyleCnt="1" custScaleY="114903">
        <dgm:presLayoutVars>
          <dgm:bulletEnabled val="1"/>
        </dgm:presLayoutVars>
      </dgm:prSet>
      <dgm:spPr/>
    </dgm:pt>
  </dgm:ptLst>
  <dgm:cxnLst>
    <dgm:cxn modelId="{9ED53F07-E709-46BB-945D-349104006C44}" type="presOf" srcId="{F3953B37-02F7-4767-94CA-4F0691AD95F9}" destId="{4389FD12-994C-42A4-A06E-D7DC525E0161}" srcOrd="0" destOrd="3" presId="urn:microsoft.com/office/officeart/2005/8/layout/vList5"/>
    <dgm:cxn modelId="{F0172B09-9E1F-4E93-8C8F-06C45305D6CF}" type="presOf" srcId="{9474AFAF-14AB-4FA6-A8BC-FFEC50CDEB96}" destId="{2E8E4503-6045-4C84-B998-A5A30543E0EF}" srcOrd="0" destOrd="0" presId="urn:microsoft.com/office/officeart/2005/8/layout/vList5"/>
    <dgm:cxn modelId="{BFA6C110-78E5-4F9B-A69E-D7EACAFE1AF0}" type="presOf" srcId="{CBFB11F2-A06C-40A9-BFA2-873E16442E56}" destId="{4389FD12-994C-42A4-A06E-D7DC525E0161}" srcOrd="0" destOrd="1" presId="urn:microsoft.com/office/officeart/2005/8/layout/vList5"/>
    <dgm:cxn modelId="{2E05E113-9F17-462D-9949-AF5B665B73ED}" srcId="{9474AFAF-14AB-4FA6-A8BC-FFEC50CDEB96}" destId="{3991DC64-624D-424D-BDCE-CAE830D45264}" srcOrd="0" destOrd="0" parTransId="{FDC2F2C3-DF4A-4774-B175-57C44223B59F}" sibTransId="{2B21F33E-B382-49B1-92F6-E77DCA6F24A0}"/>
    <dgm:cxn modelId="{98FE1E29-E959-4695-ADE8-D78017CCED4F}" type="presOf" srcId="{40A7BC8A-62AD-4EF2-9405-FD5CE58905EA}" destId="{4389FD12-994C-42A4-A06E-D7DC525E0161}" srcOrd="0" destOrd="6" presId="urn:microsoft.com/office/officeart/2005/8/layout/vList5"/>
    <dgm:cxn modelId="{A2E1FB34-483A-42AD-B80C-33D0BCD6DA76}" srcId="{9474AFAF-14AB-4FA6-A8BC-FFEC50CDEB96}" destId="{40A7BC8A-62AD-4EF2-9405-FD5CE58905EA}" srcOrd="6" destOrd="0" parTransId="{0C07E025-0EE1-4AE5-B82A-A99333405491}" sibTransId="{263B76E8-933B-4B91-A228-515B5B361334}"/>
    <dgm:cxn modelId="{D3BC4E45-2DEA-4E61-8378-C95CD4198010}" type="presOf" srcId="{577276A3-6938-483B-BAAE-FF5D78655812}" destId="{4389FD12-994C-42A4-A06E-D7DC525E0161}" srcOrd="0" destOrd="4" presId="urn:microsoft.com/office/officeart/2005/8/layout/vList5"/>
    <dgm:cxn modelId="{457B7C4F-361A-439D-800B-1F15CCFBD359}" srcId="{9474AFAF-14AB-4FA6-A8BC-FFEC50CDEB96}" destId="{97EFC90B-158E-4302-BBEB-5151937F52E4}" srcOrd="2" destOrd="0" parTransId="{68482684-8F83-4AFE-9314-18D745759F22}" sibTransId="{BAA90203-D06F-433A-B0F1-73B9B0F8F6C6}"/>
    <dgm:cxn modelId="{64A51387-65B9-49B6-84D0-15AB9DA1BB85}" srcId="{9474AFAF-14AB-4FA6-A8BC-FFEC50CDEB96}" destId="{577276A3-6938-483B-BAAE-FF5D78655812}" srcOrd="4" destOrd="0" parTransId="{A820D759-8442-422C-BDE1-DC3F4E6DC297}" sibTransId="{4C76788B-3696-4700-8E2E-1208614BA918}"/>
    <dgm:cxn modelId="{37A9089F-86A4-48ED-AD21-4061D5A2340A}" type="presOf" srcId="{34427A31-33C8-4BB4-BAD5-DD2BDCFA5A1B}" destId="{4389FD12-994C-42A4-A06E-D7DC525E0161}" srcOrd="0" destOrd="5" presId="urn:microsoft.com/office/officeart/2005/8/layout/vList5"/>
    <dgm:cxn modelId="{232C4BB4-BD92-4EC8-9CBB-54FD3941B269}" type="presOf" srcId="{97EFC90B-158E-4302-BBEB-5151937F52E4}" destId="{4389FD12-994C-42A4-A06E-D7DC525E0161}" srcOrd="0" destOrd="2" presId="urn:microsoft.com/office/officeart/2005/8/layout/vList5"/>
    <dgm:cxn modelId="{D6B480C7-C943-4171-A663-F757F2909F0A}" srcId="{9474AFAF-14AB-4FA6-A8BC-FFEC50CDEB96}" destId="{CBFB11F2-A06C-40A9-BFA2-873E16442E56}" srcOrd="1" destOrd="0" parTransId="{3103B51B-03A7-4626-9F19-C81A9072F658}" sibTransId="{3182E75D-126F-4FE9-B936-A79F9366A46E}"/>
    <dgm:cxn modelId="{E00480C9-47CA-41F5-BB27-45E7113C9513}" srcId="{9474AFAF-14AB-4FA6-A8BC-FFEC50CDEB96}" destId="{34427A31-33C8-4BB4-BAD5-DD2BDCFA5A1B}" srcOrd="5" destOrd="0" parTransId="{EF17DAED-4AFB-452F-8EF9-4E1B6BEDC749}" sibTransId="{C6B1C026-13E6-4197-A7ED-829CC056F731}"/>
    <dgm:cxn modelId="{A5B563CB-12ED-454B-A493-81C0785B331A}" srcId="{7F43CFFC-B4B2-4E6C-B9A4-34B1AED29919}" destId="{9474AFAF-14AB-4FA6-A8BC-FFEC50CDEB96}" srcOrd="0" destOrd="0" parTransId="{C56E6329-2991-458E-8ABC-39E9C33C56B2}" sibTransId="{C42855D0-B5DE-42DD-9AE6-1786C85B668F}"/>
    <dgm:cxn modelId="{3F6EDAEA-5CE1-4DF2-B9CC-6D0635D80824}" type="presOf" srcId="{3991DC64-624D-424D-BDCE-CAE830D45264}" destId="{4389FD12-994C-42A4-A06E-D7DC525E0161}" srcOrd="0" destOrd="0" presId="urn:microsoft.com/office/officeart/2005/8/layout/vList5"/>
    <dgm:cxn modelId="{14A0CFF5-90D0-45D8-8091-09E666B15EEB}" type="presOf" srcId="{7F43CFFC-B4B2-4E6C-B9A4-34B1AED29919}" destId="{A745BF33-6D89-4BE3-AFB1-C9555EF7EB62}" srcOrd="0" destOrd="0" presId="urn:microsoft.com/office/officeart/2005/8/layout/vList5"/>
    <dgm:cxn modelId="{D47C96FD-289B-4A0B-9FFC-4FC988A294DE}" srcId="{9474AFAF-14AB-4FA6-A8BC-FFEC50CDEB96}" destId="{F3953B37-02F7-4767-94CA-4F0691AD95F9}" srcOrd="3" destOrd="0" parTransId="{4F1969D1-AB9E-492F-9D2D-24AAD5AEF0BE}" sibTransId="{52129AB9-FE50-4E8E-B48D-E2357C3B8BB0}"/>
    <dgm:cxn modelId="{DC937A77-AA1A-488D-AADF-A4C7C9F0E257}" type="presParOf" srcId="{A745BF33-6D89-4BE3-AFB1-C9555EF7EB62}" destId="{0939488D-8D06-43F2-949D-78946F07F747}" srcOrd="0" destOrd="0" presId="urn:microsoft.com/office/officeart/2005/8/layout/vList5"/>
    <dgm:cxn modelId="{AA99BAB3-6DFD-4B1F-8DCE-D46C7A22C921}" type="presParOf" srcId="{0939488D-8D06-43F2-949D-78946F07F747}" destId="{2E8E4503-6045-4C84-B998-A5A30543E0EF}" srcOrd="0" destOrd="0" presId="urn:microsoft.com/office/officeart/2005/8/layout/vList5"/>
    <dgm:cxn modelId="{8820F551-568F-47CF-9854-656E5775EDC0}" type="presParOf" srcId="{0939488D-8D06-43F2-949D-78946F07F747}" destId="{4389FD12-994C-42A4-A06E-D7DC525E016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6A6D71-9915-44DE-BFE2-038D1B6D79A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AFA592D-A818-405B-A8DA-83559F94327E}">
      <dgm:prSet/>
      <dgm:spPr/>
      <dgm:t>
        <a:bodyPr/>
        <a:lstStyle/>
        <a:p>
          <a:r>
            <a:rPr lang="en-US" b="1" dirty="0">
              <a:latin typeface="Calibri" panose="020F0502020204030204" pitchFamily="34" charset="0"/>
              <a:cs typeface="Calibri" panose="020F0502020204030204" pitchFamily="34" charset="0"/>
            </a:rPr>
            <a:t>Fraud detection: </a:t>
          </a:r>
          <a:r>
            <a:rPr lang="en-US" dirty="0">
              <a:latin typeface="Calibri" panose="020F0502020204030204" pitchFamily="34" charset="0"/>
              <a:cs typeface="Calibri" panose="020F0502020204030204" pitchFamily="34" charset="0"/>
            </a:rPr>
            <a:t>Safeguarding customers and institutions.</a:t>
          </a:r>
        </a:p>
      </dgm:t>
    </dgm:pt>
    <dgm:pt modelId="{AAF4D7E0-40AB-464D-BC20-B6D423CAC00F}" type="parTrans" cxnId="{618C5C7E-1A3D-4692-AC03-AC30DCBDD4FE}">
      <dgm:prSet/>
      <dgm:spPr/>
      <dgm:t>
        <a:bodyPr/>
        <a:lstStyle/>
        <a:p>
          <a:endParaRPr lang="en-US"/>
        </a:p>
      </dgm:t>
    </dgm:pt>
    <dgm:pt modelId="{67865E09-EBA2-46B4-B3B9-79CAED31F354}" type="sibTrans" cxnId="{618C5C7E-1A3D-4692-AC03-AC30DCBDD4FE}">
      <dgm:prSet/>
      <dgm:spPr/>
      <dgm:t>
        <a:bodyPr/>
        <a:lstStyle/>
        <a:p>
          <a:endParaRPr lang="en-US"/>
        </a:p>
      </dgm:t>
    </dgm:pt>
    <dgm:pt modelId="{B0D6355F-D380-4ACE-B492-815A55F49D7E}">
      <dgm:prSet/>
      <dgm:spPr/>
      <dgm:t>
        <a:bodyPr/>
        <a:lstStyle/>
        <a:p>
          <a:r>
            <a:rPr lang="en-US" b="1" dirty="0">
              <a:latin typeface="Calibri" panose="020F0502020204030204" pitchFamily="34" charset="0"/>
              <a:cs typeface="Calibri" panose="020F0502020204030204" pitchFamily="34" charset="0"/>
            </a:rPr>
            <a:t>Transaction security</a:t>
          </a:r>
          <a:r>
            <a:rPr lang="en-US" dirty="0">
              <a:latin typeface="Calibri" panose="020F0502020204030204" pitchFamily="34" charset="0"/>
              <a:cs typeface="Calibri" panose="020F0502020204030204" pitchFamily="34" charset="0"/>
            </a:rPr>
            <a:t>: Maintaining financial safety.</a:t>
          </a:r>
        </a:p>
      </dgm:t>
    </dgm:pt>
    <dgm:pt modelId="{2796FD61-75F0-46DF-A5DA-FC259B32EFD2}" type="parTrans" cxnId="{EE6DA598-C9B5-4FCF-A6AD-4E13AD017057}">
      <dgm:prSet/>
      <dgm:spPr/>
      <dgm:t>
        <a:bodyPr/>
        <a:lstStyle/>
        <a:p>
          <a:endParaRPr lang="en-US"/>
        </a:p>
      </dgm:t>
    </dgm:pt>
    <dgm:pt modelId="{2A3BECCE-1799-4E83-990A-EECF964351F7}" type="sibTrans" cxnId="{EE6DA598-C9B5-4FCF-A6AD-4E13AD017057}">
      <dgm:prSet/>
      <dgm:spPr/>
      <dgm:t>
        <a:bodyPr/>
        <a:lstStyle/>
        <a:p>
          <a:endParaRPr lang="en-US"/>
        </a:p>
      </dgm:t>
    </dgm:pt>
    <dgm:pt modelId="{8C09056B-363B-42E7-AA1F-3C531D5D42FF}">
      <dgm:prSet/>
      <dgm:spPr/>
      <dgm:t>
        <a:bodyPr/>
        <a:lstStyle/>
        <a:p>
          <a:r>
            <a:rPr lang="en-US" b="1" dirty="0">
              <a:latin typeface="Calibri" panose="020F0502020204030204" pitchFamily="34" charset="0"/>
              <a:cs typeface="Calibri" panose="020F0502020204030204" pitchFamily="34" charset="0"/>
            </a:rPr>
            <a:t>Trust preservation</a:t>
          </a:r>
          <a:r>
            <a:rPr lang="en-US" dirty="0">
              <a:latin typeface="Calibri" panose="020F0502020204030204" pitchFamily="34" charset="0"/>
              <a:cs typeface="Calibri" panose="020F0502020204030204" pitchFamily="34" charset="0"/>
            </a:rPr>
            <a:t>: Ensuring reliable services.</a:t>
          </a:r>
        </a:p>
      </dgm:t>
    </dgm:pt>
    <dgm:pt modelId="{E43145CB-5371-42FC-8148-33F0D0E956C2}" type="parTrans" cxnId="{78AFFE63-F526-4ABD-BC35-1596C7B5E7D9}">
      <dgm:prSet/>
      <dgm:spPr/>
      <dgm:t>
        <a:bodyPr/>
        <a:lstStyle/>
        <a:p>
          <a:endParaRPr lang="en-US"/>
        </a:p>
      </dgm:t>
    </dgm:pt>
    <dgm:pt modelId="{9687C2EF-3E87-4149-9031-B35C8533DE89}" type="sibTrans" cxnId="{78AFFE63-F526-4ABD-BC35-1596C7B5E7D9}">
      <dgm:prSet/>
      <dgm:spPr/>
      <dgm:t>
        <a:bodyPr/>
        <a:lstStyle/>
        <a:p>
          <a:endParaRPr lang="en-US"/>
        </a:p>
      </dgm:t>
    </dgm:pt>
    <dgm:pt modelId="{C258D77F-9FA0-4C60-AC11-30F691484E9B}">
      <dgm:prSet/>
      <dgm:spPr/>
      <dgm:t>
        <a:bodyPr/>
        <a:lstStyle/>
        <a:p>
          <a:r>
            <a:rPr lang="en-US" b="1" dirty="0">
              <a:latin typeface="Calibri" panose="020F0502020204030204" pitchFamily="34" charset="0"/>
              <a:cs typeface="Calibri" panose="020F0502020204030204" pitchFamily="34" charset="0"/>
            </a:rPr>
            <a:t>Loss minimization</a:t>
          </a:r>
          <a:r>
            <a:rPr lang="en-US" dirty="0">
              <a:latin typeface="Calibri" panose="020F0502020204030204" pitchFamily="34" charset="0"/>
              <a:cs typeface="Calibri" panose="020F0502020204030204" pitchFamily="34" charset="0"/>
            </a:rPr>
            <a:t>: Reducing financial impacts.</a:t>
          </a:r>
        </a:p>
      </dgm:t>
    </dgm:pt>
    <dgm:pt modelId="{CC81DA0F-B07D-473F-999D-AA436D1AD31C}" type="parTrans" cxnId="{792DC245-DEB5-4D8A-BE1D-7641B5AE08B6}">
      <dgm:prSet/>
      <dgm:spPr/>
      <dgm:t>
        <a:bodyPr/>
        <a:lstStyle/>
        <a:p>
          <a:endParaRPr lang="en-US"/>
        </a:p>
      </dgm:t>
    </dgm:pt>
    <dgm:pt modelId="{C84D3328-EEED-4236-A695-29B9C88D5167}" type="sibTrans" cxnId="{792DC245-DEB5-4D8A-BE1D-7641B5AE08B6}">
      <dgm:prSet/>
      <dgm:spPr/>
      <dgm:t>
        <a:bodyPr/>
        <a:lstStyle/>
        <a:p>
          <a:endParaRPr lang="en-US"/>
        </a:p>
      </dgm:t>
    </dgm:pt>
    <dgm:pt modelId="{F7301680-A2A1-4CBE-AF22-1C599E533F8F}">
      <dgm:prSet/>
      <dgm:spPr/>
      <dgm:t>
        <a:bodyPr/>
        <a:lstStyle/>
        <a:p>
          <a:r>
            <a:rPr lang="en-US" b="1" dirty="0">
              <a:latin typeface="Calibri" panose="020F0502020204030204" pitchFamily="34" charset="0"/>
              <a:cs typeface="Calibri" panose="020F0502020204030204" pitchFamily="34" charset="0"/>
            </a:rPr>
            <a:t>Bias avoidance</a:t>
          </a:r>
          <a:r>
            <a:rPr lang="en-US" dirty="0">
              <a:latin typeface="Calibri" panose="020F0502020204030204" pitchFamily="34" charset="0"/>
              <a:cs typeface="Calibri" panose="020F0502020204030204" pitchFamily="34" charset="0"/>
            </a:rPr>
            <a:t>: Upholding ethical AI practices.</a:t>
          </a:r>
        </a:p>
      </dgm:t>
    </dgm:pt>
    <dgm:pt modelId="{FB8517B7-41EA-4369-9EAF-CA25940BDAC4}" type="parTrans" cxnId="{B3FC49F9-B07A-4D09-8F07-40C71C904F5F}">
      <dgm:prSet/>
      <dgm:spPr/>
      <dgm:t>
        <a:bodyPr/>
        <a:lstStyle/>
        <a:p>
          <a:endParaRPr lang="en-US"/>
        </a:p>
      </dgm:t>
    </dgm:pt>
    <dgm:pt modelId="{D6C048FF-B6F8-493E-AAB2-7B61DC2EE9C8}" type="sibTrans" cxnId="{B3FC49F9-B07A-4D09-8F07-40C71C904F5F}">
      <dgm:prSet/>
      <dgm:spPr/>
      <dgm:t>
        <a:bodyPr/>
        <a:lstStyle/>
        <a:p>
          <a:endParaRPr lang="en-US"/>
        </a:p>
      </dgm:t>
    </dgm:pt>
    <dgm:pt modelId="{7E72170D-88D8-4065-8E08-08E806C8FD62}">
      <dgm:prSet/>
      <dgm:spPr/>
      <dgm:t>
        <a:bodyPr/>
        <a:lstStyle/>
        <a:p>
          <a:r>
            <a:rPr lang="en-US" b="1" dirty="0">
              <a:latin typeface="Calibri" panose="020F0502020204030204" pitchFamily="34" charset="0"/>
              <a:cs typeface="Calibri" panose="020F0502020204030204" pitchFamily="34" charset="0"/>
            </a:rPr>
            <a:t>Fairness in ML</a:t>
          </a:r>
          <a:r>
            <a:rPr lang="en-US" dirty="0">
              <a:latin typeface="Calibri" panose="020F0502020204030204" pitchFamily="34" charset="0"/>
              <a:cs typeface="Calibri" panose="020F0502020204030204" pitchFamily="34" charset="0"/>
            </a:rPr>
            <a:t>: Ensuring equitable model outcomes.</a:t>
          </a:r>
          <a:endParaRPr lang="en-US" dirty="0"/>
        </a:p>
      </dgm:t>
    </dgm:pt>
    <dgm:pt modelId="{66A93D9E-6D5D-472A-BA05-2FFC0B00FB0C}" type="parTrans" cxnId="{7B9F9E6E-F379-425D-AE9D-56383D101B50}">
      <dgm:prSet/>
      <dgm:spPr/>
      <dgm:t>
        <a:bodyPr/>
        <a:lstStyle/>
        <a:p>
          <a:endParaRPr lang="en-US"/>
        </a:p>
      </dgm:t>
    </dgm:pt>
    <dgm:pt modelId="{3F369077-AFFB-4957-861C-9476064D94C8}" type="sibTrans" cxnId="{7B9F9E6E-F379-425D-AE9D-56383D101B50}">
      <dgm:prSet/>
      <dgm:spPr/>
      <dgm:t>
        <a:bodyPr/>
        <a:lstStyle/>
        <a:p>
          <a:endParaRPr lang="en-US"/>
        </a:p>
      </dgm:t>
    </dgm:pt>
    <dgm:pt modelId="{F15F8FC7-8A45-427D-9664-9988AC0E20F2}" type="pres">
      <dgm:prSet presAssocID="{906A6D71-9915-44DE-BFE2-038D1B6D79A1}" presName="linear" presStyleCnt="0">
        <dgm:presLayoutVars>
          <dgm:dir/>
          <dgm:animLvl val="lvl"/>
          <dgm:resizeHandles val="exact"/>
        </dgm:presLayoutVars>
      </dgm:prSet>
      <dgm:spPr/>
    </dgm:pt>
    <dgm:pt modelId="{B67A214C-BA21-4FEA-A04E-1E2A3492D979}" type="pres">
      <dgm:prSet presAssocID="{DAFA592D-A818-405B-A8DA-83559F94327E}" presName="parentLin" presStyleCnt="0"/>
      <dgm:spPr/>
    </dgm:pt>
    <dgm:pt modelId="{0A50BAF7-13CE-44E0-A636-F3C06A110038}" type="pres">
      <dgm:prSet presAssocID="{DAFA592D-A818-405B-A8DA-83559F94327E}" presName="parentLeftMargin" presStyleLbl="node1" presStyleIdx="0" presStyleCnt="6"/>
      <dgm:spPr/>
    </dgm:pt>
    <dgm:pt modelId="{EA6E3E30-325E-4185-8E0A-D88BAABAB60B}" type="pres">
      <dgm:prSet presAssocID="{DAFA592D-A818-405B-A8DA-83559F94327E}" presName="parentText" presStyleLbl="node1" presStyleIdx="0" presStyleCnt="6">
        <dgm:presLayoutVars>
          <dgm:chMax val="0"/>
          <dgm:bulletEnabled val="1"/>
        </dgm:presLayoutVars>
      </dgm:prSet>
      <dgm:spPr/>
    </dgm:pt>
    <dgm:pt modelId="{0B046A38-39D4-4E08-BDE6-40885E9C8DEE}" type="pres">
      <dgm:prSet presAssocID="{DAFA592D-A818-405B-A8DA-83559F94327E}" presName="negativeSpace" presStyleCnt="0"/>
      <dgm:spPr/>
    </dgm:pt>
    <dgm:pt modelId="{52546EFA-8824-4FA0-90A0-839E7C41F34C}" type="pres">
      <dgm:prSet presAssocID="{DAFA592D-A818-405B-A8DA-83559F94327E}" presName="childText" presStyleLbl="conFgAcc1" presStyleIdx="0" presStyleCnt="6">
        <dgm:presLayoutVars>
          <dgm:bulletEnabled val="1"/>
        </dgm:presLayoutVars>
      </dgm:prSet>
      <dgm:spPr/>
    </dgm:pt>
    <dgm:pt modelId="{8B88B620-419D-4ED6-A4FE-8E37671F8E7C}" type="pres">
      <dgm:prSet presAssocID="{67865E09-EBA2-46B4-B3B9-79CAED31F354}" presName="spaceBetweenRectangles" presStyleCnt="0"/>
      <dgm:spPr/>
    </dgm:pt>
    <dgm:pt modelId="{DE544C11-6C24-46C9-9D66-9E57BB4ABF52}" type="pres">
      <dgm:prSet presAssocID="{B0D6355F-D380-4ACE-B492-815A55F49D7E}" presName="parentLin" presStyleCnt="0"/>
      <dgm:spPr/>
    </dgm:pt>
    <dgm:pt modelId="{274DDB2E-367E-4B8C-B243-2DDEE6C2AACA}" type="pres">
      <dgm:prSet presAssocID="{B0D6355F-D380-4ACE-B492-815A55F49D7E}" presName="parentLeftMargin" presStyleLbl="node1" presStyleIdx="0" presStyleCnt="6"/>
      <dgm:spPr/>
    </dgm:pt>
    <dgm:pt modelId="{A9678D30-D692-4030-9459-71507537B4D7}" type="pres">
      <dgm:prSet presAssocID="{B0D6355F-D380-4ACE-B492-815A55F49D7E}" presName="parentText" presStyleLbl="node1" presStyleIdx="1" presStyleCnt="6">
        <dgm:presLayoutVars>
          <dgm:chMax val="0"/>
          <dgm:bulletEnabled val="1"/>
        </dgm:presLayoutVars>
      </dgm:prSet>
      <dgm:spPr/>
    </dgm:pt>
    <dgm:pt modelId="{71BE7AA5-6123-4DBA-B5BE-6C379DF78A58}" type="pres">
      <dgm:prSet presAssocID="{B0D6355F-D380-4ACE-B492-815A55F49D7E}" presName="negativeSpace" presStyleCnt="0"/>
      <dgm:spPr/>
    </dgm:pt>
    <dgm:pt modelId="{1976CCDA-0D2B-4D1E-96DD-C53D0E02D688}" type="pres">
      <dgm:prSet presAssocID="{B0D6355F-D380-4ACE-B492-815A55F49D7E}" presName="childText" presStyleLbl="conFgAcc1" presStyleIdx="1" presStyleCnt="6">
        <dgm:presLayoutVars>
          <dgm:bulletEnabled val="1"/>
        </dgm:presLayoutVars>
      </dgm:prSet>
      <dgm:spPr/>
    </dgm:pt>
    <dgm:pt modelId="{9222B9FD-93FB-4523-9AAA-1398884C8596}" type="pres">
      <dgm:prSet presAssocID="{2A3BECCE-1799-4E83-990A-EECF964351F7}" presName="spaceBetweenRectangles" presStyleCnt="0"/>
      <dgm:spPr/>
    </dgm:pt>
    <dgm:pt modelId="{3A1FA438-EFD6-49E5-B5D8-8E04F5D97EE8}" type="pres">
      <dgm:prSet presAssocID="{8C09056B-363B-42E7-AA1F-3C531D5D42FF}" presName="parentLin" presStyleCnt="0"/>
      <dgm:spPr/>
    </dgm:pt>
    <dgm:pt modelId="{84F2FF19-B321-4837-B782-533F2F782A00}" type="pres">
      <dgm:prSet presAssocID="{8C09056B-363B-42E7-AA1F-3C531D5D42FF}" presName="parentLeftMargin" presStyleLbl="node1" presStyleIdx="1" presStyleCnt="6"/>
      <dgm:spPr/>
    </dgm:pt>
    <dgm:pt modelId="{282C9B05-674A-4788-A81A-8389AA62ABC4}" type="pres">
      <dgm:prSet presAssocID="{8C09056B-363B-42E7-AA1F-3C531D5D42FF}" presName="parentText" presStyleLbl="node1" presStyleIdx="2" presStyleCnt="6">
        <dgm:presLayoutVars>
          <dgm:chMax val="0"/>
          <dgm:bulletEnabled val="1"/>
        </dgm:presLayoutVars>
      </dgm:prSet>
      <dgm:spPr/>
    </dgm:pt>
    <dgm:pt modelId="{69910828-322A-49B4-9472-630825E7C525}" type="pres">
      <dgm:prSet presAssocID="{8C09056B-363B-42E7-AA1F-3C531D5D42FF}" presName="negativeSpace" presStyleCnt="0"/>
      <dgm:spPr/>
    </dgm:pt>
    <dgm:pt modelId="{1927159A-AF33-4C84-B0B8-405E8D6697C1}" type="pres">
      <dgm:prSet presAssocID="{8C09056B-363B-42E7-AA1F-3C531D5D42FF}" presName="childText" presStyleLbl="conFgAcc1" presStyleIdx="2" presStyleCnt="6">
        <dgm:presLayoutVars>
          <dgm:bulletEnabled val="1"/>
        </dgm:presLayoutVars>
      </dgm:prSet>
      <dgm:spPr/>
    </dgm:pt>
    <dgm:pt modelId="{F6819232-00C5-4C5B-A1F0-6C6E614A0F84}" type="pres">
      <dgm:prSet presAssocID="{9687C2EF-3E87-4149-9031-B35C8533DE89}" presName="spaceBetweenRectangles" presStyleCnt="0"/>
      <dgm:spPr/>
    </dgm:pt>
    <dgm:pt modelId="{6FD8E26B-02FC-41F8-840F-059C55E3F501}" type="pres">
      <dgm:prSet presAssocID="{C258D77F-9FA0-4C60-AC11-30F691484E9B}" presName="parentLin" presStyleCnt="0"/>
      <dgm:spPr/>
    </dgm:pt>
    <dgm:pt modelId="{81F467C6-1164-46C3-A1BA-2F1348A9D043}" type="pres">
      <dgm:prSet presAssocID="{C258D77F-9FA0-4C60-AC11-30F691484E9B}" presName="parentLeftMargin" presStyleLbl="node1" presStyleIdx="2" presStyleCnt="6"/>
      <dgm:spPr/>
    </dgm:pt>
    <dgm:pt modelId="{702BCECB-E60C-42A8-8A64-288574F0AFEB}" type="pres">
      <dgm:prSet presAssocID="{C258D77F-9FA0-4C60-AC11-30F691484E9B}" presName="parentText" presStyleLbl="node1" presStyleIdx="3" presStyleCnt="6">
        <dgm:presLayoutVars>
          <dgm:chMax val="0"/>
          <dgm:bulletEnabled val="1"/>
        </dgm:presLayoutVars>
      </dgm:prSet>
      <dgm:spPr/>
    </dgm:pt>
    <dgm:pt modelId="{46595D4E-6D31-4FA9-BED1-6B7AC22C02A2}" type="pres">
      <dgm:prSet presAssocID="{C258D77F-9FA0-4C60-AC11-30F691484E9B}" presName="negativeSpace" presStyleCnt="0"/>
      <dgm:spPr/>
    </dgm:pt>
    <dgm:pt modelId="{1DAF1212-4956-47DA-B4BE-BE11D668E51E}" type="pres">
      <dgm:prSet presAssocID="{C258D77F-9FA0-4C60-AC11-30F691484E9B}" presName="childText" presStyleLbl="conFgAcc1" presStyleIdx="3" presStyleCnt="6">
        <dgm:presLayoutVars>
          <dgm:bulletEnabled val="1"/>
        </dgm:presLayoutVars>
      </dgm:prSet>
      <dgm:spPr/>
    </dgm:pt>
    <dgm:pt modelId="{5B0C5BA8-0871-4ED3-94FB-63A376035E01}" type="pres">
      <dgm:prSet presAssocID="{C84D3328-EEED-4236-A695-29B9C88D5167}" presName="spaceBetweenRectangles" presStyleCnt="0"/>
      <dgm:spPr/>
    </dgm:pt>
    <dgm:pt modelId="{91B68FE7-9111-4D0C-9E98-1E533EF81F7B}" type="pres">
      <dgm:prSet presAssocID="{F7301680-A2A1-4CBE-AF22-1C599E533F8F}" presName="parentLin" presStyleCnt="0"/>
      <dgm:spPr/>
    </dgm:pt>
    <dgm:pt modelId="{AB7E733C-B579-4BA2-9F45-8F9D0471681F}" type="pres">
      <dgm:prSet presAssocID="{F7301680-A2A1-4CBE-AF22-1C599E533F8F}" presName="parentLeftMargin" presStyleLbl="node1" presStyleIdx="3" presStyleCnt="6"/>
      <dgm:spPr/>
    </dgm:pt>
    <dgm:pt modelId="{439D0AC8-8098-46E3-AC73-1C57E26F4250}" type="pres">
      <dgm:prSet presAssocID="{F7301680-A2A1-4CBE-AF22-1C599E533F8F}" presName="parentText" presStyleLbl="node1" presStyleIdx="4" presStyleCnt="6">
        <dgm:presLayoutVars>
          <dgm:chMax val="0"/>
          <dgm:bulletEnabled val="1"/>
        </dgm:presLayoutVars>
      </dgm:prSet>
      <dgm:spPr/>
    </dgm:pt>
    <dgm:pt modelId="{7906C467-3AB4-45E9-A32C-ABAF2B00490A}" type="pres">
      <dgm:prSet presAssocID="{F7301680-A2A1-4CBE-AF22-1C599E533F8F}" presName="negativeSpace" presStyleCnt="0"/>
      <dgm:spPr/>
    </dgm:pt>
    <dgm:pt modelId="{EED2E89C-758B-4D52-808F-9229FAC907EF}" type="pres">
      <dgm:prSet presAssocID="{F7301680-A2A1-4CBE-AF22-1C599E533F8F}" presName="childText" presStyleLbl="conFgAcc1" presStyleIdx="4" presStyleCnt="6">
        <dgm:presLayoutVars>
          <dgm:bulletEnabled val="1"/>
        </dgm:presLayoutVars>
      </dgm:prSet>
      <dgm:spPr/>
    </dgm:pt>
    <dgm:pt modelId="{1AA1F6D1-73AC-4156-9637-2C5F6D4E170D}" type="pres">
      <dgm:prSet presAssocID="{D6C048FF-B6F8-493E-AAB2-7B61DC2EE9C8}" presName="spaceBetweenRectangles" presStyleCnt="0"/>
      <dgm:spPr/>
    </dgm:pt>
    <dgm:pt modelId="{6D5578F7-C931-441E-9ECF-FFDDB7629BC9}" type="pres">
      <dgm:prSet presAssocID="{7E72170D-88D8-4065-8E08-08E806C8FD62}" presName="parentLin" presStyleCnt="0"/>
      <dgm:spPr/>
    </dgm:pt>
    <dgm:pt modelId="{DE85DEE7-6513-4EC6-8649-E0C547DFBCDD}" type="pres">
      <dgm:prSet presAssocID="{7E72170D-88D8-4065-8E08-08E806C8FD62}" presName="parentLeftMargin" presStyleLbl="node1" presStyleIdx="4" presStyleCnt="6"/>
      <dgm:spPr/>
    </dgm:pt>
    <dgm:pt modelId="{69BB3562-B03C-417A-8407-5A6B97687355}" type="pres">
      <dgm:prSet presAssocID="{7E72170D-88D8-4065-8E08-08E806C8FD62}" presName="parentText" presStyleLbl="node1" presStyleIdx="5" presStyleCnt="6">
        <dgm:presLayoutVars>
          <dgm:chMax val="0"/>
          <dgm:bulletEnabled val="1"/>
        </dgm:presLayoutVars>
      </dgm:prSet>
      <dgm:spPr/>
    </dgm:pt>
    <dgm:pt modelId="{36825C83-3DEB-47F4-AD69-FF7F2C3B3EC2}" type="pres">
      <dgm:prSet presAssocID="{7E72170D-88D8-4065-8E08-08E806C8FD62}" presName="negativeSpace" presStyleCnt="0"/>
      <dgm:spPr/>
    </dgm:pt>
    <dgm:pt modelId="{5F26EC5B-F1CD-4F4A-84F3-95887BE25AFD}" type="pres">
      <dgm:prSet presAssocID="{7E72170D-88D8-4065-8E08-08E806C8FD62}" presName="childText" presStyleLbl="conFgAcc1" presStyleIdx="5" presStyleCnt="6">
        <dgm:presLayoutVars>
          <dgm:bulletEnabled val="1"/>
        </dgm:presLayoutVars>
      </dgm:prSet>
      <dgm:spPr/>
    </dgm:pt>
  </dgm:ptLst>
  <dgm:cxnLst>
    <dgm:cxn modelId="{AEE6F414-7AAC-4D7C-9654-514DC1916A36}" type="presOf" srcId="{C258D77F-9FA0-4C60-AC11-30F691484E9B}" destId="{81F467C6-1164-46C3-A1BA-2F1348A9D043}" srcOrd="0" destOrd="0" presId="urn:microsoft.com/office/officeart/2005/8/layout/list1"/>
    <dgm:cxn modelId="{5FB5A71A-D70D-4757-81BF-41B1FAB7DB95}" type="presOf" srcId="{B0D6355F-D380-4ACE-B492-815A55F49D7E}" destId="{274DDB2E-367E-4B8C-B243-2DDEE6C2AACA}" srcOrd="0" destOrd="0" presId="urn:microsoft.com/office/officeart/2005/8/layout/list1"/>
    <dgm:cxn modelId="{A8547939-3C5B-451F-80F2-A6F6522EB479}" type="presOf" srcId="{F7301680-A2A1-4CBE-AF22-1C599E533F8F}" destId="{AB7E733C-B579-4BA2-9F45-8F9D0471681F}" srcOrd="0" destOrd="0" presId="urn:microsoft.com/office/officeart/2005/8/layout/list1"/>
    <dgm:cxn modelId="{0C3A2A5C-9435-43B7-A662-CC07C66C5C6C}" type="presOf" srcId="{7E72170D-88D8-4065-8E08-08E806C8FD62}" destId="{69BB3562-B03C-417A-8407-5A6B97687355}" srcOrd="1" destOrd="0" presId="urn:microsoft.com/office/officeart/2005/8/layout/list1"/>
    <dgm:cxn modelId="{78AFFE63-F526-4ABD-BC35-1596C7B5E7D9}" srcId="{906A6D71-9915-44DE-BFE2-038D1B6D79A1}" destId="{8C09056B-363B-42E7-AA1F-3C531D5D42FF}" srcOrd="2" destOrd="0" parTransId="{E43145CB-5371-42FC-8148-33F0D0E956C2}" sibTransId="{9687C2EF-3E87-4149-9031-B35C8533DE89}"/>
    <dgm:cxn modelId="{792DC245-DEB5-4D8A-BE1D-7641B5AE08B6}" srcId="{906A6D71-9915-44DE-BFE2-038D1B6D79A1}" destId="{C258D77F-9FA0-4C60-AC11-30F691484E9B}" srcOrd="3" destOrd="0" parTransId="{CC81DA0F-B07D-473F-999D-AA436D1AD31C}" sibTransId="{C84D3328-EEED-4236-A695-29B9C88D5167}"/>
    <dgm:cxn modelId="{2C963867-373F-4D0A-905F-16A43DCA241C}" type="presOf" srcId="{DAFA592D-A818-405B-A8DA-83559F94327E}" destId="{EA6E3E30-325E-4185-8E0A-D88BAABAB60B}" srcOrd="1" destOrd="0" presId="urn:microsoft.com/office/officeart/2005/8/layout/list1"/>
    <dgm:cxn modelId="{C3ACA14A-FFB1-410D-BABA-DDEE396AF907}" type="presOf" srcId="{DAFA592D-A818-405B-A8DA-83559F94327E}" destId="{0A50BAF7-13CE-44E0-A636-F3C06A110038}" srcOrd="0" destOrd="0" presId="urn:microsoft.com/office/officeart/2005/8/layout/list1"/>
    <dgm:cxn modelId="{7B9F9E6E-F379-425D-AE9D-56383D101B50}" srcId="{906A6D71-9915-44DE-BFE2-038D1B6D79A1}" destId="{7E72170D-88D8-4065-8E08-08E806C8FD62}" srcOrd="5" destOrd="0" parTransId="{66A93D9E-6D5D-472A-BA05-2FFC0B00FB0C}" sibTransId="{3F369077-AFFB-4957-861C-9476064D94C8}"/>
    <dgm:cxn modelId="{8F81D657-C6CE-4D10-A214-54399D4000D2}" type="presOf" srcId="{B0D6355F-D380-4ACE-B492-815A55F49D7E}" destId="{A9678D30-D692-4030-9459-71507537B4D7}" srcOrd="1" destOrd="0" presId="urn:microsoft.com/office/officeart/2005/8/layout/list1"/>
    <dgm:cxn modelId="{618C5C7E-1A3D-4692-AC03-AC30DCBDD4FE}" srcId="{906A6D71-9915-44DE-BFE2-038D1B6D79A1}" destId="{DAFA592D-A818-405B-A8DA-83559F94327E}" srcOrd="0" destOrd="0" parTransId="{AAF4D7E0-40AB-464D-BC20-B6D423CAC00F}" sibTransId="{67865E09-EBA2-46B4-B3B9-79CAED31F354}"/>
    <dgm:cxn modelId="{EE6DA598-C9B5-4FCF-A6AD-4E13AD017057}" srcId="{906A6D71-9915-44DE-BFE2-038D1B6D79A1}" destId="{B0D6355F-D380-4ACE-B492-815A55F49D7E}" srcOrd="1" destOrd="0" parTransId="{2796FD61-75F0-46DF-A5DA-FC259B32EFD2}" sibTransId="{2A3BECCE-1799-4E83-990A-EECF964351F7}"/>
    <dgm:cxn modelId="{F72B66B8-6DBE-475E-B0D2-A6E9402CCFD7}" type="presOf" srcId="{C258D77F-9FA0-4C60-AC11-30F691484E9B}" destId="{702BCECB-E60C-42A8-8A64-288574F0AFEB}" srcOrd="1" destOrd="0" presId="urn:microsoft.com/office/officeart/2005/8/layout/list1"/>
    <dgm:cxn modelId="{B94574BB-A3CD-4464-9BCD-0C055914C5B4}" type="presOf" srcId="{F7301680-A2A1-4CBE-AF22-1C599E533F8F}" destId="{439D0AC8-8098-46E3-AC73-1C57E26F4250}" srcOrd="1" destOrd="0" presId="urn:microsoft.com/office/officeart/2005/8/layout/list1"/>
    <dgm:cxn modelId="{2F511ABE-C8EC-4539-9222-E556AC30BB97}" type="presOf" srcId="{8C09056B-363B-42E7-AA1F-3C531D5D42FF}" destId="{282C9B05-674A-4788-A81A-8389AA62ABC4}" srcOrd="1" destOrd="0" presId="urn:microsoft.com/office/officeart/2005/8/layout/list1"/>
    <dgm:cxn modelId="{A7332EEB-93CE-4111-AC20-4FD3F9FA0C53}" type="presOf" srcId="{8C09056B-363B-42E7-AA1F-3C531D5D42FF}" destId="{84F2FF19-B321-4837-B782-533F2F782A00}" srcOrd="0" destOrd="0" presId="urn:microsoft.com/office/officeart/2005/8/layout/list1"/>
    <dgm:cxn modelId="{98F2C3ED-8947-4D5A-AEFF-7325686B8E6A}" type="presOf" srcId="{7E72170D-88D8-4065-8E08-08E806C8FD62}" destId="{DE85DEE7-6513-4EC6-8649-E0C547DFBCDD}" srcOrd="0" destOrd="0" presId="urn:microsoft.com/office/officeart/2005/8/layout/list1"/>
    <dgm:cxn modelId="{B3FC49F9-B07A-4D09-8F07-40C71C904F5F}" srcId="{906A6D71-9915-44DE-BFE2-038D1B6D79A1}" destId="{F7301680-A2A1-4CBE-AF22-1C599E533F8F}" srcOrd="4" destOrd="0" parTransId="{FB8517B7-41EA-4369-9EAF-CA25940BDAC4}" sibTransId="{D6C048FF-B6F8-493E-AAB2-7B61DC2EE9C8}"/>
    <dgm:cxn modelId="{2E617AFC-1889-4F3B-B41F-9FBD1A4CBF4E}" type="presOf" srcId="{906A6D71-9915-44DE-BFE2-038D1B6D79A1}" destId="{F15F8FC7-8A45-427D-9664-9988AC0E20F2}" srcOrd="0" destOrd="0" presId="urn:microsoft.com/office/officeart/2005/8/layout/list1"/>
    <dgm:cxn modelId="{01727D9D-B96F-46E3-A53F-3B119F970D69}" type="presParOf" srcId="{F15F8FC7-8A45-427D-9664-9988AC0E20F2}" destId="{B67A214C-BA21-4FEA-A04E-1E2A3492D979}" srcOrd="0" destOrd="0" presId="urn:microsoft.com/office/officeart/2005/8/layout/list1"/>
    <dgm:cxn modelId="{141028AF-996B-4396-992E-55103A4A75E4}" type="presParOf" srcId="{B67A214C-BA21-4FEA-A04E-1E2A3492D979}" destId="{0A50BAF7-13CE-44E0-A636-F3C06A110038}" srcOrd="0" destOrd="0" presId="urn:microsoft.com/office/officeart/2005/8/layout/list1"/>
    <dgm:cxn modelId="{C2ED69ED-6261-44EE-A16F-FF6FC3E0D8C1}" type="presParOf" srcId="{B67A214C-BA21-4FEA-A04E-1E2A3492D979}" destId="{EA6E3E30-325E-4185-8E0A-D88BAABAB60B}" srcOrd="1" destOrd="0" presId="urn:microsoft.com/office/officeart/2005/8/layout/list1"/>
    <dgm:cxn modelId="{577C3264-AD93-483C-8083-4D1A7D35FE29}" type="presParOf" srcId="{F15F8FC7-8A45-427D-9664-9988AC0E20F2}" destId="{0B046A38-39D4-4E08-BDE6-40885E9C8DEE}" srcOrd="1" destOrd="0" presId="urn:microsoft.com/office/officeart/2005/8/layout/list1"/>
    <dgm:cxn modelId="{B43302EE-51AB-4B9D-A93E-BD89C0FF58CA}" type="presParOf" srcId="{F15F8FC7-8A45-427D-9664-9988AC0E20F2}" destId="{52546EFA-8824-4FA0-90A0-839E7C41F34C}" srcOrd="2" destOrd="0" presId="urn:microsoft.com/office/officeart/2005/8/layout/list1"/>
    <dgm:cxn modelId="{200F51FB-2109-48AA-A45B-51647196E572}" type="presParOf" srcId="{F15F8FC7-8A45-427D-9664-9988AC0E20F2}" destId="{8B88B620-419D-4ED6-A4FE-8E37671F8E7C}" srcOrd="3" destOrd="0" presId="urn:microsoft.com/office/officeart/2005/8/layout/list1"/>
    <dgm:cxn modelId="{74E5A811-BB76-463E-96D7-BBA40918B89C}" type="presParOf" srcId="{F15F8FC7-8A45-427D-9664-9988AC0E20F2}" destId="{DE544C11-6C24-46C9-9D66-9E57BB4ABF52}" srcOrd="4" destOrd="0" presId="urn:microsoft.com/office/officeart/2005/8/layout/list1"/>
    <dgm:cxn modelId="{2320F9F6-36EF-424C-8F03-2A0870DB90F0}" type="presParOf" srcId="{DE544C11-6C24-46C9-9D66-9E57BB4ABF52}" destId="{274DDB2E-367E-4B8C-B243-2DDEE6C2AACA}" srcOrd="0" destOrd="0" presId="urn:microsoft.com/office/officeart/2005/8/layout/list1"/>
    <dgm:cxn modelId="{EF80BA55-72FA-4ECB-8760-E229F13F4513}" type="presParOf" srcId="{DE544C11-6C24-46C9-9D66-9E57BB4ABF52}" destId="{A9678D30-D692-4030-9459-71507537B4D7}" srcOrd="1" destOrd="0" presId="urn:microsoft.com/office/officeart/2005/8/layout/list1"/>
    <dgm:cxn modelId="{1F86FCCE-9FA3-4E2D-B7F5-072E3D3259B7}" type="presParOf" srcId="{F15F8FC7-8A45-427D-9664-9988AC0E20F2}" destId="{71BE7AA5-6123-4DBA-B5BE-6C379DF78A58}" srcOrd="5" destOrd="0" presId="urn:microsoft.com/office/officeart/2005/8/layout/list1"/>
    <dgm:cxn modelId="{F61E079D-D61A-4C5A-96F8-CF938D0EDC8C}" type="presParOf" srcId="{F15F8FC7-8A45-427D-9664-9988AC0E20F2}" destId="{1976CCDA-0D2B-4D1E-96DD-C53D0E02D688}" srcOrd="6" destOrd="0" presId="urn:microsoft.com/office/officeart/2005/8/layout/list1"/>
    <dgm:cxn modelId="{B69ABBE7-A6A4-4046-AF42-694ECC608FEB}" type="presParOf" srcId="{F15F8FC7-8A45-427D-9664-9988AC0E20F2}" destId="{9222B9FD-93FB-4523-9AAA-1398884C8596}" srcOrd="7" destOrd="0" presId="urn:microsoft.com/office/officeart/2005/8/layout/list1"/>
    <dgm:cxn modelId="{3230BBC4-4DA1-48C2-8615-A14CCD4D3BAF}" type="presParOf" srcId="{F15F8FC7-8A45-427D-9664-9988AC0E20F2}" destId="{3A1FA438-EFD6-49E5-B5D8-8E04F5D97EE8}" srcOrd="8" destOrd="0" presId="urn:microsoft.com/office/officeart/2005/8/layout/list1"/>
    <dgm:cxn modelId="{B20BA2F9-91EF-4EA2-96FD-383B2D452BFE}" type="presParOf" srcId="{3A1FA438-EFD6-49E5-B5D8-8E04F5D97EE8}" destId="{84F2FF19-B321-4837-B782-533F2F782A00}" srcOrd="0" destOrd="0" presId="urn:microsoft.com/office/officeart/2005/8/layout/list1"/>
    <dgm:cxn modelId="{1654C0CB-7026-48EC-B7AE-B1DCED1B72BB}" type="presParOf" srcId="{3A1FA438-EFD6-49E5-B5D8-8E04F5D97EE8}" destId="{282C9B05-674A-4788-A81A-8389AA62ABC4}" srcOrd="1" destOrd="0" presId="urn:microsoft.com/office/officeart/2005/8/layout/list1"/>
    <dgm:cxn modelId="{8104CA1C-DB60-48E1-BF86-0E4824123E34}" type="presParOf" srcId="{F15F8FC7-8A45-427D-9664-9988AC0E20F2}" destId="{69910828-322A-49B4-9472-630825E7C525}" srcOrd="9" destOrd="0" presId="urn:microsoft.com/office/officeart/2005/8/layout/list1"/>
    <dgm:cxn modelId="{50D08197-C58E-415A-9EAA-F4D730582A85}" type="presParOf" srcId="{F15F8FC7-8A45-427D-9664-9988AC0E20F2}" destId="{1927159A-AF33-4C84-B0B8-405E8D6697C1}" srcOrd="10" destOrd="0" presId="urn:microsoft.com/office/officeart/2005/8/layout/list1"/>
    <dgm:cxn modelId="{C40E1F49-C7A3-4D25-A1B3-F78FE3B14DFF}" type="presParOf" srcId="{F15F8FC7-8A45-427D-9664-9988AC0E20F2}" destId="{F6819232-00C5-4C5B-A1F0-6C6E614A0F84}" srcOrd="11" destOrd="0" presId="urn:microsoft.com/office/officeart/2005/8/layout/list1"/>
    <dgm:cxn modelId="{17FA40F9-73C8-4502-8493-58DC5ECEDB17}" type="presParOf" srcId="{F15F8FC7-8A45-427D-9664-9988AC0E20F2}" destId="{6FD8E26B-02FC-41F8-840F-059C55E3F501}" srcOrd="12" destOrd="0" presId="urn:microsoft.com/office/officeart/2005/8/layout/list1"/>
    <dgm:cxn modelId="{E7AF5E23-0F6B-4B36-A2B3-9A8E8EB14274}" type="presParOf" srcId="{6FD8E26B-02FC-41F8-840F-059C55E3F501}" destId="{81F467C6-1164-46C3-A1BA-2F1348A9D043}" srcOrd="0" destOrd="0" presId="urn:microsoft.com/office/officeart/2005/8/layout/list1"/>
    <dgm:cxn modelId="{25BF7BE0-1AFD-48E8-A0FC-F0842C169C12}" type="presParOf" srcId="{6FD8E26B-02FC-41F8-840F-059C55E3F501}" destId="{702BCECB-E60C-42A8-8A64-288574F0AFEB}" srcOrd="1" destOrd="0" presId="urn:microsoft.com/office/officeart/2005/8/layout/list1"/>
    <dgm:cxn modelId="{D819BB03-07F4-483B-A759-ADAE0E844059}" type="presParOf" srcId="{F15F8FC7-8A45-427D-9664-9988AC0E20F2}" destId="{46595D4E-6D31-4FA9-BED1-6B7AC22C02A2}" srcOrd="13" destOrd="0" presId="urn:microsoft.com/office/officeart/2005/8/layout/list1"/>
    <dgm:cxn modelId="{489BC508-690E-4C6E-9A61-9663267E6DC1}" type="presParOf" srcId="{F15F8FC7-8A45-427D-9664-9988AC0E20F2}" destId="{1DAF1212-4956-47DA-B4BE-BE11D668E51E}" srcOrd="14" destOrd="0" presId="urn:microsoft.com/office/officeart/2005/8/layout/list1"/>
    <dgm:cxn modelId="{D1C38F2D-0514-487F-946E-ABA5571A1CC7}" type="presParOf" srcId="{F15F8FC7-8A45-427D-9664-9988AC0E20F2}" destId="{5B0C5BA8-0871-4ED3-94FB-63A376035E01}" srcOrd="15" destOrd="0" presId="urn:microsoft.com/office/officeart/2005/8/layout/list1"/>
    <dgm:cxn modelId="{94BA5347-4332-4545-82B8-80D47E9285E8}" type="presParOf" srcId="{F15F8FC7-8A45-427D-9664-9988AC0E20F2}" destId="{91B68FE7-9111-4D0C-9E98-1E533EF81F7B}" srcOrd="16" destOrd="0" presId="urn:microsoft.com/office/officeart/2005/8/layout/list1"/>
    <dgm:cxn modelId="{79189168-30AE-49F1-B885-A4DAEAB90F89}" type="presParOf" srcId="{91B68FE7-9111-4D0C-9E98-1E533EF81F7B}" destId="{AB7E733C-B579-4BA2-9F45-8F9D0471681F}" srcOrd="0" destOrd="0" presId="urn:microsoft.com/office/officeart/2005/8/layout/list1"/>
    <dgm:cxn modelId="{ECED8356-146E-4414-B990-F0411CE4E857}" type="presParOf" srcId="{91B68FE7-9111-4D0C-9E98-1E533EF81F7B}" destId="{439D0AC8-8098-46E3-AC73-1C57E26F4250}" srcOrd="1" destOrd="0" presId="urn:microsoft.com/office/officeart/2005/8/layout/list1"/>
    <dgm:cxn modelId="{6F996F83-6197-4066-9720-7A6F86F2717D}" type="presParOf" srcId="{F15F8FC7-8A45-427D-9664-9988AC0E20F2}" destId="{7906C467-3AB4-45E9-A32C-ABAF2B00490A}" srcOrd="17" destOrd="0" presId="urn:microsoft.com/office/officeart/2005/8/layout/list1"/>
    <dgm:cxn modelId="{45065CDC-43B4-4752-97F9-D83AD6677F42}" type="presParOf" srcId="{F15F8FC7-8A45-427D-9664-9988AC0E20F2}" destId="{EED2E89C-758B-4D52-808F-9229FAC907EF}" srcOrd="18" destOrd="0" presId="urn:microsoft.com/office/officeart/2005/8/layout/list1"/>
    <dgm:cxn modelId="{7043FE5A-9ADD-443E-A5DB-6803CF1AA0D9}" type="presParOf" srcId="{F15F8FC7-8A45-427D-9664-9988AC0E20F2}" destId="{1AA1F6D1-73AC-4156-9637-2C5F6D4E170D}" srcOrd="19" destOrd="0" presId="urn:microsoft.com/office/officeart/2005/8/layout/list1"/>
    <dgm:cxn modelId="{43D92D9A-1CC2-435C-8A3A-44EC71B151F4}" type="presParOf" srcId="{F15F8FC7-8A45-427D-9664-9988AC0E20F2}" destId="{6D5578F7-C931-441E-9ECF-FFDDB7629BC9}" srcOrd="20" destOrd="0" presId="urn:microsoft.com/office/officeart/2005/8/layout/list1"/>
    <dgm:cxn modelId="{08287479-6E72-427F-9068-CBA5D6183DB9}" type="presParOf" srcId="{6D5578F7-C931-441E-9ECF-FFDDB7629BC9}" destId="{DE85DEE7-6513-4EC6-8649-E0C547DFBCDD}" srcOrd="0" destOrd="0" presId="urn:microsoft.com/office/officeart/2005/8/layout/list1"/>
    <dgm:cxn modelId="{03D01A22-534B-4EDE-8B28-51A3473D8D3D}" type="presParOf" srcId="{6D5578F7-C931-441E-9ECF-FFDDB7629BC9}" destId="{69BB3562-B03C-417A-8407-5A6B97687355}" srcOrd="1" destOrd="0" presId="urn:microsoft.com/office/officeart/2005/8/layout/list1"/>
    <dgm:cxn modelId="{CF6E54EC-57C6-4A3E-A6E4-E8FDC51C215D}" type="presParOf" srcId="{F15F8FC7-8A45-427D-9664-9988AC0E20F2}" destId="{36825C83-3DEB-47F4-AD69-FF7F2C3B3EC2}" srcOrd="21" destOrd="0" presId="urn:microsoft.com/office/officeart/2005/8/layout/list1"/>
    <dgm:cxn modelId="{08634EDD-20CC-480D-ADB8-1411C0106FFF}" type="presParOf" srcId="{F15F8FC7-8A45-427D-9664-9988AC0E20F2}" destId="{5F26EC5B-F1CD-4F4A-84F3-95887BE25AFD}"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02E53C-FE55-4766-8780-BC735E8F01F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A774464-5BC3-4969-B46D-01A9E9E3DC1F}">
      <dgm:prSet phldrT="[Text]" custT="1"/>
      <dgm:spPr/>
      <dgm:t>
        <a:bodyPr/>
        <a:lstStyle/>
        <a:p>
          <a:pPr algn="l"/>
          <a:r>
            <a:rPr lang="en-US" sz="1800" dirty="0">
              <a:latin typeface="Calibri" panose="020F0502020204030204" pitchFamily="34" charset="0"/>
              <a:cs typeface="Calibri" panose="020F0502020204030204" pitchFamily="34" charset="0"/>
            </a:rPr>
            <a:t>It mimics a real banking dataset</a:t>
          </a:r>
          <a:endParaRPr lang="en-US" sz="1800" dirty="0"/>
        </a:p>
      </dgm:t>
    </dgm:pt>
    <dgm:pt modelId="{36293366-322E-4B53-92B1-82CF7259FDCB}" type="parTrans" cxnId="{1FB76804-B1B5-46FE-94FA-C9D62F8538D2}">
      <dgm:prSet/>
      <dgm:spPr/>
      <dgm:t>
        <a:bodyPr/>
        <a:lstStyle/>
        <a:p>
          <a:pPr algn="l"/>
          <a:endParaRPr lang="en-US"/>
        </a:p>
      </dgm:t>
    </dgm:pt>
    <dgm:pt modelId="{A015518F-0168-4B74-8343-61318D50267A}" type="sibTrans" cxnId="{1FB76804-B1B5-46FE-94FA-C9D62F8538D2}">
      <dgm:prSet/>
      <dgm:spPr/>
      <dgm:t>
        <a:bodyPr/>
        <a:lstStyle/>
        <a:p>
          <a:pPr algn="l"/>
          <a:endParaRPr lang="en-US"/>
        </a:p>
      </dgm:t>
    </dgm:pt>
    <dgm:pt modelId="{89ED8B31-0C7B-44FB-B849-852299367969}">
      <dgm:prSet custT="1"/>
      <dgm:spPr/>
      <dgm:t>
        <a:bodyPr/>
        <a:lstStyle/>
        <a:p>
          <a:pPr algn="l"/>
          <a:r>
            <a:rPr lang="en-US" sz="1800" dirty="0">
              <a:latin typeface="Calibri" panose="020F0502020204030204" pitchFamily="34" charset="0"/>
              <a:cs typeface="Calibri" panose="020F0502020204030204" pitchFamily="34" charset="0"/>
            </a:rPr>
            <a:t>It consists of 6 datasets (Base and 5 variants for comparison)</a:t>
          </a:r>
        </a:p>
      </dgm:t>
    </dgm:pt>
    <dgm:pt modelId="{4972AFC1-65C2-4A27-B439-2746E1C97F26}" type="parTrans" cxnId="{3D5F7A8C-A33B-4DC2-B449-C5CDA44A11CB}">
      <dgm:prSet/>
      <dgm:spPr/>
      <dgm:t>
        <a:bodyPr/>
        <a:lstStyle/>
        <a:p>
          <a:pPr algn="l"/>
          <a:endParaRPr lang="en-US"/>
        </a:p>
      </dgm:t>
    </dgm:pt>
    <dgm:pt modelId="{2D019AC9-CEEF-477B-9C84-C48E084AF1C5}" type="sibTrans" cxnId="{3D5F7A8C-A33B-4DC2-B449-C5CDA44A11CB}">
      <dgm:prSet/>
      <dgm:spPr/>
      <dgm:t>
        <a:bodyPr/>
        <a:lstStyle/>
        <a:p>
          <a:pPr algn="l"/>
          <a:endParaRPr lang="en-US"/>
        </a:p>
      </dgm:t>
    </dgm:pt>
    <dgm:pt modelId="{2D477AD5-64F7-47BC-95F3-22C6A317C685}">
      <dgm:prSet custT="1"/>
      <dgm:spPr/>
      <dgm:t>
        <a:bodyPr/>
        <a:lstStyle/>
        <a:p>
          <a:pPr algn="l"/>
          <a:r>
            <a:rPr lang="en-US" sz="1600" dirty="0">
              <a:latin typeface="Calibri" panose="020F0502020204030204" pitchFamily="34" charset="0"/>
              <a:cs typeface="Calibri" panose="020F0502020204030204" pitchFamily="34" charset="0"/>
            </a:rPr>
            <a:t>Provides privacy-protected attributes </a:t>
          </a:r>
        </a:p>
      </dgm:t>
    </dgm:pt>
    <dgm:pt modelId="{55AE8A1B-B766-43A9-AE4A-3A54FB2E63B5}" type="parTrans" cxnId="{BAF30B3C-73FD-4B61-9D1D-D3FBCF1E5848}">
      <dgm:prSet/>
      <dgm:spPr/>
      <dgm:t>
        <a:bodyPr/>
        <a:lstStyle/>
        <a:p>
          <a:pPr algn="l"/>
          <a:endParaRPr lang="en-US"/>
        </a:p>
      </dgm:t>
    </dgm:pt>
    <dgm:pt modelId="{10FC72C8-3250-4A78-945D-B23772EDABCA}" type="sibTrans" cxnId="{BAF30B3C-73FD-4B61-9D1D-D3FBCF1E5848}">
      <dgm:prSet/>
      <dgm:spPr/>
      <dgm:t>
        <a:bodyPr/>
        <a:lstStyle/>
        <a:p>
          <a:pPr algn="l"/>
          <a:endParaRPr lang="en-US"/>
        </a:p>
      </dgm:t>
    </dgm:pt>
    <dgm:pt modelId="{4581BF98-F201-45D1-AC08-AA3D30EE20DB}">
      <dgm:prSet custT="1"/>
      <dgm:spPr/>
      <dgm:t>
        <a:bodyPr/>
        <a:lstStyle/>
        <a:p>
          <a:pPr algn="l"/>
          <a:r>
            <a:rPr lang="en-US" sz="1800" dirty="0">
              <a:latin typeface="Calibri" panose="020F0502020204030204" pitchFamily="34" charset="0"/>
              <a:cs typeface="Calibri" panose="020F0502020204030204" pitchFamily="34" charset="0"/>
            </a:rPr>
            <a:t>Serves as a large-scale test set which helps in model generalization </a:t>
          </a:r>
        </a:p>
      </dgm:t>
    </dgm:pt>
    <dgm:pt modelId="{37FFBEAE-6F41-4F9C-83C1-092DED6F72C9}" type="parTrans" cxnId="{B512F208-EA6F-49D9-93D8-575C6F60B435}">
      <dgm:prSet/>
      <dgm:spPr/>
      <dgm:t>
        <a:bodyPr/>
        <a:lstStyle/>
        <a:p>
          <a:pPr algn="l"/>
          <a:endParaRPr lang="en-US"/>
        </a:p>
      </dgm:t>
    </dgm:pt>
    <dgm:pt modelId="{73530367-7F04-4E68-9EBF-80F3293064E7}" type="sibTrans" cxnId="{B512F208-EA6F-49D9-93D8-575C6F60B435}">
      <dgm:prSet/>
      <dgm:spPr/>
      <dgm:t>
        <a:bodyPr/>
        <a:lstStyle/>
        <a:p>
          <a:pPr algn="l"/>
          <a:endParaRPr lang="en-US"/>
        </a:p>
      </dgm:t>
    </dgm:pt>
    <dgm:pt modelId="{3F1CFD77-5A5A-4977-8B9F-EF2850A52092}" type="pres">
      <dgm:prSet presAssocID="{2902E53C-FE55-4766-8780-BC735E8F01F3}" presName="diagram" presStyleCnt="0">
        <dgm:presLayoutVars>
          <dgm:dir/>
          <dgm:resizeHandles val="exact"/>
        </dgm:presLayoutVars>
      </dgm:prSet>
      <dgm:spPr/>
    </dgm:pt>
    <dgm:pt modelId="{1B80E0DA-93AA-4651-9E86-F4B6FC995E4E}" type="pres">
      <dgm:prSet presAssocID="{DA774464-5BC3-4969-B46D-01A9E9E3DC1F}" presName="node" presStyleLbl="node1" presStyleIdx="0" presStyleCnt="4">
        <dgm:presLayoutVars>
          <dgm:bulletEnabled val="1"/>
        </dgm:presLayoutVars>
      </dgm:prSet>
      <dgm:spPr/>
    </dgm:pt>
    <dgm:pt modelId="{1203E3BC-8B9A-4B43-935E-F9433C1F53FA}" type="pres">
      <dgm:prSet presAssocID="{A015518F-0168-4B74-8343-61318D50267A}" presName="sibTrans" presStyleCnt="0"/>
      <dgm:spPr/>
    </dgm:pt>
    <dgm:pt modelId="{0EC5A243-50F1-479E-A857-5EC6104F6F9A}" type="pres">
      <dgm:prSet presAssocID="{89ED8B31-0C7B-44FB-B849-852299367969}" presName="node" presStyleLbl="node1" presStyleIdx="1" presStyleCnt="4">
        <dgm:presLayoutVars>
          <dgm:bulletEnabled val="1"/>
        </dgm:presLayoutVars>
      </dgm:prSet>
      <dgm:spPr/>
    </dgm:pt>
    <dgm:pt modelId="{AAF9AD20-DCB5-409B-9F74-58B70BBBE775}" type="pres">
      <dgm:prSet presAssocID="{2D019AC9-CEEF-477B-9C84-C48E084AF1C5}" presName="sibTrans" presStyleCnt="0"/>
      <dgm:spPr/>
    </dgm:pt>
    <dgm:pt modelId="{C36F0F7C-289E-4B73-9BF3-A17A30A08883}" type="pres">
      <dgm:prSet presAssocID="{2D477AD5-64F7-47BC-95F3-22C6A317C685}" presName="node" presStyleLbl="node1" presStyleIdx="2" presStyleCnt="4" custLinFactNeighborY="0">
        <dgm:presLayoutVars>
          <dgm:bulletEnabled val="1"/>
        </dgm:presLayoutVars>
      </dgm:prSet>
      <dgm:spPr/>
    </dgm:pt>
    <dgm:pt modelId="{538EBB35-3A31-4E98-9BE7-652939D82817}" type="pres">
      <dgm:prSet presAssocID="{10FC72C8-3250-4A78-945D-B23772EDABCA}" presName="sibTrans" presStyleCnt="0"/>
      <dgm:spPr/>
    </dgm:pt>
    <dgm:pt modelId="{8F3B7725-03BD-412A-A348-5139D712F4AB}" type="pres">
      <dgm:prSet presAssocID="{4581BF98-F201-45D1-AC08-AA3D30EE20DB}" presName="node" presStyleLbl="node1" presStyleIdx="3" presStyleCnt="4">
        <dgm:presLayoutVars>
          <dgm:bulletEnabled val="1"/>
        </dgm:presLayoutVars>
      </dgm:prSet>
      <dgm:spPr/>
    </dgm:pt>
  </dgm:ptLst>
  <dgm:cxnLst>
    <dgm:cxn modelId="{1FB76804-B1B5-46FE-94FA-C9D62F8538D2}" srcId="{2902E53C-FE55-4766-8780-BC735E8F01F3}" destId="{DA774464-5BC3-4969-B46D-01A9E9E3DC1F}" srcOrd="0" destOrd="0" parTransId="{36293366-322E-4B53-92B1-82CF7259FDCB}" sibTransId="{A015518F-0168-4B74-8343-61318D50267A}"/>
    <dgm:cxn modelId="{B512F208-EA6F-49D9-93D8-575C6F60B435}" srcId="{2902E53C-FE55-4766-8780-BC735E8F01F3}" destId="{4581BF98-F201-45D1-AC08-AA3D30EE20DB}" srcOrd="3" destOrd="0" parTransId="{37FFBEAE-6F41-4F9C-83C1-092DED6F72C9}" sibTransId="{73530367-7F04-4E68-9EBF-80F3293064E7}"/>
    <dgm:cxn modelId="{B4B29D10-9E76-426D-9654-9483B72871F2}" type="presOf" srcId="{2D477AD5-64F7-47BC-95F3-22C6A317C685}" destId="{C36F0F7C-289E-4B73-9BF3-A17A30A08883}" srcOrd="0" destOrd="0" presId="urn:microsoft.com/office/officeart/2005/8/layout/default"/>
    <dgm:cxn modelId="{BAF30B3C-73FD-4B61-9D1D-D3FBCF1E5848}" srcId="{2902E53C-FE55-4766-8780-BC735E8F01F3}" destId="{2D477AD5-64F7-47BC-95F3-22C6A317C685}" srcOrd="2" destOrd="0" parTransId="{55AE8A1B-B766-43A9-AE4A-3A54FB2E63B5}" sibTransId="{10FC72C8-3250-4A78-945D-B23772EDABCA}"/>
    <dgm:cxn modelId="{22499064-543B-4962-AC50-C8280E7FEB36}" type="presOf" srcId="{89ED8B31-0C7B-44FB-B849-852299367969}" destId="{0EC5A243-50F1-479E-A857-5EC6104F6F9A}" srcOrd="0" destOrd="0" presId="urn:microsoft.com/office/officeart/2005/8/layout/default"/>
    <dgm:cxn modelId="{385D894C-F4D0-4123-8531-6CDF3AE57241}" type="presOf" srcId="{2902E53C-FE55-4766-8780-BC735E8F01F3}" destId="{3F1CFD77-5A5A-4977-8B9F-EF2850A52092}" srcOrd="0" destOrd="0" presId="urn:microsoft.com/office/officeart/2005/8/layout/default"/>
    <dgm:cxn modelId="{3D5F7A8C-A33B-4DC2-B449-C5CDA44A11CB}" srcId="{2902E53C-FE55-4766-8780-BC735E8F01F3}" destId="{89ED8B31-0C7B-44FB-B849-852299367969}" srcOrd="1" destOrd="0" parTransId="{4972AFC1-65C2-4A27-B439-2746E1C97F26}" sibTransId="{2D019AC9-CEEF-477B-9C84-C48E084AF1C5}"/>
    <dgm:cxn modelId="{0F1F7694-D1DF-4DB1-9103-48EE46CAF383}" type="presOf" srcId="{DA774464-5BC3-4969-B46D-01A9E9E3DC1F}" destId="{1B80E0DA-93AA-4651-9E86-F4B6FC995E4E}" srcOrd="0" destOrd="0" presId="urn:microsoft.com/office/officeart/2005/8/layout/default"/>
    <dgm:cxn modelId="{7C57F8A4-0E5F-4817-9C84-6E4B5C2B946B}" type="presOf" srcId="{4581BF98-F201-45D1-AC08-AA3D30EE20DB}" destId="{8F3B7725-03BD-412A-A348-5139D712F4AB}" srcOrd="0" destOrd="0" presId="urn:microsoft.com/office/officeart/2005/8/layout/default"/>
    <dgm:cxn modelId="{36A9F45C-028C-435E-B232-4D1B08E2BA3D}" type="presParOf" srcId="{3F1CFD77-5A5A-4977-8B9F-EF2850A52092}" destId="{1B80E0DA-93AA-4651-9E86-F4B6FC995E4E}" srcOrd="0" destOrd="0" presId="urn:microsoft.com/office/officeart/2005/8/layout/default"/>
    <dgm:cxn modelId="{7957DCB8-EE98-45F7-9A1E-613897EBD723}" type="presParOf" srcId="{3F1CFD77-5A5A-4977-8B9F-EF2850A52092}" destId="{1203E3BC-8B9A-4B43-935E-F9433C1F53FA}" srcOrd="1" destOrd="0" presId="urn:microsoft.com/office/officeart/2005/8/layout/default"/>
    <dgm:cxn modelId="{B501A820-FCCF-4213-A375-972A579360E4}" type="presParOf" srcId="{3F1CFD77-5A5A-4977-8B9F-EF2850A52092}" destId="{0EC5A243-50F1-479E-A857-5EC6104F6F9A}" srcOrd="2" destOrd="0" presId="urn:microsoft.com/office/officeart/2005/8/layout/default"/>
    <dgm:cxn modelId="{0D4F88EA-EFE6-452C-B4C9-33E25AB77B38}" type="presParOf" srcId="{3F1CFD77-5A5A-4977-8B9F-EF2850A52092}" destId="{AAF9AD20-DCB5-409B-9F74-58B70BBBE775}" srcOrd="3" destOrd="0" presId="urn:microsoft.com/office/officeart/2005/8/layout/default"/>
    <dgm:cxn modelId="{7BBE6E0D-1222-4550-BA7D-3BA83F044726}" type="presParOf" srcId="{3F1CFD77-5A5A-4977-8B9F-EF2850A52092}" destId="{C36F0F7C-289E-4B73-9BF3-A17A30A08883}" srcOrd="4" destOrd="0" presId="urn:microsoft.com/office/officeart/2005/8/layout/default"/>
    <dgm:cxn modelId="{39CB68B3-8E66-4FCD-9005-2F1F0CA2FE96}" type="presParOf" srcId="{3F1CFD77-5A5A-4977-8B9F-EF2850A52092}" destId="{538EBB35-3A31-4E98-9BE7-652939D82817}" srcOrd="5" destOrd="0" presId="urn:microsoft.com/office/officeart/2005/8/layout/default"/>
    <dgm:cxn modelId="{C646FE7C-47CC-4F71-82B2-C1A418C26660}" type="presParOf" srcId="{3F1CFD77-5A5A-4977-8B9F-EF2850A52092}" destId="{8F3B7725-03BD-412A-A348-5139D712F4A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6D5BB0-31A5-4FFE-923A-8A994AD7B75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9C5BB3DB-58AE-484A-8569-DF1A00A4A672}">
      <dgm:prSet phldrT="[Text]"/>
      <dgm:spPr/>
      <dgm:t>
        <a:bodyPr/>
        <a:lstStyle/>
        <a:p>
          <a:pPr>
            <a:buFont typeface="+mj-lt"/>
            <a:buAutoNum type="arabicPeriod"/>
          </a:pPr>
          <a:r>
            <a:rPr lang="en-US" dirty="0">
              <a:latin typeface="Calibri" panose="020F0502020204030204" pitchFamily="34" charset="0"/>
              <a:cs typeface="Calibri" panose="020F0502020204030204" pitchFamily="34" charset="0"/>
            </a:rPr>
            <a:t>1 million instances</a:t>
          </a:r>
          <a:endParaRPr lang="en-US" dirty="0"/>
        </a:p>
      </dgm:t>
    </dgm:pt>
    <dgm:pt modelId="{3EE1AA9D-EFA7-475E-ABB9-F48E320389BE}" type="parTrans" cxnId="{87AC5E83-98F9-40E5-A1DF-DAAB320E8B61}">
      <dgm:prSet/>
      <dgm:spPr/>
      <dgm:t>
        <a:bodyPr/>
        <a:lstStyle/>
        <a:p>
          <a:endParaRPr lang="en-US"/>
        </a:p>
      </dgm:t>
    </dgm:pt>
    <dgm:pt modelId="{C7E80D62-90B1-47B5-A355-F598358D4891}" type="sibTrans" cxnId="{87AC5E83-98F9-40E5-A1DF-DAAB320E8B61}">
      <dgm:prSet/>
      <dgm:spPr/>
      <dgm:t>
        <a:bodyPr/>
        <a:lstStyle/>
        <a:p>
          <a:endParaRPr lang="en-US"/>
        </a:p>
      </dgm:t>
    </dgm:pt>
    <dgm:pt modelId="{1F2B35C3-94B5-43E5-8EE2-5F6ED501B550}">
      <dgm:prSet/>
      <dgm:spPr/>
      <dgm:t>
        <a:bodyPr/>
        <a:lstStyle/>
        <a:p>
          <a:r>
            <a:rPr lang="en-US" dirty="0">
              <a:latin typeface="Calibri" panose="020F0502020204030204" pitchFamily="34" charset="0"/>
              <a:cs typeface="Calibri" panose="020F0502020204030204" pitchFamily="34" charset="0"/>
            </a:rPr>
            <a:t>32 realistic features used in the fraud detection use-case</a:t>
          </a:r>
        </a:p>
      </dgm:t>
    </dgm:pt>
    <dgm:pt modelId="{CFF94963-B8A5-4D20-9709-CE60915BF29F}" type="parTrans" cxnId="{F0E355F4-C1E8-4653-86F6-68EF3AC155F8}">
      <dgm:prSet/>
      <dgm:spPr/>
      <dgm:t>
        <a:bodyPr/>
        <a:lstStyle/>
        <a:p>
          <a:endParaRPr lang="en-US"/>
        </a:p>
      </dgm:t>
    </dgm:pt>
    <dgm:pt modelId="{A3103901-F49D-4ECF-A472-97CEC4ABFE51}" type="sibTrans" cxnId="{F0E355F4-C1E8-4653-86F6-68EF3AC155F8}">
      <dgm:prSet/>
      <dgm:spPr/>
      <dgm:t>
        <a:bodyPr/>
        <a:lstStyle/>
        <a:p>
          <a:endParaRPr lang="en-US"/>
        </a:p>
      </dgm:t>
    </dgm:pt>
    <dgm:pt modelId="{9FD4AE2C-8426-41AF-B2A1-73AE315F95F7}">
      <dgm:prSet/>
      <dgm:spPr/>
      <dgm:t>
        <a:bodyPr/>
        <a:lstStyle/>
        <a:p>
          <a:r>
            <a:rPr lang="en-US" dirty="0">
              <a:latin typeface="Calibri" panose="020F0502020204030204" pitchFamily="34" charset="0"/>
              <a:cs typeface="Calibri" panose="020F0502020204030204" pitchFamily="34" charset="0"/>
            </a:rPr>
            <a:t>A column of “month”, providing temporal information about the dataset</a:t>
          </a:r>
        </a:p>
      </dgm:t>
    </dgm:pt>
    <dgm:pt modelId="{668718AA-0FAD-497B-BFBA-357B0BB654CB}" type="parTrans" cxnId="{67663FC0-FEDD-49FE-8747-98CC5323A2A0}">
      <dgm:prSet/>
      <dgm:spPr/>
      <dgm:t>
        <a:bodyPr/>
        <a:lstStyle/>
        <a:p>
          <a:endParaRPr lang="en-US"/>
        </a:p>
      </dgm:t>
    </dgm:pt>
    <dgm:pt modelId="{B3BADBC8-7E61-419D-95C4-096B2912E1E7}" type="sibTrans" cxnId="{67663FC0-FEDD-49FE-8747-98CC5323A2A0}">
      <dgm:prSet/>
      <dgm:spPr/>
      <dgm:t>
        <a:bodyPr/>
        <a:lstStyle/>
        <a:p>
          <a:endParaRPr lang="en-US"/>
        </a:p>
      </dgm:t>
    </dgm:pt>
    <dgm:pt modelId="{F1ABE30F-FB4A-4474-90BC-DE0A8F9F72A5}">
      <dgm:prSet/>
      <dgm:spPr/>
      <dgm:t>
        <a:bodyPr/>
        <a:lstStyle/>
        <a:p>
          <a:r>
            <a:rPr lang="en-US" dirty="0">
              <a:latin typeface="Calibri" panose="020F0502020204030204" pitchFamily="34" charset="0"/>
              <a:cs typeface="Calibri" panose="020F0502020204030204" pitchFamily="34" charset="0"/>
            </a:rPr>
            <a:t>Protected attributes, (age group, employment status and % income).</a:t>
          </a:r>
        </a:p>
      </dgm:t>
    </dgm:pt>
    <dgm:pt modelId="{48933A96-84A3-4EC7-9E31-946296563B77}" type="parTrans" cxnId="{E519221D-4CFD-4E5F-8B0B-941D4B872889}">
      <dgm:prSet/>
      <dgm:spPr/>
      <dgm:t>
        <a:bodyPr/>
        <a:lstStyle/>
        <a:p>
          <a:endParaRPr lang="en-US"/>
        </a:p>
      </dgm:t>
    </dgm:pt>
    <dgm:pt modelId="{13A4AE5C-5C38-45FD-88D9-31B660592128}" type="sibTrans" cxnId="{E519221D-4CFD-4E5F-8B0B-941D4B872889}">
      <dgm:prSet/>
      <dgm:spPr/>
      <dgm:t>
        <a:bodyPr/>
        <a:lstStyle/>
        <a:p>
          <a:endParaRPr lang="en-US"/>
        </a:p>
      </dgm:t>
    </dgm:pt>
    <dgm:pt modelId="{0C15AB02-9D43-4546-800F-AD60141FD81B}" type="pres">
      <dgm:prSet presAssocID="{3C6D5BB0-31A5-4FFE-923A-8A994AD7B754}" presName="diagram" presStyleCnt="0">
        <dgm:presLayoutVars>
          <dgm:dir/>
          <dgm:resizeHandles val="exact"/>
        </dgm:presLayoutVars>
      </dgm:prSet>
      <dgm:spPr/>
    </dgm:pt>
    <dgm:pt modelId="{32444FBD-DE68-4A81-8180-6CFD5179EA33}" type="pres">
      <dgm:prSet presAssocID="{9C5BB3DB-58AE-484A-8569-DF1A00A4A672}" presName="node" presStyleLbl="node1" presStyleIdx="0" presStyleCnt="4">
        <dgm:presLayoutVars>
          <dgm:bulletEnabled val="1"/>
        </dgm:presLayoutVars>
      </dgm:prSet>
      <dgm:spPr/>
    </dgm:pt>
    <dgm:pt modelId="{B4F1D975-3A69-49A3-9CBF-2AC12BB837C4}" type="pres">
      <dgm:prSet presAssocID="{C7E80D62-90B1-47B5-A355-F598358D4891}" presName="sibTrans" presStyleCnt="0"/>
      <dgm:spPr/>
    </dgm:pt>
    <dgm:pt modelId="{6DD9D7AD-D236-47DB-824F-9CCEB3207155}" type="pres">
      <dgm:prSet presAssocID="{1F2B35C3-94B5-43E5-8EE2-5F6ED501B550}" presName="node" presStyleLbl="node1" presStyleIdx="1" presStyleCnt="4">
        <dgm:presLayoutVars>
          <dgm:bulletEnabled val="1"/>
        </dgm:presLayoutVars>
      </dgm:prSet>
      <dgm:spPr/>
    </dgm:pt>
    <dgm:pt modelId="{6660EE0A-0481-454A-9A81-6622B92B6D17}" type="pres">
      <dgm:prSet presAssocID="{A3103901-F49D-4ECF-A472-97CEC4ABFE51}" presName="sibTrans" presStyleCnt="0"/>
      <dgm:spPr/>
    </dgm:pt>
    <dgm:pt modelId="{FA7D8AB7-BBFD-407C-868B-AF0E93313427}" type="pres">
      <dgm:prSet presAssocID="{9FD4AE2C-8426-41AF-B2A1-73AE315F95F7}" presName="node" presStyleLbl="node1" presStyleIdx="2" presStyleCnt="4">
        <dgm:presLayoutVars>
          <dgm:bulletEnabled val="1"/>
        </dgm:presLayoutVars>
      </dgm:prSet>
      <dgm:spPr/>
    </dgm:pt>
    <dgm:pt modelId="{F4040AEC-E032-4142-9A35-7CE004D58851}" type="pres">
      <dgm:prSet presAssocID="{B3BADBC8-7E61-419D-95C4-096B2912E1E7}" presName="sibTrans" presStyleCnt="0"/>
      <dgm:spPr/>
    </dgm:pt>
    <dgm:pt modelId="{D8416B7B-8B9C-4833-9D1E-54F554BAC1CA}" type="pres">
      <dgm:prSet presAssocID="{F1ABE30F-FB4A-4474-90BC-DE0A8F9F72A5}" presName="node" presStyleLbl="node1" presStyleIdx="3" presStyleCnt="4">
        <dgm:presLayoutVars>
          <dgm:bulletEnabled val="1"/>
        </dgm:presLayoutVars>
      </dgm:prSet>
      <dgm:spPr/>
    </dgm:pt>
  </dgm:ptLst>
  <dgm:cxnLst>
    <dgm:cxn modelId="{BEB0AB10-CDA0-4A95-9367-73C90CBE7520}" type="presOf" srcId="{F1ABE30F-FB4A-4474-90BC-DE0A8F9F72A5}" destId="{D8416B7B-8B9C-4833-9D1E-54F554BAC1CA}" srcOrd="0" destOrd="0" presId="urn:microsoft.com/office/officeart/2005/8/layout/default"/>
    <dgm:cxn modelId="{66C9A017-94AB-42FC-8B82-E0E723AC5928}" type="presOf" srcId="{3C6D5BB0-31A5-4FFE-923A-8A994AD7B754}" destId="{0C15AB02-9D43-4546-800F-AD60141FD81B}" srcOrd="0" destOrd="0" presId="urn:microsoft.com/office/officeart/2005/8/layout/default"/>
    <dgm:cxn modelId="{E519221D-4CFD-4E5F-8B0B-941D4B872889}" srcId="{3C6D5BB0-31A5-4FFE-923A-8A994AD7B754}" destId="{F1ABE30F-FB4A-4474-90BC-DE0A8F9F72A5}" srcOrd="3" destOrd="0" parTransId="{48933A96-84A3-4EC7-9E31-946296563B77}" sibTransId="{13A4AE5C-5C38-45FD-88D9-31B660592128}"/>
    <dgm:cxn modelId="{66735151-7368-42D0-9AF6-51D75E5D44D0}" type="presOf" srcId="{1F2B35C3-94B5-43E5-8EE2-5F6ED501B550}" destId="{6DD9D7AD-D236-47DB-824F-9CCEB3207155}" srcOrd="0" destOrd="0" presId="urn:microsoft.com/office/officeart/2005/8/layout/default"/>
    <dgm:cxn modelId="{87AC5E83-98F9-40E5-A1DF-DAAB320E8B61}" srcId="{3C6D5BB0-31A5-4FFE-923A-8A994AD7B754}" destId="{9C5BB3DB-58AE-484A-8569-DF1A00A4A672}" srcOrd="0" destOrd="0" parTransId="{3EE1AA9D-EFA7-475E-ABB9-F48E320389BE}" sibTransId="{C7E80D62-90B1-47B5-A355-F598358D4891}"/>
    <dgm:cxn modelId="{D1529DA5-52DA-43A7-BAB9-D51D2848C87A}" type="presOf" srcId="{9FD4AE2C-8426-41AF-B2A1-73AE315F95F7}" destId="{FA7D8AB7-BBFD-407C-868B-AF0E93313427}" srcOrd="0" destOrd="0" presId="urn:microsoft.com/office/officeart/2005/8/layout/default"/>
    <dgm:cxn modelId="{C0284ABE-8988-4CC0-BFC5-9A88028B6248}" type="presOf" srcId="{9C5BB3DB-58AE-484A-8569-DF1A00A4A672}" destId="{32444FBD-DE68-4A81-8180-6CFD5179EA33}" srcOrd="0" destOrd="0" presId="urn:microsoft.com/office/officeart/2005/8/layout/default"/>
    <dgm:cxn modelId="{67663FC0-FEDD-49FE-8747-98CC5323A2A0}" srcId="{3C6D5BB0-31A5-4FFE-923A-8A994AD7B754}" destId="{9FD4AE2C-8426-41AF-B2A1-73AE315F95F7}" srcOrd="2" destOrd="0" parTransId="{668718AA-0FAD-497B-BFBA-357B0BB654CB}" sibTransId="{B3BADBC8-7E61-419D-95C4-096B2912E1E7}"/>
    <dgm:cxn modelId="{F0E355F4-C1E8-4653-86F6-68EF3AC155F8}" srcId="{3C6D5BB0-31A5-4FFE-923A-8A994AD7B754}" destId="{1F2B35C3-94B5-43E5-8EE2-5F6ED501B550}" srcOrd="1" destOrd="0" parTransId="{CFF94963-B8A5-4D20-9709-CE60915BF29F}" sibTransId="{A3103901-F49D-4ECF-A472-97CEC4ABFE51}"/>
    <dgm:cxn modelId="{A222E019-1131-4157-B6A4-C68FCD8213AC}" type="presParOf" srcId="{0C15AB02-9D43-4546-800F-AD60141FD81B}" destId="{32444FBD-DE68-4A81-8180-6CFD5179EA33}" srcOrd="0" destOrd="0" presId="urn:microsoft.com/office/officeart/2005/8/layout/default"/>
    <dgm:cxn modelId="{B1A2616F-B816-4BC6-B8E5-3F13B016C42E}" type="presParOf" srcId="{0C15AB02-9D43-4546-800F-AD60141FD81B}" destId="{B4F1D975-3A69-49A3-9CBF-2AC12BB837C4}" srcOrd="1" destOrd="0" presId="urn:microsoft.com/office/officeart/2005/8/layout/default"/>
    <dgm:cxn modelId="{2B4C8A55-5DCD-493F-A403-143B134E0DF0}" type="presParOf" srcId="{0C15AB02-9D43-4546-800F-AD60141FD81B}" destId="{6DD9D7AD-D236-47DB-824F-9CCEB3207155}" srcOrd="2" destOrd="0" presId="urn:microsoft.com/office/officeart/2005/8/layout/default"/>
    <dgm:cxn modelId="{117D1845-D0C2-41C7-923F-CA334EA53B26}" type="presParOf" srcId="{0C15AB02-9D43-4546-800F-AD60141FD81B}" destId="{6660EE0A-0481-454A-9A81-6622B92B6D17}" srcOrd="3" destOrd="0" presId="urn:microsoft.com/office/officeart/2005/8/layout/default"/>
    <dgm:cxn modelId="{B1DDD715-2F37-4355-96B1-7F43FA696352}" type="presParOf" srcId="{0C15AB02-9D43-4546-800F-AD60141FD81B}" destId="{FA7D8AB7-BBFD-407C-868B-AF0E93313427}" srcOrd="4" destOrd="0" presId="urn:microsoft.com/office/officeart/2005/8/layout/default"/>
    <dgm:cxn modelId="{D7CBC62A-10D3-4586-8931-A09AEE9DF2CD}" type="presParOf" srcId="{0C15AB02-9D43-4546-800F-AD60141FD81B}" destId="{F4040AEC-E032-4142-9A35-7CE004D58851}" srcOrd="5" destOrd="0" presId="urn:microsoft.com/office/officeart/2005/8/layout/default"/>
    <dgm:cxn modelId="{795923F7-2BD0-4710-8BC1-1747BF93AA31}" type="presParOf" srcId="{0C15AB02-9D43-4546-800F-AD60141FD81B}" destId="{D8416B7B-8B9C-4833-9D1E-54F554BAC1CA}"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91F592-ECF2-4A48-ADD3-49902D0520F6}"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7D62EA0E-3962-4726-A83D-E2F360A2A3AA}">
      <dgm:prSet phldrT="[Text]" custT="1"/>
      <dgm:spPr/>
      <dgm:t>
        <a:bodyPr/>
        <a:lstStyle/>
        <a:p>
          <a:pPr>
            <a:buFont typeface="+mj-lt"/>
            <a:buAutoNum type="arabicPeriod"/>
          </a:pPr>
          <a:r>
            <a:rPr lang="en-US" sz="1800" b="1" dirty="0">
              <a:latin typeface="Calibri" panose="020F0502020204030204" pitchFamily="34" charset="0"/>
              <a:cs typeface="Calibri" panose="020F0502020204030204" pitchFamily="34" charset="0"/>
            </a:rPr>
            <a:t>1</a:t>
          </a:r>
          <a:r>
            <a:rPr lang="en-US" sz="1800" b="1" baseline="30000" dirty="0">
              <a:latin typeface="Calibri" panose="020F0502020204030204" pitchFamily="34" charset="0"/>
              <a:cs typeface="Calibri" panose="020F0502020204030204" pitchFamily="34" charset="0"/>
            </a:rPr>
            <a:t>st</a:t>
          </a:r>
          <a:r>
            <a:rPr lang="en-US" sz="1800" b="1" dirty="0">
              <a:latin typeface="Calibri" panose="020F0502020204030204" pitchFamily="34" charset="0"/>
              <a:cs typeface="Calibri" panose="020F0502020204030204" pitchFamily="34" charset="0"/>
            </a:rPr>
            <a:t> variant</a:t>
          </a:r>
          <a:endParaRPr lang="en-US" sz="1800" b="1" dirty="0"/>
        </a:p>
      </dgm:t>
    </dgm:pt>
    <dgm:pt modelId="{B720A24D-0026-4FEB-B5D4-3F0FAD81E4B7}" type="parTrans" cxnId="{F68F6241-E519-40F7-AFEE-82AD84ECA9FA}">
      <dgm:prSet/>
      <dgm:spPr/>
      <dgm:t>
        <a:bodyPr/>
        <a:lstStyle/>
        <a:p>
          <a:endParaRPr lang="en-US"/>
        </a:p>
      </dgm:t>
    </dgm:pt>
    <dgm:pt modelId="{D0146302-7AF9-4FFA-914C-FB2CB1FB7357}" type="sibTrans" cxnId="{F68F6241-E519-40F7-AFEE-82AD84ECA9FA}">
      <dgm:prSet/>
      <dgm:spPr/>
      <dgm:t>
        <a:bodyPr/>
        <a:lstStyle/>
        <a:p>
          <a:endParaRPr lang="en-US"/>
        </a:p>
      </dgm:t>
    </dgm:pt>
    <dgm:pt modelId="{64657DE0-FF0B-414B-A26E-870F15E3F75A}">
      <dgm:prSet/>
      <dgm:spPr/>
      <dgm:t>
        <a:bodyPr/>
        <a:lstStyle/>
        <a:p>
          <a:pPr rtl="0"/>
          <a:r>
            <a:rPr lang="en-US" sz="1800" b="1" dirty="0">
              <a:latin typeface="Calibri" panose="020F0502020204030204" pitchFamily="34" charset="0"/>
              <a:cs typeface="Calibri" panose="020F0502020204030204" pitchFamily="34" charset="0"/>
            </a:rPr>
            <a:t>2</a:t>
          </a:r>
          <a:r>
            <a:rPr lang="en-US" sz="1800" b="1" baseline="30000" dirty="0">
              <a:latin typeface="Calibri" panose="020F0502020204030204" pitchFamily="34" charset="0"/>
              <a:cs typeface="Calibri" panose="020F0502020204030204" pitchFamily="34" charset="0"/>
            </a:rPr>
            <a:t>nd</a:t>
          </a:r>
          <a:r>
            <a:rPr lang="en-US" sz="1800" b="1" dirty="0">
              <a:latin typeface="Calibri" panose="020F0502020204030204" pitchFamily="34" charset="0"/>
              <a:cs typeface="Calibri" panose="020F0502020204030204" pitchFamily="34" charset="0"/>
            </a:rPr>
            <a:t> variant</a:t>
          </a:r>
        </a:p>
      </dgm:t>
    </dgm:pt>
    <dgm:pt modelId="{53B2E7EE-29AB-4F71-8090-2157D506102A}" type="parTrans" cxnId="{6DCE7888-B57C-4C70-98B0-A9B01C72BF15}">
      <dgm:prSet/>
      <dgm:spPr/>
      <dgm:t>
        <a:bodyPr/>
        <a:lstStyle/>
        <a:p>
          <a:endParaRPr lang="en-US"/>
        </a:p>
      </dgm:t>
    </dgm:pt>
    <dgm:pt modelId="{F676F85D-ACC2-40A2-9266-42B9402E4278}" type="sibTrans" cxnId="{6DCE7888-B57C-4C70-98B0-A9B01C72BF15}">
      <dgm:prSet/>
      <dgm:spPr/>
      <dgm:t>
        <a:bodyPr/>
        <a:lstStyle/>
        <a:p>
          <a:endParaRPr lang="en-US"/>
        </a:p>
      </dgm:t>
    </dgm:pt>
    <dgm:pt modelId="{E3DBFDCC-364C-40D4-9AB3-361641BFB660}">
      <dgm:prSet custT="1"/>
      <dgm:spPr/>
      <dgm:t>
        <a:bodyPr/>
        <a:lstStyle/>
        <a:p>
          <a:r>
            <a:rPr lang="en-US" sz="1800" b="1" dirty="0">
              <a:latin typeface="Calibri" panose="020F0502020204030204" pitchFamily="34" charset="0"/>
              <a:cs typeface="Calibri" panose="020F0502020204030204" pitchFamily="34" charset="0"/>
            </a:rPr>
            <a:t>3</a:t>
          </a:r>
          <a:r>
            <a:rPr lang="en-US" sz="1800" b="1" baseline="30000" dirty="0">
              <a:latin typeface="Calibri" panose="020F0502020204030204" pitchFamily="34" charset="0"/>
              <a:cs typeface="Calibri" panose="020F0502020204030204" pitchFamily="34" charset="0"/>
            </a:rPr>
            <a:t>rd</a:t>
          </a:r>
          <a:r>
            <a:rPr lang="en-US" sz="1800" b="1" dirty="0">
              <a:latin typeface="Calibri" panose="020F0502020204030204" pitchFamily="34" charset="0"/>
              <a:cs typeface="Calibri" panose="020F0502020204030204" pitchFamily="34" charset="0"/>
            </a:rPr>
            <a:t> variant</a:t>
          </a:r>
        </a:p>
      </dgm:t>
    </dgm:pt>
    <dgm:pt modelId="{E9E00B1B-9F0B-458E-8CA0-22823FA647AF}" type="parTrans" cxnId="{630E473A-BD7F-4E4B-9C12-0C4F88865A90}">
      <dgm:prSet/>
      <dgm:spPr/>
      <dgm:t>
        <a:bodyPr/>
        <a:lstStyle/>
        <a:p>
          <a:endParaRPr lang="en-US"/>
        </a:p>
      </dgm:t>
    </dgm:pt>
    <dgm:pt modelId="{8BFDC8A9-F1CD-4138-A7F6-CD1B3E3ED179}" type="sibTrans" cxnId="{630E473A-BD7F-4E4B-9C12-0C4F88865A90}">
      <dgm:prSet/>
      <dgm:spPr/>
      <dgm:t>
        <a:bodyPr/>
        <a:lstStyle/>
        <a:p>
          <a:endParaRPr lang="en-US"/>
        </a:p>
      </dgm:t>
    </dgm:pt>
    <dgm:pt modelId="{EDFE6372-D937-43BB-A2F6-C0E9AD2F2715}">
      <dgm:prSet custT="1"/>
      <dgm:spPr/>
      <dgm:t>
        <a:bodyPr/>
        <a:lstStyle/>
        <a:p>
          <a:r>
            <a:rPr lang="en-US" sz="1800" b="1" dirty="0">
              <a:latin typeface="Calibri" panose="020F0502020204030204" pitchFamily="34" charset="0"/>
              <a:cs typeface="Calibri" panose="020F0502020204030204" pitchFamily="34" charset="0"/>
            </a:rPr>
            <a:t>4</a:t>
          </a:r>
          <a:r>
            <a:rPr lang="en-US" sz="1800" b="1" baseline="30000" dirty="0">
              <a:latin typeface="Calibri" panose="020F0502020204030204" pitchFamily="34" charset="0"/>
              <a:cs typeface="Calibri" panose="020F0502020204030204" pitchFamily="34" charset="0"/>
            </a:rPr>
            <a:t>th</a:t>
          </a:r>
          <a:r>
            <a:rPr lang="en-US" sz="1800" b="1" dirty="0">
              <a:latin typeface="Calibri" panose="020F0502020204030204" pitchFamily="34" charset="0"/>
              <a:cs typeface="Calibri" panose="020F0502020204030204" pitchFamily="34" charset="0"/>
            </a:rPr>
            <a:t> variant</a:t>
          </a:r>
        </a:p>
      </dgm:t>
    </dgm:pt>
    <dgm:pt modelId="{915CC6CB-C292-4AE0-9175-95755E6EE8BF}" type="parTrans" cxnId="{EC769EBA-6AFE-4092-B6F3-67FC8FF4A3A3}">
      <dgm:prSet/>
      <dgm:spPr/>
      <dgm:t>
        <a:bodyPr/>
        <a:lstStyle/>
        <a:p>
          <a:endParaRPr lang="en-US"/>
        </a:p>
      </dgm:t>
    </dgm:pt>
    <dgm:pt modelId="{4A456216-7237-472C-A030-6694B36E176C}" type="sibTrans" cxnId="{EC769EBA-6AFE-4092-B6F3-67FC8FF4A3A3}">
      <dgm:prSet/>
      <dgm:spPr/>
      <dgm:t>
        <a:bodyPr/>
        <a:lstStyle/>
        <a:p>
          <a:endParaRPr lang="en-US"/>
        </a:p>
      </dgm:t>
    </dgm:pt>
    <dgm:pt modelId="{8553498D-D8C4-4AC6-A32B-D0DE9A576833}">
      <dgm:prSet custT="1"/>
      <dgm:spPr/>
      <dgm:t>
        <a:bodyPr/>
        <a:lstStyle/>
        <a:p>
          <a:r>
            <a:rPr lang="en-US" sz="1800" b="1" dirty="0">
              <a:latin typeface="Calibri" panose="020F0502020204030204" pitchFamily="34" charset="0"/>
              <a:cs typeface="Calibri" panose="020F0502020204030204" pitchFamily="34" charset="0"/>
            </a:rPr>
            <a:t>5</a:t>
          </a:r>
          <a:r>
            <a:rPr lang="en-US" sz="1800" b="1" baseline="30000" dirty="0">
              <a:latin typeface="Calibri" panose="020F0502020204030204" pitchFamily="34" charset="0"/>
              <a:cs typeface="Calibri" panose="020F0502020204030204" pitchFamily="34" charset="0"/>
            </a:rPr>
            <a:t>th</a:t>
          </a:r>
          <a:r>
            <a:rPr lang="en-US" sz="1800" b="1" dirty="0">
              <a:latin typeface="Calibri" panose="020F0502020204030204" pitchFamily="34" charset="0"/>
              <a:cs typeface="Calibri" panose="020F0502020204030204" pitchFamily="34" charset="0"/>
            </a:rPr>
            <a:t> variant</a:t>
          </a:r>
        </a:p>
      </dgm:t>
    </dgm:pt>
    <dgm:pt modelId="{7558F86D-19EA-4E2E-93D9-7072ECCA8028}" type="parTrans" cxnId="{F539C865-CA21-42BE-9109-A00356A07A61}">
      <dgm:prSet/>
      <dgm:spPr/>
      <dgm:t>
        <a:bodyPr/>
        <a:lstStyle/>
        <a:p>
          <a:endParaRPr lang="en-US"/>
        </a:p>
      </dgm:t>
    </dgm:pt>
    <dgm:pt modelId="{0D1EB3AB-334F-4971-8532-37F21D38DA82}" type="sibTrans" cxnId="{F539C865-CA21-42BE-9109-A00356A07A61}">
      <dgm:prSet/>
      <dgm:spPr/>
      <dgm:t>
        <a:bodyPr/>
        <a:lstStyle/>
        <a:p>
          <a:endParaRPr lang="en-US"/>
        </a:p>
      </dgm:t>
    </dgm:pt>
    <dgm:pt modelId="{D4FD9390-3077-42ED-BB14-3A981EAF369C}">
      <dgm:prSet phldrT="[Text]" custT="1"/>
      <dgm:spPr/>
      <dgm:t>
        <a:bodyPr/>
        <a:lstStyle/>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Introduces higher group size disparity in protective fields.</a:t>
          </a:r>
          <a:endParaRPr lang="en-US" sz="1800" dirty="0"/>
        </a:p>
      </dgm:t>
    </dgm:pt>
    <dgm:pt modelId="{EFFBB447-C532-44D9-B7DC-975A2A9AAA63}" type="parTrans" cxnId="{9DC8CC75-BF63-4277-8B6E-AD349551C860}">
      <dgm:prSet/>
      <dgm:spPr/>
      <dgm:t>
        <a:bodyPr/>
        <a:lstStyle/>
        <a:p>
          <a:endParaRPr lang="en-US"/>
        </a:p>
      </dgm:t>
    </dgm:pt>
    <dgm:pt modelId="{147624F3-7190-477C-801C-76E7A99CE1EE}" type="sibTrans" cxnId="{9DC8CC75-BF63-4277-8B6E-AD349551C860}">
      <dgm:prSet/>
      <dgm:spPr/>
      <dgm:t>
        <a:bodyPr/>
        <a:lstStyle/>
        <a:p>
          <a:endParaRPr lang="en-US"/>
        </a:p>
      </dgm:t>
    </dgm:pt>
    <dgm:pt modelId="{252F3A00-DE57-45A6-ACA1-78B369FA0547}">
      <dgm:prSet/>
      <dgm:spPr/>
      <dgm:t>
        <a:bodyPr/>
        <a:lstStyle/>
        <a:p>
          <a:pPr rtl="0"/>
          <a:r>
            <a:rPr lang="en-US" sz="1800" dirty="0">
              <a:latin typeface="Calibri" panose="020F0502020204030204" pitchFamily="34" charset="0"/>
              <a:cs typeface="Calibri" panose="020F0502020204030204" pitchFamily="34" charset="0"/>
            </a:rPr>
            <a:t> Introduces higher prevalence disparity.</a:t>
          </a:r>
        </a:p>
      </dgm:t>
    </dgm:pt>
    <dgm:pt modelId="{731DED01-F778-44F3-BB93-0CFAA7774218}" type="parTrans" cxnId="{6C8B79A9-1B42-4F23-A67D-D65F6090C849}">
      <dgm:prSet/>
      <dgm:spPr/>
      <dgm:t>
        <a:bodyPr/>
        <a:lstStyle/>
        <a:p>
          <a:endParaRPr lang="en-US"/>
        </a:p>
      </dgm:t>
    </dgm:pt>
    <dgm:pt modelId="{1A8C6283-F997-459F-98A7-323296544BE8}" type="sibTrans" cxnId="{6C8B79A9-1B42-4F23-A67D-D65F6090C849}">
      <dgm:prSet/>
      <dgm:spPr/>
      <dgm:t>
        <a:bodyPr/>
        <a:lstStyle/>
        <a:p>
          <a:endParaRPr lang="en-US"/>
        </a:p>
      </dgm:t>
    </dgm:pt>
    <dgm:pt modelId="{0889C185-96B6-4B39-94A5-4B5EF710F1A1}">
      <dgm:prSet custT="1"/>
      <dgm:spPr/>
      <dgm:t>
        <a:bodyPr/>
        <a:lstStyle/>
        <a:p>
          <a:r>
            <a:rPr lang="en-US" sz="1800" dirty="0">
              <a:latin typeface="Calibri" panose="020F0502020204030204" pitchFamily="34" charset="0"/>
              <a:cs typeface="Calibri" panose="020F0502020204030204" pitchFamily="34" charset="0"/>
            </a:rPr>
            <a:t> Provides better separability for one of the demographic groups.</a:t>
          </a:r>
        </a:p>
      </dgm:t>
    </dgm:pt>
    <dgm:pt modelId="{A4D4F7DB-F65A-43CB-8315-6AEE7C6279A4}" type="parTrans" cxnId="{5AA35A1C-29A9-40E5-B953-8EFC7000F556}">
      <dgm:prSet/>
      <dgm:spPr/>
      <dgm:t>
        <a:bodyPr/>
        <a:lstStyle/>
        <a:p>
          <a:endParaRPr lang="en-US"/>
        </a:p>
      </dgm:t>
    </dgm:pt>
    <dgm:pt modelId="{A60BE9DE-FD80-41B6-9637-59BC049A0227}" type="sibTrans" cxnId="{5AA35A1C-29A9-40E5-B953-8EFC7000F556}">
      <dgm:prSet/>
      <dgm:spPr/>
      <dgm:t>
        <a:bodyPr/>
        <a:lstStyle/>
        <a:p>
          <a:endParaRPr lang="en-US"/>
        </a:p>
      </dgm:t>
    </dgm:pt>
    <dgm:pt modelId="{180E02C7-AF49-4961-B957-D13565B5BC79}">
      <dgm:prSet custT="1"/>
      <dgm:spPr/>
      <dgm:t>
        <a:bodyPr/>
        <a:lstStyle/>
        <a:p>
          <a:r>
            <a:rPr lang="en-US" sz="1800" dirty="0">
              <a:latin typeface="Calibri" panose="020F0502020204030204" pitchFamily="34" charset="0"/>
              <a:cs typeface="Calibri" panose="020F0502020204030204" pitchFamily="34" charset="0"/>
            </a:rPr>
            <a:t> Introduces higher prevalence disparity in the training dataset.</a:t>
          </a:r>
        </a:p>
      </dgm:t>
    </dgm:pt>
    <dgm:pt modelId="{C20D6C49-4291-491B-9323-B81E14605FFF}" type="parTrans" cxnId="{02053887-A27E-4CD3-98C6-CE83FA4BF9FE}">
      <dgm:prSet/>
      <dgm:spPr/>
      <dgm:t>
        <a:bodyPr/>
        <a:lstStyle/>
        <a:p>
          <a:endParaRPr lang="en-US"/>
        </a:p>
      </dgm:t>
    </dgm:pt>
    <dgm:pt modelId="{50989013-29A7-4DC9-883D-976F1623C05A}" type="sibTrans" cxnId="{02053887-A27E-4CD3-98C6-CE83FA4BF9FE}">
      <dgm:prSet/>
      <dgm:spPr/>
      <dgm:t>
        <a:bodyPr/>
        <a:lstStyle/>
        <a:p>
          <a:endParaRPr lang="en-US"/>
        </a:p>
      </dgm:t>
    </dgm:pt>
    <dgm:pt modelId="{7AEAABF7-0E01-40B2-B93F-8D2EDF4C814A}">
      <dgm:prSet custT="1"/>
      <dgm:spPr/>
      <dgm:t>
        <a:bodyPr/>
        <a:lstStyle/>
        <a:p>
          <a:r>
            <a:rPr lang="en-US" sz="1800" dirty="0">
              <a:latin typeface="Calibri" panose="020F0502020204030204" pitchFamily="34" charset="0"/>
              <a:cs typeface="Calibri" panose="020F0502020204030204" pitchFamily="34" charset="0"/>
            </a:rPr>
            <a:t> Provides better separability in the training dataset for one of the demographic groups.</a:t>
          </a:r>
        </a:p>
      </dgm:t>
    </dgm:pt>
    <dgm:pt modelId="{651EBCB5-E29B-4D5F-8CFD-821734F040B9}" type="parTrans" cxnId="{A021F069-3BA5-42BB-B4B7-8D8308D9E09C}">
      <dgm:prSet/>
      <dgm:spPr/>
      <dgm:t>
        <a:bodyPr/>
        <a:lstStyle/>
        <a:p>
          <a:endParaRPr lang="en-US"/>
        </a:p>
      </dgm:t>
    </dgm:pt>
    <dgm:pt modelId="{CB9A4DED-0037-472A-A162-DEA3DF14A9DE}" type="sibTrans" cxnId="{A021F069-3BA5-42BB-B4B7-8D8308D9E09C}">
      <dgm:prSet/>
      <dgm:spPr/>
      <dgm:t>
        <a:bodyPr/>
        <a:lstStyle/>
        <a:p>
          <a:endParaRPr lang="en-US"/>
        </a:p>
      </dgm:t>
    </dgm:pt>
    <dgm:pt modelId="{611F41DC-E07C-498E-8F95-270C9F956D95}" type="pres">
      <dgm:prSet presAssocID="{E991F592-ECF2-4A48-ADD3-49902D0520F6}" presName="Name0" presStyleCnt="0">
        <dgm:presLayoutVars>
          <dgm:chMax val="7"/>
          <dgm:chPref val="7"/>
          <dgm:dir/>
        </dgm:presLayoutVars>
      </dgm:prSet>
      <dgm:spPr/>
    </dgm:pt>
    <dgm:pt modelId="{50109F57-EF7A-49B3-9A3A-374514F23DC5}" type="pres">
      <dgm:prSet presAssocID="{E991F592-ECF2-4A48-ADD3-49902D0520F6}" presName="Name1" presStyleCnt="0"/>
      <dgm:spPr/>
    </dgm:pt>
    <dgm:pt modelId="{68F74AE7-444C-4EC1-A04C-181B5CE9E539}" type="pres">
      <dgm:prSet presAssocID="{E991F592-ECF2-4A48-ADD3-49902D0520F6}" presName="cycle" presStyleCnt="0"/>
      <dgm:spPr/>
    </dgm:pt>
    <dgm:pt modelId="{E1211F2D-3F4C-4A83-994A-7E40CEA6841E}" type="pres">
      <dgm:prSet presAssocID="{E991F592-ECF2-4A48-ADD3-49902D0520F6}" presName="srcNode" presStyleLbl="node1" presStyleIdx="0" presStyleCnt="5"/>
      <dgm:spPr/>
    </dgm:pt>
    <dgm:pt modelId="{F1CF3437-D3F2-4660-82D5-9A31E0A37ABC}" type="pres">
      <dgm:prSet presAssocID="{E991F592-ECF2-4A48-ADD3-49902D0520F6}" presName="conn" presStyleLbl="parChTrans1D2" presStyleIdx="0" presStyleCnt="1"/>
      <dgm:spPr/>
    </dgm:pt>
    <dgm:pt modelId="{2C53CF8F-7876-4299-8906-2E4A19357516}" type="pres">
      <dgm:prSet presAssocID="{E991F592-ECF2-4A48-ADD3-49902D0520F6}" presName="extraNode" presStyleLbl="node1" presStyleIdx="0" presStyleCnt="5"/>
      <dgm:spPr/>
    </dgm:pt>
    <dgm:pt modelId="{7D911FE6-AEF7-4B5C-863E-CAE812D7CC70}" type="pres">
      <dgm:prSet presAssocID="{E991F592-ECF2-4A48-ADD3-49902D0520F6}" presName="dstNode" presStyleLbl="node1" presStyleIdx="0" presStyleCnt="5"/>
      <dgm:spPr/>
    </dgm:pt>
    <dgm:pt modelId="{606CF1BE-7F2A-47A7-90E6-D98646357AE6}" type="pres">
      <dgm:prSet presAssocID="{7D62EA0E-3962-4726-A83D-E2F360A2A3AA}" presName="text_1" presStyleLbl="node1" presStyleIdx="0" presStyleCnt="5">
        <dgm:presLayoutVars>
          <dgm:bulletEnabled val="1"/>
        </dgm:presLayoutVars>
      </dgm:prSet>
      <dgm:spPr/>
    </dgm:pt>
    <dgm:pt modelId="{1BEEC3EC-94D4-4908-9B20-8F00693BC4A6}" type="pres">
      <dgm:prSet presAssocID="{7D62EA0E-3962-4726-A83D-E2F360A2A3AA}" presName="accent_1" presStyleCnt="0"/>
      <dgm:spPr/>
    </dgm:pt>
    <dgm:pt modelId="{9CDE1F4B-C132-437D-964E-BEDC0536CC9D}" type="pres">
      <dgm:prSet presAssocID="{7D62EA0E-3962-4726-A83D-E2F360A2A3AA}" presName="accentRepeatNode" presStyleLbl="solidFgAcc1" presStyleIdx="0" presStyleCnt="5"/>
      <dgm:spPr/>
    </dgm:pt>
    <dgm:pt modelId="{2FB56E4E-D34C-4634-A975-04DA474077CB}" type="pres">
      <dgm:prSet presAssocID="{64657DE0-FF0B-414B-A26E-870F15E3F75A}" presName="text_2" presStyleLbl="node1" presStyleIdx="1" presStyleCnt="5">
        <dgm:presLayoutVars>
          <dgm:bulletEnabled val="1"/>
        </dgm:presLayoutVars>
      </dgm:prSet>
      <dgm:spPr/>
    </dgm:pt>
    <dgm:pt modelId="{14283E33-957F-4CDF-991D-4E44514867B7}" type="pres">
      <dgm:prSet presAssocID="{64657DE0-FF0B-414B-A26E-870F15E3F75A}" presName="accent_2" presStyleCnt="0"/>
      <dgm:spPr/>
    </dgm:pt>
    <dgm:pt modelId="{4B81C7A4-645D-4DB5-BD0A-C7FF97D56C7A}" type="pres">
      <dgm:prSet presAssocID="{64657DE0-FF0B-414B-A26E-870F15E3F75A}" presName="accentRepeatNode" presStyleLbl="solidFgAcc1" presStyleIdx="1" presStyleCnt="5"/>
      <dgm:spPr/>
    </dgm:pt>
    <dgm:pt modelId="{037BD91B-E40D-4B10-8E41-8C00E5ACEE85}" type="pres">
      <dgm:prSet presAssocID="{E3DBFDCC-364C-40D4-9AB3-361641BFB660}" presName="text_3" presStyleLbl="node1" presStyleIdx="2" presStyleCnt="5">
        <dgm:presLayoutVars>
          <dgm:bulletEnabled val="1"/>
        </dgm:presLayoutVars>
      </dgm:prSet>
      <dgm:spPr/>
    </dgm:pt>
    <dgm:pt modelId="{678F4DA2-722E-415A-A63C-49C6E525C648}" type="pres">
      <dgm:prSet presAssocID="{E3DBFDCC-364C-40D4-9AB3-361641BFB660}" presName="accent_3" presStyleCnt="0"/>
      <dgm:spPr/>
    </dgm:pt>
    <dgm:pt modelId="{5FA79C66-2607-40C5-9ABB-1A26CD891998}" type="pres">
      <dgm:prSet presAssocID="{E3DBFDCC-364C-40D4-9AB3-361641BFB660}" presName="accentRepeatNode" presStyleLbl="solidFgAcc1" presStyleIdx="2" presStyleCnt="5"/>
      <dgm:spPr/>
    </dgm:pt>
    <dgm:pt modelId="{FFCFC879-D98E-40F8-8643-E6634D7A0674}" type="pres">
      <dgm:prSet presAssocID="{EDFE6372-D937-43BB-A2F6-C0E9AD2F2715}" presName="text_4" presStyleLbl="node1" presStyleIdx="3" presStyleCnt="5">
        <dgm:presLayoutVars>
          <dgm:bulletEnabled val="1"/>
        </dgm:presLayoutVars>
      </dgm:prSet>
      <dgm:spPr/>
    </dgm:pt>
    <dgm:pt modelId="{62D49719-A228-4391-8755-F53EE5580DB8}" type="pres">
      <dgm:prSet presAssocID="{EDFE6372-D937-43BB-A2F6-C0E9AD2F2715}" presName="accent_4" presStyleCnt="0"/>
      <dgm:spPr/>
    </dgm:pt>
    <dgm:pt modelId="{9D355D84-1849-4CC9-BEDA-F683D1290EBF}" type="pres">
      <dgm:prSet presAssocID="{EDFE6372-D937-43BB-A2F6-C0E9AD2F2715}" presName="accentRepeatNode" presStyleLbl="solidFgAcc1" presStyleIdx="3" presStyleCnt="5"/>
      <dgm:spPr/>
    </dgm:pt>
    <dgm:pt modelId="{93431EB3-1700-4444-B969-544521392E61}" type="pres">
      <dgm:prSet presAssocID="{8553498D-D8C4-4AC6-A32B-D0DE9A576833}" presName="text_5" presStyleLbl="node1" presStyleIdx="4" presStyleCnt="5">
        <dgm:presLayoutVars>
          <dgm:bulletEnabled val="1"/>
        </dgm:presLayoutVars>
      </dgm:prSet>
      <dgm:spPr/>
    </dgm:pt>
    <dgm:pt modelId="{9E79DA07-F7C1-4A12-92A2-B3ACEA0D5518}" type="pres">
      <dgm:prSet presAssocID="{8553498D-D8C4-4AC6-A32B-D0DE9A576833}" presName="accent_5" presStyleCnt="0"/>
      <dgm:spPr/>
    </dgm:pt>
    <dgm:pt modelId="{2B370223-D369-4160-A00C-E07801A1CFA9}" type="pres">
      <dgm:prSet presAssocID="{8553498D-D8C4-4AC6-A32B-D0DE9A576833}" presName="accentRepeatNode" presStyleLbl="solidFgAcc1" presStyleIdx="4" presStyleCnt="5"/>
      <dgm:spPr/>
    </dgm:pt>
  </dgm:ptLst>
  <dgm:cxnLst>
    <dgm:cxn modelId="{5AA35A1C-29A9-40E5-B953-8EFC7000F556}" srcId="{E3DBFDCC-364C-40D4-9AB3-361641BFB660}" destId="{0889C185-96B6-4B39-94A5-4B5EF710F1A1}" srcOrd="0" destOrd="0" parTransId="{A4D4F7DB-F65A-43CB-8315-6AEE7C6279A4}" sibTransId="{A60BE9DE-FD80-41B6-9637-59BC049A0227}"/>
    <dgm:cxn modelId="{A3685235-8664-4FF7-AEA7-DAA00CE162F9}" type="presOf" srcId="{E991F592-ECF2-4A48-ADD3-49902D0520F6}" destId="{611F41DC-E07C-498E-8F95-270C9F956D95}" srcOrd="0" destOrd="0" presId="urn:microsoft.com/office/officeart/2008/layout/VerticalCurvedList"/>
    <dgm:cxn modelId="{CE6F3B36-4CD2-4614-898A-BB80727CF967}" type="presOf" srcId="{E3DBFDCC-364C-40D4-9AB3-361641BFB660}" destId="{037BD91B-E40D-4B10-8E41-8C00E5ACEE85}" srcOrd="0" destOrd="0" presId="urn:microsoft.com/office/officeart/2008/layout/VerticalCurvedList"/>
    <dgm:cxn modelId="{630E473A-BD7F-4E4B-9C12-0C4F88865A90}" srcId="{E991F592-ECF2-4A48-ADD3-49902D0520F6}" destId="{E3DBFDCC-364C-40D4-9AB3-361641BFB660}" srcOrd="2" destOrd="0" parTransId="{E9E00B1B-9F0B-458E-8CA0-22823FA647AF}" sibTransId="{8BFDC8A9-F1CD-4138-A7F6-CD1B3E3ED179}"/>
    <dgm:cxn modelId="{F68F6241-E519-40F7-AFEE-82AD84ECA9FA}" srcId="{E991F592-ECF2-4A48-ADD3-49902D0520F6}" destId="{7D62EA0E-3962-4726-A83D-E2F360A2A3AA}" srcOrd="0" destOrd="0" parTransId="{B720A24D-0026-4FEB-B5D4-3F0FAD81E4B7}" sibTransId="{D0146302-7AF9-4FFA-914C-FB2CB1FB7357}"/>
    <dgm:cxn modelId="{E3056342-24E3-47BB-894D-648660EC9EDA}" type="presOf" srcId="{64657DE0-FF0B-414B-A26E-870F15E3F75A}" destId="{2FB56E4E-D34C-4634-A975-04DA474077CB}" srcOrd="0" destOrd="0" presId="urn:microsoft.com/office/officeart/2008/layout/VerticalCurvedList"/>
    <dgm:cxn modelId="{F539C865-CA21-42BE-9109-A00356A07A61}" srcId="{E991F592-ECF2-4A48-ADD3-49902D0520F6}" destId="{8553498D-D8C4-4AC6-A32B-D0DE9A576833}" srcOrd="4" destOrd="0" parTransId="{7558F86D-19EA-4E2E-93D9-7072ECCA8028}" sibTransId="{0D1EB3AB-334F-4971-8532-37F21D38DA82}"/>
    <dgm:cxn modelId="{A021F069-3BA5-42BB-B4B7-8D8308D9E09C}" srcId="{8553498D-D8C4-4AC6-A32B-D0DE9A576833}" destId="{7AEAABF7-0E01-40B2-B93F-8D2EDF4C814A}" srcOrd="0" destOrd="0" parTransId="{651EBCB5-E29B-4D5F-8CFD-821734F040B9}" sibTransId="{CB9A4DED-0037-472A-A162-DEA3DF14A9DE}"/>
    <dgm:cxn modelId="{8FF54C52-2E9A-4E74-B2D5-3C0EB01F6C64}" type="presOf" srcId="{180E02C7-AF49-4961-B957-D13565B5BC79}" destId="{FFCFC879-D98E-40F8-8643-E6634D7A0674}" srcOrd="0" destOrd="1" presId="urn:microsoft.com/office/officeart/2008/layout/VerticalCurvedList"/>
    <dgm:cxn modelId="{9DC8CC75-BF63-4277-8B6E-AD349551C860}" srcId="{7D62EA0E-3962-4726-A83D-E2F360A2A3AA}" destId="{D4FD9390-3077-42ED-BB14-3A981EAF369C}" srcOrd="0" destOrd="0" parTransId="{EFFBB447-C532-44D9-B7DC-975A2A9AAA63}" sibTransId="{147624F3-7190-477C-801C-76E7A99CE1EE}"/>
    <dgm:cxn modelId="{B4509885-9857-4725-A889-423D8BD73C33}" type="presOf" srcId="{147624F3-7190-477C-801C-76E7A99CE1EE}" destId="{F1CF3437-D3F2-4660-82D5-9A31E0A37ABC}" srcOrd="0" destOrd="0" presId="urn:microsoft.com/office/officeart/2008/layout/VerticalCurvedList"/>
    <dgm:cxn modelId="{02053887-A27E-4CD3-98C6-CE83FA4BF9FE}" srcId="{EDFE6372-D937-43BB-A2F6-C0E9AD2F2715}" destId="{180E02C7-AF49-4961-B957-D13565B5BC79}" srcOrd="0" destOrd="0" parTransId="{C20D6C49-4291-491B-9323-B81E14605FFF}" sibTransId="{50989013-29A7-4DC9-883D-976F1623C05A}"/>
    <dgm:cxn modelId="{6DCE7888-B57C-4C70-98B0-A9B01C72BF15}" srcId="{E991F592-ECF2-4A48-ADD3-49902D0520F6}" destId="{64657DE0-FF0B-414B-A26E-870F15E3F75A}" srcOrd="1" destOrd="0" parTransId="{53B2E7EE-29AB-4F71-8090-2157D506102A}" sibTransId="{F676F85D-ACC2-40A2-9266-42B9402E4278}"/>
    <dgm:cxn modelId="{9E98A19C-9828-4285-8078-EB95F245C75F}" type="presOf" srcId="{0889C185-96B6-4B39-94A5-4B5EF710F1A1}" destId="{037BD91B-E40D-4B10-8E41-8C00E5ACEE85}" srcOrd="0" destOrd="1" presId="urn:microsoft.com/office/officeart/2008/layout/VerticalCurvedList"/>
    <dgm:cxn modelId="{3AE793A8-E03D-4D93-B38A-612E0207FDB3}" type="presOf" srcId="{8553498D-D8C4-4AC6-A32B-D0DE9A576833}" destId="{93431EB3-1700-4444-B969-544521392E61}" srcOrd="0" destOrd="0" presId="urn:microsoft.com/office/officeart/2008/layout/VerticalCurvedList"/>
    <dgm:cxn modelId="{6C8B79A9-1B42-4F23-A67D-D65F6090C849}" srcId="{64657DE0-FF0B-414B-A26E-870F15E3F75A}" destId="{252F3A00-DE57-45A6-ACA1-78B369FA0547}" srcOrd="0" destOrd="0" parTransId="{731DED01-F778-44F3-BB93-0CFAA7774218}" sibTransId="{1A8C6283-F997-459F-98A7-323296544BE8}"/>
    <dgm:cxn modelId="{F7B0D6B0-9A70-435C-9433-31BDBE7ADE23}" type="presOf" srcId="{EDFE6372-D937-43BB-A2F6-C0E9AD2F2715}" destId="{FFCFC879-D98E-40F8-8643-E6634D7A0674}" srcOrd="0" destOrd="0" presId="urn:microsoft.com/office/officeart/2008/layout/VerticalCurvedList"/>
    <dgm:cxn modelId="{FAD236B7-6EAF-4FBC-93BD-FF98B9927F34}" type="presOf" srcId="{7D62EA0E-3962-4726-A83D-E2F360A2A3AA}" destId="{606CF1BE-7F2A-47A7-90E6-D98646357AE6}" srcOrd="0" destOrd="0" presId="urn:microsoft.com/office/officeart/2008/layout/VerticalCurvedList"/>
    <dgm:cxn modelId="{EC769EBA-6AFE-4092-B6F3-67FC8FF4A3A3}" srcId="{E991F592-ECF2-4A48-ADD3-49902D0520F6}" destId="{EDFE6372-D937-43BB-A2F6-C0E9AD2F2715}" srcOrd="3" destOrd="0" parTransId="{915CC6CB-C292-4AE0-9175-95755E6EE8BF}" sibTransId="{4A456216-7237-472C-A030-6694B36E176C}"/>
    <dgm:cxn modelId="{FA9A9DCD-B845-4C3F-A652-C5AE3783AADF}" type="presOf" srcId="{D4FD9390-3077-42ED-BB14-3A981EAF369C}" destId="{606CF1BE-7F2A-47A7-90E6-D98646357AE6}" srcOrd="0" destOrd="1" presId="urn:microsoft.com/office/officeart/2008/layout/VerticalCurvedList"/>
    <dgm:cxn modelId="{FC2F6AD4-E84A-4BFF-B59A-597699D934F2}" type="presOf" srcId="{252F3A00-DE57-45A6-ACA1-78B369FA0547}" destId="{2FB56E4E-D34C-4634-A975-04DA474077CB}" srcOrd="0" destOrd="1" presId="urn:microsoft.com/office/officeart/2008/layout/VerticalCurvedList"/>
    <dgm:cxn modelId="{B68701F4-F0FC-4000-B305-80166D80BA67}" type="presOf" srcId="{7AEAABF7-0E01-40B2-B93F-8D2EDF4C814A}" destId="{93431EB3-1700-4444-B969-544521392E61}" srcOrd="0" destOrd="1" presId="urn:microsoft.com/office/officeart/2008/layout/VerticalCurvedList"/>
    <dgm:cxn modelId="{D4F4DF5A-9E3E-45F0-90CE-18213458F7D1}" type="presParOf" srcId="{611F41DC-E07C-498E-8F95-270C9F956D95}" destId="{50109F57-EF7A-49B3-9A3A-374514F23DC5}" srcOrd="0" destOrd="0" presId="urn:microsoft.com/office/officeart/2008/layout/VerticalCurvedList"/>
    <dgm:cxn modelId="{7FA95617-341F-4D61-A64B-8708D896B904}" type="presParOf" srcId="{50109F57-EF7A-49B3-9A3A-374514F23DC5}" destId="{68F74AE7-444C-4EC1-A04C-181B5CE9E539}" srcOrd="0" destOrd="0" presId="urn:microsoft.com/office/officeart/2008/layout/VerticalCurvedList"/>
    <dgm:cxn modelId="{1484E333-BF61-406A-B82A-1C1CEB861764}" type="presParOf" srcId="{68F74AE7-444C-4EC1-A04C-181B5CE9E539}" destId="{E1211F2D-3F4C-4A83-994A-7E40CEA6841E}" srcOrd="0" destOrd="0" presId="urn:microsoft.com/office/officeart/2008/layout/VerticalCurvedList"/>
    <dgm:cxn modelId="{8B6B56D2-198B-490C-993B-A254AF975B5A}" type="presParOf" srcId="{68F74AE7-444C-4EC1-A04C-181B5CE9E539}" destId="{F1CF3437-D3F2-4660-82D5-9A31E0A37ABC}" srcOrd="1" destOrd="0" presId="urn:microsoft.com/office/officeart/2008/layout/VerticalCurvedList"/>
    <dgm:cxn modelId="{2B5C2D69-8F2F-45D2-8274-669490C7C7FE}" type="presParOf" srcId="{68F74AE7-444C-4EC1-A04C-181B5CE9E539}" destId="{2C53CF8F-7876-4299-8906-2E4A19357516}" srcOrd="2" destOrd="0" presId="urn:microsoft.com/office/officeart/2008/layout/VerticalCurvedList"/>
    <dgm:cxn modelId="{0139FB58-A765-4791-BCD3-BE84CBA3BFA3}" type="presParOf" srcId="{68F74AE7-444C-4EC1-A04C-181B5CE9E539}" destId="{7D911FE6-AEF7-4B5C-863E-CAE812D7CC70}" srcOrd="3" destOrd="0" presId="urn:microsoft.com/office/officeart/2008/layout/VerticalCurvedList"/>
    <dgm:cxn modelId="{3CEF8A21-9BDF-437D-AC13-99727ADC5CF3}" type="presParOf" srcId="{50109F57-EF7A-49B3-9A3A-374514F23DC5}" destId="{606CF1BE-7F2A-47A7-90E6-D98646357AE6}" srcOrd="1" destOrd="0" presId="urn:microsoft.com/office/officeart/2008/layout/VerticalCurvedList"/>
    <dgm:cxn modelId="{908D53FF-4AF1-4F54-BB5F-D5574CBA6AD8}" type="presParOf" srcId="{50109F57-EF7A-49B3-9A3A-374514F23DC5}" destId="{1BEEC3EC-94D4-4908-9B20-8F00693BC4A6}" srcOrd="2" destOrd="0" presId="urn:microsoft.com/office/officeart/2008/layout/VerticalCurvedList"/>
    <dgm:cxn modelId="{9B7E8E1A-B1C5-4C4C-82EF-80517937F08E}" type="presParOf" srcId="{1BEEC3EC-94D4-4908-9B20-8F00693BC4A6}" destId="{9CDE1F4B-C132-437D-964E-BEDC0536CC9D}" srcOrd="0" destOrd="0" presId="urn:microsoft.com/office/officeart/2008/layout/VerticalCurvedList"/>
    <dgm:cxn modelId="{7518653C-6ED1-4439-BE1A-6B8C8A52B471}" type="presParOf" srcId="{50109F57-EF7A-49B3-9A3A-374514F23DC5}" destId="{2FB56E4E-D34C-4634-A975-04DA474077CB}" srcOrd="3" destOrd="0" presId="urn:microsoft.com/office/officeart/2008/layout/VerticalCurvedList"/>
    <dgm:cxn modelId="{86F38748-FE35-4426-9FF6-7AAE3EEA2F88}" type="presParOf" srcId="{50109F57-EF7A-49B3-9A3A-374514F23DC5}" destId="{14283E33-957F-4CDF-991D-4E44514867B7}" srcOrd="4" destOrd="0" presId="urn:microsoft.com/office/officeart/2008/layout/VerticalCurvedList"/>
    <dgm:cxn modelId="{24878B01-56BF-4128-91B1-4F784520090E}" type="presParOf" srcId="{14283E33-957F-4CDF-991D-4E44514867B7}" destId="{4B81C7A4-645D-4DB5-BD0A-C7FF97D56C7A}" srcOrd="0" destOrd="0" presId="urn:microsoft.com/office/officeart/2008/layout/VerticalCurvedList"/>
    <dgm:cxn modelId="{55F18C82-1FE0-45F0-ACF7-4ED613892777}" type="presParOf" srcId="{50109F57-EF7A-49B3-9A3A-374514F23DC5}" destId="{037BD91B-E40D-4B10-8E41-8C00E5ACEE85}" srcOrd="5" destOrd="0" presId="urn:microsoft.com/office/officeart/2008/layout/VerticalCurvedList"/>
    <dgm:cxn modelId="{C084218C-5DB2-4AB0-A0FD-67A153CCF1A9}" type="presParOf" srcId="{50109F57-EF7A-49B3-9A3A-374514F23DC5}" destId="{678F4DA2-722E-415A-A63C-49C6E525C648}" srcOrd="6" destOrd="0" presId="urn:microsoft.com/office/officeart/2008/layout/VerticalCurvedList"/>
    <dgm:cxn modelId="{A4E304E0-AFB4-48ED-A216-A6288FFE9C3C}" type="presParOf" srcId="{678F4DA2-722E-415A-A63C-49C6E525C648}" destId="{5FA79C66-2607-40C5-9ABB-1A26CD891998}" srcOrd="0" destOrd="0" presId="urn:microsoft.com/office/officeart/2008/layout/VerticalCurvedList"/>
    <dgm:cxn modelId="{8B16EB80-4BB2-4E3D-BBD7-A5C43B83F77E}" type="presParOf" srcId="{50109F57-EF7A-49B3-9A3A-374514F23DC5}" destId="{FFCFC879-D98E-40F8-8643-E6634D7A0674}" srcOrd="7" destOrd="0" presId="urn:microsoft.com/office/officeart/2008/layout/VerticalCurvedList"/>
    <dgm:cxn modelId="{D4E2DFF0-7174-4225-9518-4BB9E6CC7E02}" type="presParOf" srcId="{50109F57-EF7A-49B3-9A3A-374514F23DC5}" destId="{62D49719-A228-4391-8755-F53EE5580DB8}" srcOrd="8" destOrd="0" presId="urn:microsoft.com/office/officeart/2008/layout/VerticalCurvedList"/>
    <dgm:cxn modelId="{4E7E28C9-0236-4302-9158-4214938948D8}" type="presParOf" srcId="{62D49719-A228-4391-8755-F53EE5580DB8}" destId="{9D355D84-1849-4CC9-BEDA-F683D1290EBF}" srcOrd="0" destOrd="0" presId="urn:microsoft.com/office/officeart/2008/layout/VerticalCurvedList"/>
    <dgm:cxn modelId="{76CDD71F-1CC3-4B35-9B4B-76C059B5D749}" type="presParOf" srcId="{50109F57-EF7A-49B3-9A3A-374514F23DC5}" destId="{93431EB3-1700-4444-B969-544521392E61}" srcOrd="9" destOrd="0" presId="urn:microsoft.com/office/officeart/2008/layout/VerticalCurvedList"/>
    <dgm:cxn modelId="{A582915B-FDCC-45A7-9AB3-521FC95F4F15}" type="presParOf" srcId="{50109F57-EF7A-49B3-9A3A-374514F23DC5}" destId="{9E79DA07-F7C1-4A12-92A2-B3ACEA0D5518}" srcOrd="10" destOrd="0" presId="urn:microsoft.com/office/officeart/2008/layout/VerticalCurvedList"/>
    <dgm:cxn modelId="{6D82C940-F2C0-4F8E-80C5-6D2C09F0DD21}" type="presParOf" srcId="{9E79DA07-F7C1-4A12-92A2-B3ACEA0D5518}" destId="{2B370223-D369-4160-A00C-E07801A1CFA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EAA611-AF7C-4C0E-A96C-1C6A394232C4}" type="doc">
      <dgm:prSet loTypeId="urn:microsoft.com/office/officeart/2011/layout/CircleProcess" loCatId="process" qsTypeId="urn:microsoft.com/office/officeart/2005/8/quickstyle/simple1" qsCatId="simple" csTypeId="urn:microsoft.com/office/officeart/2005/8/colors/colorful5" csCatId="colorful" phldr="1"/>
      <dgm:spPr/>
      <dgm:t>
        <a:bodyPr/>
        <a:lstStyle/>
        <a:p>
          <a:endParaRPr lang="en-US"/>
        </a:p>
      </dgm:t>
    </dgm:pt>
    <dgm:pt modelId="{6DB42320-ECC4-40CA-BE64-287076D36B10}">
      <dgm:prSet phldrT="[Text]"/>
      <dgm:spPr/>
      <dgm:t>
        <a:bodyPr/>
        <a:lstStyle/>
        <a:p>
          <a:pPr>
            <a:buNone/>
          </a:pPr>
          <a:r>
            <a:rPr lang="en-US" b="1" dirty="0">
              <a:latin typeface="Source Sans Pro" panose="020B0503030403020204" pitchFamily="34" charset="0"/>
              <a:ea typeface="Source Sans Pro" panose="020B0503030403020204" pitchFamily="34" charset="0"/>
              <a:cs typeface="Calibri" panose="020F0502020204030204" pitchFamily="34" charset="0"/>
            </a:rPr>
            <a:t>Performance Metric: Recall @ 5% FPR (False Positive Rate)</a:t>
          </a:r>
          <a:endParaRPr lang="en-US" dirty="0"/>
        </a:p>
      </dgm:t>
    </dgm:pt>
    <dgm:pt modelId="{9F60C840-0E51-4B0D-A967-A342CFB31197}" type="parTrans" cxnId="{0D9DB6E7-5D2B-499B-86BC-A1097EBB67BF}">
      <dgm:prSet/>
      <dgm:spPr/>
      <dgm:t>
        <a:bodyPr/>
        <a:lstStyle/>
        <a:p>
          <a:endParaRPr lang="en-US"/>
        </a:p>
      </dgm:t>
    </dgm:pt>
    <dgm:pt modelId="{888C06D4-97C0-40BF-99B0-A71A5AD1ED2E}" type="sibTrans" cxnId="{0D9DB6E7-5D2B-499B-86BC-A1097EBB67BF}">
      <dgm:prSet/>
      <dgm:spPr/>
      <dgm:t>
        <a:bodyPr/>
        <a:lstStyle/>
        <a:p>
          <a:endParaRPr lang="en-US"/>
        </a:p>
      </dgm:t>
    </dgm:pt>
    <dgm:pt modelId="{BC185947-859F-43F2-9436-809D0AF7242F}">
      <dgm:prSet phldrT="[Text]"/>
      <dgm:spPr/>
      <dgm:t>
        <a:bodyPr/>
        <a:lstStyle/>
        <a:p>
          <a:r>
            <a:rPr lang="en-US" b="1" dirty="0">
              <a:latin typeface="Source Sans Pro" panose="020B0503030403020204" pitchFamily="34" charset="0"/>
              <a:ea typeface="Source Sans Pro" panose="020B0503030403020204" pitchFamily="34" charset="0"/>
            </a:rPr>
            <a:t>AUC -  Area Under the Curve</a:t>
          </a:r>
          <a:endParaRPr lang="en-US" dirty="0"/>
        </a:p>
      </dgm:t>
    </dgm:pt>
    <dgm:pt modelId="{14DD75FF-F300-4495-A5CC-2AD94DEF4E38}" type="parTrans" cxnId="{F4BA2BB2-A09E-4734-B6A3-2F2E192A9C03}">
      <dgm:prSet/>
      <dgm:spPr/>
      <dgm:t>
        <a:bodyPr/>
        <a:lstStyle/>
        <a:p>
          <a:endParaRPr lang="en-US"/>
        </a:p>
      </dgm:t>
    </dgm:pt>
    <dgm:pt modelId="{FB65998B-0E1C-44F8-8698-D008F66649C4}" type="sibTrans" cxnId="{F4BA2BB2-A09E-4734-B6A3-2F2E192A9C03}">
      <dgm:prSet/>
      <dgm:spPr/>
      <dgm:t>
        <a:bodyPr/>
        <a:lstStyle/>
        <a:p>
          <a:endParaRPr lang="en-US"/>
        </a:p>
      </dgm:t>
    </dgm:pt>
    <dgm:pt modelId="{24EFE25E-8BD6-4743-940B-664CEDAEBA84}">
      <dgm:prSet/>
      <dgm:spPr/>
      <dgm:t>
        <a:bodyPr/>
        <a:lstStyle/>
        <a:p>
          <a:r>
            <a:rPr lang="en-US" b="1" dirty="0">
              <a:latin typeface="Source Sans Pro" panose="020B0503030403020204" pitchFamily="34" charset="0"/>
              <a:ea typeface="Source Sans Pro" panose="020B0503030403020204" pitchFamily="34" charset="0"/>
            </a:rPr>
            <a:t>Fairness Metric: Predictive Equality (FPR Balance)</a:t>
          </a:r>
        </a:p>
      </dgm:t>
    </dgm:pt>
    <dgm:pt modelId="{C7D68BD0-6B2D-4C0B-A775-3A9A812F27DA}" type="parTrans" cxnId="{8CFDF85C-0F32-4DA0-A68A-8CD7EF8FF821}">
      <dgm:prSet/>
      <dgm:spPr/>
      <dgm:t>
        <a:bodyPr/>
        <a:lstStyle/>
        <a:p>
          <a:endParaRPr lang="en-US"/>
        </a:p>
      </dgm:t>
    </dgm:pt>
    <dgm:pt modelId="{8619112C-0659-4192-8629-E0B461469D65}" type="sibTrans" cxnId="{8CFDF85C-0F32-4DA0-A68A-8CD7EF8FF821}">
      <dgm:prSet/>
      <dgm:spPr/>
      <dgm:t>
        <a:bodyPr/>
        <a:lstStyle/>
        <a:p>
          <a:endParaRPr lang="en-US"/>
        </a:p>
      </dgm:t>
    </dgm:pt>
    <dgm:pt modelId="{725907B9-FC99-4FC3-AF2D-D2FE9BCAAB63}" type="pres">
      <dgm:prSet presAssocID="{E8EAA611-AF7C-4C0E-A96C-1C6A394232C4}" presName="Name0" presStyleCnt="0">
        <dgm:presLayoutVars>
          <dgm:chMax val="11"/>
          <dgm:chPref val="11"/>
          <dgm:dir/>
          <dgm:resizeHandles/>
        </dgm:presLayoutVars>
      </dgm:prSet>
      <dgm:spPr/>
    </dgm:pt>
    <dgm:pt modelId="{4D44385B-E85F-499A-A14F-1E17CE6C554A}" type="pres">
      <dgm:prSet presAssocID="{BC185947-859F-43F2-9436-809D0AF7242F}" presName="Accent3" presStyleCnt="0"/>
      <dgm:spPr/>
    </dgm:pt>
    <dgm:pt modelId="{8EDF1448-12E6-49E6-BC13-CB99A1E97FA0}" type="pres">
      <dgm:prSet presAssocID="{BC185947-859F-43F2-9436-809D0AF7242F}" presName="Accent" presStyleLbl="node1" presStyleIdx="0" presStyleCnt="3"/>
      <dgm:spPr/>
    </dgm:pt>
    <dgm:pt modelId="{A63C2BB3-78E0-4687-990C-8D6EE96C9F19}" type="pres">
      <dgm:prSet presAssocID="{BC185947-859F-43F2-9436-809D0AF7242F}" presName="ParentBackground3" presStyleCnt="0"/>
      <dgm:spPr/>
    </dgm:pt>
    <dgm:pt modelId="{CE1519D3-31E8-4D2E-8216-D600F170F166}" type="pres">
      <dgm:prSet presAssocID="{BC185947-859F-43F2-9436-809D0AF7242F}" presName="ParentBackground" presStyleLbl="fgAcc1" presStyleIdx="0" presStyleCnt="3"/>
      <dgm:spPr/>
    </dgm:pt>
    <dgm:pt modelId="{122E551E-2BD1-4691-BF72-7EEFB10D4187}" type="pres">
      <dgm:prSet presAssocID="{BC185947-859F-43F2-9436-809D0AF7242F}" presName="Parent3" presStyleLbl="revTx" presStyleIdx="0" presStyleCnt="0">
        <dgm:presLayoutVars>
          <dgm:chMax val="1"/>
          <dgm:chPref val="1"/>
          <dgm:bulletEnabled val="1"/>
        </dgm:presLayoutVars>
      </dgm:prSet>
      <dgm:spPr/>
    </dgm:pt>
    <dgm:pt modelId="{5E83BA15-B1BF-46B2-99DB-6738C8B8E389}" type="pres">
      <dgm:prSet presAssocID="{24EFE25E-8BD6-4743-940B-664CEDAEBA84}" presName="Accent2" presStyleCnt="0"/>
      <dgm:spPr/>
    </dgm:pt>
    <dgm:pt modelId="{1A8CB0A0-50DB-4EB3-8C09-9B48393264FD}" type="pres">
      <dgm:prSet presAssocID="{24EFE25E-8BD6-4743-940B-664CEDAEBA84}" presName="Accent" presStyleLbl="node1" presStyleIdx="1" presStyleCnt="3"/>
      <dgm:spPr/>
    </dgm:pt>
    <dgm:pt modelId="{943DC851-531E-4127-8454-BFA3B3C5B634}" type="pres">
      <dgm:prSet presAssocID="{24EFE25E-8BD6-4743-940B-664CEDAEBA84}" presName="ParentBackground2" presStyleCnt="0"/>
      <dgm:spPr/>
    </dgm:pt>
    <dgm:pt modelId="{52E15841-FE17-45E9-848E-819A271831F5}" type="pres">
      <dgm:prSet presAssocID="{24EFE25E-8BD6-4743-940B-664CEDAEBA84}" presName="ParentBackground" presStyleLbl="fgAcc1" presStyleIdx="1" presStyleCnt="3"/>
      <dgm:spPr/>
    </dgm:pt>
    <dgm:pt modelId="{33BD1D8F-95FB-47F7-A129-6F83DAA2CDF9}" type="pres">
      <dgm:prSet presAssocID="{24EFE25E-8BD6-4743-940B-664CEDAEBA84}" presName="Parent2" presStyleLbl="revTx" presStyleIdx="0" presStyleCnt="0">
        <dgm:presLayoutVars>
          <dgm:chMax val="1"/>
          <dgm:chPref val="1"/>
          <dgm:bulletEnabled val="1"/>
        </dgm:presLayoutVars>
      </dgm:prSet>
      <dgm:spPr/>
    </dgm:pt>
    <dgm:pt modelId="{758D4241-0225-465F-AFE9-3F2DF19EC7FF}" type="pres">
      <dgm:prSet presAssocID="{6DB42320-ECC4-40CA-BE64-287076D36B10}" presName="Accent1" presStyleCnt="0"/>
      <dgm:spPr/>
    </dgm:pt>
    <dgm:pt modelId="{D729D6A6-691D-4AF8-A7C0-142106F43E67}" type="pres">
      <dgm:prSet presAssocID="{6DB42320-ECC4-40CA-BE64-287076D36B10}" presName="Accent" presStyleLbl="node1" presStyleIdx="2" presStyleCnt="3"/>
      <dgm:spPr/>
    </dgm:pt>
    <dgm:pt modelId="{CF0EC3B5-3166-456F-9520-23B8B349B17A}" type="pres">
      <dgm:prSet presAssocID="{6DB42320-ECC4-40CA-BE64-287076D36B10}" presName="ParentBackground1" presStyleCnt="0"/>
      <dgm:spPr/>
    </dgm:pt>
    <dgm:pt modelId="{9BA6EA5F-A451-40F4-8A04-8C2297B161FC}" type="pres">
      <dgm:prSet presAssocID="{6DB42320-ECC4-40CA-BE64-287076D36B10}" presName="ParentBackground" presStyleLbl="fgAcc1" presStyleIdx="2" presStyleCnt="3"/>
      <dgm:spPr/>
    </dgm:pt>
    <dgm:pt modelId="{DCFB17F4-9AAD-438D-8CAB-A415966C6CB0}" type="pres">
      <dgm:prSet presAssocID="{6DB42320-ECC4-40CA-BE64-287076D36B10}" presName="Parent1" presStyleLbl="revTx" presStyleIdx="0" presStyleCnt="0">
        <dgm:presLayoutVars>
          <dgm:chMax val="1"/>
          <dgm:chPref val="1"/>
          <dgm:bulletEnabled val="1"/>
        </dgm:presLayoutVars>
      </dgm:prSet>
      <dgm:spPr/>
    </dgm:pt>
  </dgm:ptLst>
  <dgm:cxnLst>
    <dgm:cxn modelId="{DE409020-9462-4918-9F75-CF2312524876}" type="presOf" srcId="{6DB42320-ECC4-40CA-BE64-287076D36B10}" destId="{9BA6EA5F-A451-40F4-8A04-8C2297B161FC}" srcOrd="0" destOrd="0" presId="urn:microsoft.com/office/officeart/2011/layout/CircleProcess"/>
    <dgm:cxn modelId="{8CFDF85C-0F32-4DA0-A68A-8CD7EF8FF821}" srcId="{E8EAA611-AF7C-4C0E-A96C-1C6A394232C4}" destId="{24EFE25E-8BD6-4743-940B-664CEDAEBA84}" srcOrd="1" destOrd="0" parTransId="{C7D68BD0-6B2D-4C0B-A775-3A9A812F27DA}" sibTransId="{8619112C-0659-4192-8629-E0B461469D65}"/>
    <dgm:cxn modelId="{C188D05E-A238-42AC-8E6D-6C21DA4A0A51}" type="presOf" srcId="{BC185947-859F-43F2-9436-809D0AF7242F}" destId="{CE1519D3-31E8-4D2E-8216-D600F170F166}" srcOrd="0" destOrd="0" presId="urn:microsoft.com/office/officeart/2011/layout/CircleProcess"/>
    <dgm:cxn modelId="{16F8E86F-1C8A-4C02-B08A-A9C0D4CBA7F5}" type="presOf" srcId="{E8EAA611-AF7C-4C0E-A96C-1C6A394232C4}" destId="{725907B9-FC99-4FC3-AF2D-D2FE9BCAAB63}" srcOrd="0" destOrd="0" presId="urn:microsoft.com/office/officeart/2011/layout/CircleProcess"/>
    <dgm:cxn modelId="{92052974-4378-4B07-87F6-DE9AD0F30A30}" type="presOf" srcId="{24EFE25E-8BD6-4743-940B-664CEDAEBA84}" destId="{33BD1D8F-95FB-47F7-A129-6F83DAA2CDF9}" srcOrd="1" destOrd="0" presId="urn:microsoft.com/office/officeart/2011/layout/CircleProcess"/>
    <dgm:cxn modelId="{3F321F90-4CDF-4B62-A443-460242BA4CA7}" type="presOf" srcId="{24EFE25E-8BD6-4743-940B-664CEDAEBA84}" destId="{52E15841-FE17-45E9-848E-819A271831F5}" srcOrd="0" destOrd="0" presId="urn:microsoft.com/office/officeart/2011/layout/CircleProcess"/>
    <dgm:cxn modelId="{F4BA2BB2-A09E-4734-B6A3-2F2E192A9C03}" srcId="{E8EAA611-AF7C-4C0E-A96C-1C6A394232C4}" destId="{BC185947-859F-43F2-9436-809D0AF7242F}" srcOrd="2" destOrd="0" parTransId="{14DD75FF-F300-4495-A5CC-2AD94DEF4E38}" sibTransId="{FB65998B-0E1C-44F8-8698-D008F66649C4}"/>
    <dgm:cxn modelId="{F76975BB-40FE-4102-8D70-EBBCACAF9C3C}" type="presOf" srcId="{BC185947-859F-43F2-9436-809D0AF7242F}" destId="{122E551E-2BD1-4691-BF72-7EEFB10D4187}" srcOrd="1" destOrd="0" presId="urn:microsoft.com/office/officeart/2011/layout/CircleProcess"/>
    <dgm:cxn modelId="{90495FDC-1B0D-4391-A0E8-B6A1ADB99E00}" type="presOf" srcId="{6DB42320-ECC4-40CA-BE64-287076D36B10}" destId="{DCFB17F4-9AAD-438D-8CAB-A415966C6CB0}" srcOrd="1" destOrd="0" presId="urn:microsoft.com/office/officeart/2011/layout/CircleProcess"/>
    <dgm:cxn modelId="{0D9DB6E7-5D2B-499B-86BC-A1097EBB67BF}" srcId="{E8EAA611-AF7C-4C0E-A96C-1C6A394232C4}" destId="{6DB42320-ECC4-40CA-BE64-287076D36B10}" srcOrd="0" destOrd="0" parTransId="{9F60C840-0E51-4B0D-A967-A342CFB31197}" sibTransId="{888C06D4-97C0-40BF-99B0-A71A5AD1ED2E}"/>
    <dgm:cxn modelId="{2400C8C6-CBE1-4559-BB3D-21540F05F56B}" type="presParOf" srcId="{725907B9-FC99-4FC3-AF2D-D2FE9BCAAB63}" destId="{4D44385B-E85F-499A-A14F-1E17CE6C554A}" srcOrd="0" destOrd="0" presId="urn:microsoft.com/office/officeart/2011/layout/CircleProcess"/>
    <dgm:cxn modelId="{ED16D1A3-17FA-4552-867C-772A40389E43}" type="presParOf" srcId="{4D44385B-E85F-499A-A14F-1E17CE6C554A}" destId="{8EDF1448-12E6-49E6-BC13-CB99A1E97FA0}" srcOrd="0" destOrd="0" presId="urn:microsoft.com/office/officeart/2011/layout/CircleProcess"/>
    <dgm:cxn modelId="{F1C22F7C-81F5-41FB-92EC-D506B165ACBA}" type="presParOf" srcId="{725907B9-FC99-4FC3-AF2D-D2FE9BCAAB63}" destId="{A63C2BB3-78E0-4687-990C-8D6EE96C9F19}" srcOrd="1" destOrd="0" presId="urn:microsoft.com/office/officeart/2011/layout/CircleProcess"/>
    <dgm:cxn modelId="{25752D86-A36B-4E3B-949B-47E5A0A60C44}" type="presParOf" srcId="{A63C2BB3-78E0-4687-990C-8D6EE96C9F19}" destId="{CE1519D3-31E8-4D2E-8216-D600F170F166}" srcOrd="0" destOrd="0" presId="urn:microsoft.com/office/officeart/2011/layout/CircleProcess"/>
    <dgm:cxn modelId="{722EB1C2-A974-452D-BA58-7CD0209E12BF}" type="presParOf" srcId="{725907B9-FC99-4FC3-AF2D-D2FE9BCAAB63}" destId="{122E551E-2BD1-4691-BF72-7EEFB10D4187}" srcOrd="2" destOrd="0" presId="urn:microsoft.com/office/officeart/2011/layout/CircleProcess"/>
    <dgm:cxn modelId="{792F4A7A-CBBC-49B5-B35A-32BE002F16E5}" type="presParOf" srcId="{725907B9-FC99-4FC3-AF2D-D2FE9BCAAB63}" destId="{5E83BA15-B1BF-46B2-99DB-6738C8B8E389}" srcOrd="3" destOrd="0" presId="urn:microsoft.com/office/officeart/2011/layout/CircleProcess"/>
    <dgm:cxn modelId="{5F6E8870-262F-462D-B3C5-564AA176F9F8}" type="presParOf" srcId="{5E83BA15-B1BF-46B2-99DB-6738C8B8E389}" destId="{1A8CB0A0-50DB-4EB3-8C09-9B48393264FD}" srcOrd="0" destOrd="0" presId="urn:microsoft.com/office/officeart/2011/layout/CircleProcess"/>
    <dgm:cxn modelId="{A18DE490-BD9C-496E-9648-5CEBA505FACC}" type="presParOf" srcId="{725907B9-FC99-4FC3-AF2D-D2FE9BCAAB63}" destId="{943DC851-531E-4127-8454-BFA3B3C5B634}" srcOrd="4" destOrd="0" presId="urn:microsoft.com/office/officeart/2011/layout/CircleProcess"/>
    <dgm:cxn modelId="{52211FE6-2023-4495-A573-4C90F0740F92}" type="presParOf" srcId="{943DC851-531E-4127-8454-BFA3B3C5B634}" destId="{52E15841-FE17-45E9-848E-819A271831F5}" srcOrd="0" destOrd="0" presId="urn:microsoft.com/office/officeart/2011/layout/CircleProcess"/>
    <dgm:cxn modelId="{3982019E-0E68-462A-8ADF-785FA6B2B1D4}" type="presParOf" srcId="{725907B9-FC99-4FC3-AF2D-D2FE9BCAAB63}" destId="{33BD1D8F-95FB-47F7-A129-6F83DAA2CDF9}" srcOrd="5" destOrd="0" presId="urn:microsoft.com/office/officeart/2011/layout/CircleProcess"/>
    <dgm:cxn modelId="{0ECA1E48-58A0-452D-B9AD-21A0DD24004A}" type="presParOf" srcId="{725907B9-FC99-4FC3-AF2D-D2FE9BCAAB63}" destId="{758D4241-0225-465F-AFE9-3F2DF19EC7FF}" srcOrd="6" destOrd="0" presId="urn:microsoft.com/office/officeart/2011/layout/CircleProcess"/>
    <dgm:cxn modelId="{3BF0BC20-84AA-4BB7-86EF-2A76EA861F07}" type="presParOf" srcId="{758D4241-0225-465F-AFE9-3F2DF19EC7FF}" destId="{D729D6A6-691D-4AF8-A7C0-142106F43E67}" srcOrd="0" destOrd="0" presId="urn:microsoft.com/office/officeart/2011/layout/CircleProcess"/>
    <dgm:cxn modelId="{9B9C1DA5-8366-48F4-8318-1C834231EBDD}" type="presParOf" srcId="{725907B9-FC99-4FC3-AF2D-D2FE9BCAAB63}" destId="{CF0EC3B5-3166-456F-9520-23B8B349B17A}" srcOrd="7" destOrd="0" presId="urn:microsoft.com/office/officeart/2011/layout/CircleProcess"/>
    <dgm:cxn modelId="{0B4818E1-6A4C-4030-8DD4-9B35786C5657}" type="presParOf" srcId="{CF0EC3B5-3166-456F-9520-23B8B349B17A}" destId="{9BA6EA5F-A451-40F4-8A04-8C2297B161FC}" srcOrd="0" destOrd="0" presId="urn:microsoft.com/office/officeart/2011/layout/CircleProcess"/>
    <dgm:cxn modelId="{EDF4129B-454C-4A1E-AEFE-CECDF2DB79B5}" type="presParOf" srcId="{725907B9-FC99-4FC3-AF2D-D2FE9BCAAB63}" destId="{DCFB17F4-9AAD-438D-8CAB-A415966C6CB0}" srcOrd="8" destOrd="0" presId="urn:microsoft.com/office/officeart/2011/layout/Circle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7130396E-CEC0-492D-94BF-45E190080DD6}">
      <dgm:prSet custT="1"/>
      <dgm:spPr/>
      <dgm:t>
        <a:bodyPr/>
        <a:lstStyle/>
        <a:p>
          <a:r>
            <a:rPr lang="en-US" sz="1800" dirty="0"/>
            <a:t>Imputing the missing values by Mean, Mode</a:t>
          </a:r>
        </a:p>
      </dgm:t>
    </dgm:pt>
    <dgm:pt modelId="{9EA4929F-C88B-4204-98BB-4A51E91E29C1}" type="parTrans" cxnId="{50EB6744-D7F8-4CD5-B0EE-7ECE7749D6A5}">
      <dgm:prSet/>
      <dgm:spPr/>
      <dgm:t>
        <a:bodyPr/>
        <a:lstStyle/>
        <a:p>
          <a:endParaRPr lang="en-US" sz="1800"/>
        </a:p>
      </dgm:t>
    </dgm:pt>
    <dgm:pt modelId="{A97B64F2-6D42-4F74-9E8C-A8B2724EDDE8}" type="sibTrans" cxnId="{50EB6744-D7F8-4CD5-B0EE-7ECE7749D6A5}">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r>
            <a:rPr lang="en-US" sz="1800" dirty="0"/>
            <a:t>Detect outliers</a:t>
          </a:r>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0D511578-493E-4D20-AB19-1F4CB0EF82E2}">
      <dgm:prSet custT="1"/>
      <dgm:spPr/>
      <dgm:t>
        <a:bodyPr/>
        <a:lstStyle/>
        <a:p>
          <a:r>
            <a:rPr lang="en-US" sz="1800" dirty="0"/>
            <a:t>Clip outliers</a:t>
          </a:r>
        </a:p>
      </dgm:t>
    </dgm:pt>
    <dgm:pt modelId="{8128C812-699A-4F3A-9B4E-81EAF3826FC1}" type="parTrans" cxnId="{B6B38182-CDEB-446A-8CE7-0F5318369D29}">
      <dgm:prSet/>
      <dgm:spPr/>
      <dgm:t>
        <a:bodyPr/>
        <a:lstStyle/>
        <a:p>
          <a:endParaRPr lang="en-US" sz="1800"/>
        </a:p>
      </dgm:t>
    </dgm:pt>
    <dgm:pt modelId="{E5A92DF4-1EC7-4CFE-B0A9-D460FBA760E6}" type="sibTrans" cxnId="{B6B38182-CDEB-446A-8CE7-0F5318369D29}">
      <dgm:prSet/>
      <dgm:spPr/>
      <dgm:t>
        <a:bodyPr/>
        <a:lstStyle/>
        <a:p>
          <a:endParaRPr lang="en-US" sz="1800"/>
        </a:p>
      </dgm:t>
    </dgm:pt>
    <dgm:pt modelId="{BD564727-FDBA-4C51-8D67-36A67DAB1E0D}">
      <dgm:prSet custT="1"/>
      <dgm:spPr>
        <a:solidFill>
          <a:srgbClr val="AEB733">
            <a:hueOff val="9205595"/>
            <a:satOff val="-23742"/>
            <a:lumOff val="2092"/>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400" kern="1200" dirty="0">
              <a:solidFill>
                <a:prstClr val="white"/>
              </a:solidFill>
              <a:latin typeface="Arial"/>
              <a:ea typeface="+mn-ea"/>
              <a:cs typeface="+mn-cs"/>
            </a:rPr>
            <a:t>Step 3</a:t>
          </a:r>
        </a:p>
      </dgm:t>
    </dgm:pt>
    <dgm:pt modelId="{C8889D86-679D-4F3B-B482-D690BD9C12A1}" type="parTrans" cxnId="{E25564C0-C87F-4680-A6B4-3D05557538D0}">
      <dgm:prSet/>
      <dgm:spPr/>
      <dgm:t>
        <a:bodyPr/>
        <a:lstStyle/>
        <a:p>
          <a:endParaRPr lang="en-US" sz="1800"/>
        </a:p>
      </dgm:t>
    </dgm:pt>
    <dgm:pt modelId="{AA4986DC-367D-4623-B619-C479B19A87EB}" type="sibTrans" cxnId="{E25564C0-C87F-4680-A6B4-3D05557538D0}">
      <dgm:prSet/>
      <dgm:spPr/>
      <dgm:t>
        <a:bodyPr/>
        <a:lstStyle/>
        <a:p>
          <a:endParaRPr lang="en-US" sz="1800"/>
        </a:p>
      </dgm:t>
    </dgm:pt>
    <dgm:pt modelId="{E65BCE99-4ED1-4933-B022-E03E405989C7}">
      <dgm:prSet custT="1"/>
      <dgm:spPr/>
      <dgm:t>
        <a:bodyPr/>
        <a:lstStyle/>
        <a:p>
          <a:r>
            <a:rPr lang="en-US" sz="1800" dirty="0"/>
            <a:t>Using MinMax Scaler</a:t>
          </a:r>
        </a:p>
      </dgm:t>
    </dgm:pt>
    <dgm:pt modelId="{D42AC421-1D37-4EB1-89AB-7A899F42616B}" type="parTrans" cxnId="{DECC4FF2-CE36-4A7A-B66A-9F3C2D46C192}">
      <dgm:prSet/>
      <dgm:spPr/>
      <dgm:t>
        <a:bodyPr/>
        <a:lstStyle/>
        <a:p>
          <a:endParaRPr lang="en-US" sz="1800"/>
        </a:p>
      </dgm:t>
    </dgm:pt>
    <dgm:pt modelId="{24ABA2F0-6489-4828-B530-22E11FD4A159}" type="sibTrans" cxnId="{DECC4FF2-CE36-4A7A-B66A-9F3C2D46C192}">
      <dgm:prSet/>
      <dgm:spPr/>
      <dgm:t>
        <a:bodyPr/>
        <a:lstStyle/>
        <a:p>
          <a:endParaRPr lang="en-US" sz="1800"/>
        </a:p>
      </dgm:t>
    </dgm:pt>
    <dgm:pt modelId="{CB663D87-DBEA-44B2-8271-E02239E48526}">
      <dgm:prSet custT="1"/>
      <dgm:spPr/>
      <dgm:t>
        <a:bodyPr/>
        <a:lstStyle/>
        <a:p>
          <a:r>
            <a:rPr lang="en-US" sz="1800" dirty="0"/>
            <a:t>Using Label encoding</a:t>
          </a:r>
        </a:p>
      </dgm:t>
    </dgm:pt>
    <dgm:pt modelId="{010E45CA-473A-4A6F-A9B7-185E3E9E35B5}" type="parTrans" cxnId="{7FA489D1-3C02-44C3-ADAC-FFAFBE1C3F09}">
      <dgm:prSet/>
      <dgm:spPr/>
      <dgm:t>
        <a:bodyPr/>
        <a:lstStyle/>
        <a:p>
          <a:endParaRPr lang="en-US" sz="1800"/>
        </a:p>
      </dgm:t>
    </dgm:pt>
    <dgm:pt modelId="{F0094D86-72F9-4101-9746-150B01E508CB}" type="sibTrans" cxnId="{7FA489D1-3C02-44C3-ADAC-FFAFBE1C3F09}">
      <dgm:prSet/>
      <dgm:spPr/>
      <dgm:t>
        <a:bodyPr/>
        <a:lstStyle/>
        <a:p>
          <a:endParaRPr lang="en-US" sz="1800"/>
        </a:p>
      </dgm:t>
    </dgm:pt>
    <dgm:pt modelId="{B7CA1DED-AAB1-4BA8-94F3-AB07D02AF63C}">
      <dgm:prSet custT="1"/>
      <dgm:spPr/>
      <dgm:t>
        <a:bodyPr/>
        <a:lstStyle/>
        <a:p>
          <a:r>
            <a:rPr lang="en-US" sz="1400" dirty="0"/>
            <a:t>Step 4</a:t>
          </a:r>
        </a:p>
      </dgm:t>
    </dgm:pt>
    <dgm:pt modelId="{BC7AC73C-40CB-4330-BA63-9BD056A9A738}" type="parTrans" cxnId="{7E5214EC-9784-425D-9DB6-5465D395FE2B}">
      <dgm:prSet/>
      <dgm:spPr/>
      <dgm:t>
        <a:bodyPr/>
        <a:lstStyle/>
        <a:p>
          <a:endParaRPr lang="en-US" sz="1800"/>
        </a:p>
      </dgm:t>
    </dgm:pt>
    <dgm:pt modelId="{14800604-33F7-4517-BF93-28945AE5C1B7}" type="sibTrans" cxnId="{7E5214EC-9784-425D-9DB6-5465D395FE2B}">
      <dgm:prSet/>
      <dgm:spPr/>
      <dgm:t>
        <a:bodyPr/>
        <a:lstStyle/>
        <a:p>
          <a:endParaRPr lang="en-US" sz="1800"/>
        </a:p>
      </dgm:t>
    </dgm:pt>
    <dgm:pt modelId="{65C26C74-61F3-429F-83C1-668435640FD1}">
      <dgm:prSet custT="1"/>
      <dgm:spPr/>
      <dgm:t>
        <a:bodyPr/>
        <a:lstStyle/>
        <a:p>
          <a:r>
            <a:rPr lang="en-US" sz="1800" dirty="0"/>
            <a:t> Model selection(using the same models of step 1 )</a:t>
          </a:r>
        </a:p>
      </dgm:t>
    </dgm:pt>
    <dgm:pt modelId="{BC48759C-E1CD-45BB-B0A7-EEE927069975}" type="parTrans" cxnId="{1133F459-663F-4BE4-9FDA-A109F09FE397}">
      <dgm:prSet/>
      <dgm:spPr/>
      <dgm:t>
        <a:bodyPr/>
        <a:lstStyle/>
        <a:p>
          <a:endParaRPr lang="en-US" sz="1800"/>
        </a:p>
      </dgm:t>
    </dgm:pt>
    <dgm:pt modelId="{3E2174FF-9092-4CC3-BBC5-82CE9A141004}" type="sibTrans" cxnId="{1133F459-663F-4BE4-9FDA-A109F09FE397}">
      <dgm:prSet/>
      <dgm:spPr/>
      <dgm:t>
        <a:bodyPr/>
        <a:lstStyle/>
        <a:p>
          <a:endParaRPr lang="en-US" sz="1800"/>
        </a:p>
      </dgm:t>
    </dgm:pt>
    <dgm:pt modelId="{45E1CD4D-8D00-4811-81B8-76F0588742E9}">
      <dgm:prSet/>
      <dgm:spPr>
        <a:solidFill>
          <a:schemeClr val="accent6">
            <a:lumMod val="75000"/>
          </a:schemeClr>
        </a:solidFill>
        <a:ln w="12700" cap="flat" cmpd="sng" algn="ctr">
          <a:solidFill>
            <a:prstClr val="white">
              <a:hueOff val="0"/>
              <a:satOff val="0"/>
              <a:lumOff val="0"/>
              <a:alphaOff val="0"/>
            </a:prstClr>
          </a:solidFill>
          <a:prstDash val="solid"/>
          <a:miter lim="800000"/>
        </a:ln>
        <a:effectLst/>
      </dgm:spPr>
      <dgm:t>
        <a:bodyPr vert="horz"/>
        <a:lstStyle/>
        <a:p>
          <a:r>
            <a:rPr lang="en-US" dirty="0"/>
            <a:t>Step 5</a:t>
          </a:r>
        </a:p>
      </dgm:t>
    </dgm:pt>
    <dgm:pt modelId="{7F952264-715C-427A-B066-7D10A26B5888}" type="parTrans" cxnId="{A0E640B5-6522-4B70-9CBA-0A5F5E88BC30}">
      <dgm:prSet/>
      <dgm:spPr/>
      <dgm:t>
        <a:bodyPr/>
        <a:lstStyle/>
        <a:p>
          <a:endParaRPr lang="en-US" sz="1800"/>
        </a:p>
      </dgm:t>
    </dgm:pt>
    <dgm:pt modelId="{F55DE707-D3AB-4AE5-BAEF-5DBCC0A79F68}" type="sibTrans" cxnId="{A0E640B5-6522-4B70-9CBA-0A5F5E88BC30}">
      <dgm:prSet/>
      <dgm:spPr/>
      <dgm:t>
        <a:bodyPr/>
        <a:lstStyle/>
        <a:p>
          <a:endParaRPr lang="en-US" sz="1800"/>
        </a:p>
      </dgm:t>
    </dgm:pt>
    <dgm:pt modelId="{18C25667-DC67-46C9-B387-10D053DACFCE}">
      <dgm:prSet custT="1"/>
      <dgm:spPr/>
      <dgm:t>
        <a:bodyPr/>
        <a:lstStyle/>
        <a:p>
          <a:r>
            <a:rPr lang="en-US" sz="1800" dirty="0"/>
            <a:t>Tuning the best model(CatBoost)</a:t>
          </a:r>
        </a:p>
      </dgm:t>
    </dgm:pt>
    <dgm:pt modelId="{5F801BB8-0CAD-4551-A1BA-C8A2ED97641E}" type="parTrans" cxnId="{7651078E-1B95-409B-AF97-100E8E371139}">
      <dgm:prSet/>
      <dgm:spPr/>
      <dgm:t>
        <a:bodyPr/>
        <a:lstStyle/>
        <a:p>
          <a:endParaRPr lang="en-US" sz="1800"/>
        </a:p>
      </dgm:t>
    </dgm:pt>
    <dgm:pt modelId="{EAF4ECF1-4CCA-4B6E-B459-D6DF85A9ABE2}" type="sibTrans" cxnId="{7651078E-1B95-409B-AF97-100E8E371139}">
      <dgm:prSet/>
      <dgm:spPr/>
      <dgm:t>
        <a:bodyPr/>
        <a:lstStyle/>
        <a:p>
          <a:endParaRPr lang="en-US" sz="1800"/>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5">
        <dgm:presLayoutVars>
          <dgm:chMax val="1"/>
          <dgm:bulletEnabled val="1"/>
        </dgm:presLayoutVars>
      </dgm:prSet>
      <dgm:spPr/>
    </dgm:pt>
    <dgm:pt modelId="{37E9DBA8-C3D3-45C5-A3DA-CF2E6304EB1C}" type="pres">
      <dgm:prSet presAssocID="{358730BC-36B5-4F1D-BB6B-89C1E94DD0D4}" presName="descendantText" presStyleLbl="alignAcc1" presStyleIdx="0" presStyleCnt="5">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5">
        <dgm:presLayoutVars>
          <dgm:chMax val="1"/>
          <dgm:bulletEnabled val="1"/>
        </dgm:presLayoutVars>
      </dgm:prSet>
      <dgm:spPr/>
    </dgm:pt>
    <dgm:pt modelId="{03BA3B0B-01BE-4CCD-8C1F-10271A6A2373}" type="pres">
      <dgm:prSet presAssocID="{59E5B83B-24AB-4DBF-A743-37082DDC1AE4}" presName="descendantText" presStyleLbl="alignAcc1" presStyleIdx="1" presStyleCnt="5">
        <dgm:presLayoutVars>
          <dgm:bulletEnabled val="1"/>
        </dgm:presLayoutVars>
      </dgm:prSet>
      <dgm:spPr/>
    </dgm:pt>
    <dgm:pt modelId="{C765424B-72CE-4B94-B992-04D6B86670C4}" type="pres">
      <dgm:prSet presAssocID="{555B84CC-18BB-4329-8F6E-C6794F25645E}" presName="sp" presStyleCnt="0"/>
      <dgm:spPr/>
    </dgm:pt>
    <dgm:pt modelId="{8D2899A1-1966-4EC1-A4CF-0F85BB9E5D2C}" type="pres">
      <dgm:prSet presAssocID="{BD564727-FDBA-4C51-8D67-36A67DAB1E0D}" presName="composite" presStyleCnt="0"/>
      <dgm:spPr/>
    </dgm:pt>
    <dgm:pt modelId="{0EFEF749-ADCA-4AB7-85BF-6527341ED934}" type="pres">
      <dgm:prSet presAssocID="{BD564727-FDBA-4C51-8D67-36A67DAB1E0D}" presName="parentText" presStyleLbl="alignNode1" presStyleIdx="2" presStyleCnt="5">
        <dgm:presLayoutVars>
          <dgm:chMax val="1"/>
          <dgm:bulletEnabled val="1"/>
        </dgm:presLayoutVars>
      </dgm:prSet>
      <dgm:spPr/>
    </dgm:pt>
    <dgm:pt modelId="{51133945-545F-444C-8C54-A360637DFD43}" type="pres">
      <dgm:prSet presAssocID="{BD564727-FDBA-4C51-8D67-36A67DAB1E0D}" presName="descendantText" presStyleLbl="alignAcc1" presStyleIdx="2" presStyleCnt="5">
        <dgm:presLayoutVars>
          <dgm:bulletEnabled val="1"/>
        </dgm:presLayoutVars>
      </dgm:prSet>
      <dgm:spPr/>
    </dgm:pt>
    <dgm:pt modelId="{4D03061A-3D92-46BA-BAC1-65F44D1A26E0}" type="pres">
      <dgm:prSet presAssocID="{AA4986DC-367D-4623-B619-C479B19A87EB}" presName="sp" presStyleCnt="0"/>
      <dgm:spPr/>
    </dgm:pt>
    <dgm:pt modelId="{C0D6AB10-DE0A-43E7-8C93-3F0C8A6DE83E}" type="pres">
      <dgm:prSet presAssocID="{B7CA1DED-AAB1-4BA8-94F3-AB07D02AF63C}" presName="composite" presStyleCnt="0"/>
      <dgm:spPr/>
    </dgm:pt>
    <dgm:pt modelId="{860A1499-DA42-435F-BC27-DA492AE82565}" type="pres">
      <dgm:prSet presAssocID="{B7CA1DED-AAB1-4BA8-94F3-AB07D02AF63C}" presName="parentText" presStyleLbl="alignNode1" presStyleIdx="3" presStyleCnt="5">
        <dgm:presLayoutVars>
          <dgm:chMax val="1"/>
          <dgm:bulletEnabled val="1"/>
        </dgm:presLayoutVars>
      </dgm:prSet>
      <dgm:spPr/>
    </dgm:pt>
    <dgm:pt modelId="{0DC72D43-BBED-4956-84A6-8E00D0A06D62}" type="pres">
      <dgm:prSet presAssocID="{B7CA1DED-AAB1-4BA8-94F3-AB07D02AF63C}" presName="descendantText" presStyleLbl="alignAcc1" presStyleIdx="3" presStyleCnt="5">
        <dgm:presLayoutVars>
          <dgm:bulletEnabled val="1"/>
        </dgm:presLayoutVars>
      </dgm:prSet>
      <dgm:spPr/>
    </dgm:pt>
    <dgm:pt modelId="{9EC5519C-BA0C-46FE-9FD9-CEC36390442D}" type="pres">
      <dgm:prSet presAssocID="{14800604-33F7-4517-BF93-28945AE5C1B7}" presName="sp" presStyleCnt="0"/>
      <dgm:spPr/>
    </dgm:pt>
    <dgm:pt modelId="{1A1C56E5-5991-409F-BE77-A1EB476CBA13}" type="pres">
      <dgm:prSet presAssocID="{45E1CD4D-8D00-4811-81B8-76F0588742E9}" presName="composite" presStyleCnt="0"/>
      <dgm:spPr/>
    </dgm:pt>
    <dgm:pt modelId="{C09D07D1-AF85-4B04-AD75-325E4D53883F}" type="pres">
      <dgm:prSet presAssocID="{45E1CD4D-8D00-4811-81B8-76F0588742E9}" presName="parentText" presStyleLbl="alignNode1" presStyleIdx="4" presStyleCnt="5">
        <dgm:presLayoutVars>
          <dgm:chMax val="1"/>
          <dgm:bulletEnabled val="1"/>
        </dgm:presLayoutVars>
      </dgm:prSet>
      <dgm:spPr/>
    </dgm:pt>
    <dgm:pt modelId="{5C205DEC-2FC1-4189-A53F-27C37E042CFF}" type="pres">
      <dgm:prSet presAssocID="{45E1CD4D-8D00-4811-81B8-76F0588742E9}" presName="descendantText" presStyleLbl="alignAcc1" presStyleIdx="4" presStyleCnt="5">
        <dgm:presLayoutVars>
          <dgm:bulletEnabled val="1"/>
        </dgm:presLayoutVars>
      </dgm:prSet>
      <dgm:spPr/>
    </dgm:pt>
  </dgm:ptLst>
  <dgm:cxnLst>
    <dgm:cxn modelId="{A4B29807-44F4-4C7A-B17F-CF65136A5F4F}" type="presOf" srcId="{B7CA1DED-AAB1-4BA8-94F3-AB07D02AF63C}" destId="{860A1499-DA42-435F-BC27-DA492AE82565}" srcOrd="0" destOrd="0" presId="urn:microsoft.com/office/officeart/2005/8/layout/chevron2"/>
    <dgm:cxn modelId="{9411D224-0369-467C-8C0E-E258DC710C2F}" type="presOf" srcId="{59E5B83B-24AB-4DBF-A743-37082DDC1AE4}" destId="{29BD2A6D-2D17-4F47-B233-B3D9C408F18E}" srcOrd="0" destOrd="0"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1FD86C67-A932-4C64-BACD-1B2C5A8D557F}" type="presOf" srcId="{CB663D87-DBEA-44B2-8271-E02239E48526}" destId="{51133945-545F-444C-8C54-A360637DFD43}" srcOrd="0" destOrd="1" presId="urn:microsoft.com/office/officeart/2005/8/layout/chevron2"/>
    <dgm:cxn modelId="{89E17269-47BF-4181-86AE-41A6235A2C68}" type="presOf" srcId="{65C26C74-61F3-429F-83C1-668435640FD1}" destId="{0DC72D43-BBED-4956-84A6-8E00D0A06D62}" srcOrd="0" destOrd="0" presId="urn:microsoft.com/office/officeart/2005/8/layout/chevron2"/>
    <dgm:cxn modelId="{84968C4D-0DDB-4107-AFF4-67C3DA0DF370}" type="presOf" srcId="{0D511578-493E-4D20-AB19-1F4CB0EF82E2}" destId="{03BA3B0B-01BE-4CCD-8C1F-10271A6A2373}" srcOrd="0" destOrd="1" presId="urn:microsoft.com/office/officeart/2005/8/layout/chevron2"/>
    <dgm:cxn modelId="{055FC44F-29BE-4355-93B1-F160181518D0}" type="presOf" srcId="{358730BC-36B5-4F1D-BB6B-89C1E94DD0D4}" destId="{3F25E0D8-3D94-4F3D-A560-1ADB62F81771}" srcOrd="0" destOrd="0" presId="urn:microsoft.com/office/officeart/2005/8/layout/chevron2"/>
    <dgm:cxn modelId="{1133F459-663F-4BE4-9FDA-A109F09FE397}" srcId="{B7CA1DED-AAB1-4BA8-94F3-AB07D02AF63C}" destId="{65C26C74-61F3-429F-83C1-668435640FD1}" srcOrd="0" destOrd="0" parTransId="{BC48759C-E1CD-45BB-B0A7-EEE927069975}" sibTransId="{3E2174FF-9092-4CC3-BBC5-82CE9A141004}"/>
    <dgm:cxn modelId="{B6B38182-CDEB-446A-8CE7-0F5318369D29}" srcId="{59E5B83B-24AB-4DBF-A743-37082DDC1AE4}" destId="{0D511578-493E-4D20-AB19-1F4CB0EF82E2}" srcOrd="1" destOrd="0" parTransId="{8128C812-699A-4F3A-9B4E-81EAF3826FC1}" sibTransId="{E5A92DF4-1EC7-4CFE-B0A9-D460FBA760E6}"/>
    <dgm:cxn modelId="{DBC86D85-790B-4D3B-AFDD-24397148E1E6}" srcId="{59E5B83B-24AB-4DBF-A743-37082DDC1AE4}" destId="{E11ED51F-FC57-4E8C-A4FA-2F2412E1B6F3}" srcOrd="0" destOrd="0" parTransId="{D3F3496B-860E-4EC5-9E14-A77E8F83D5B6}" sibTransId="{7FEC9921-23DD-4441-AE8C-335610B7D854}"/>
    <dgm:cxn modelId="{7651078E-1B95-409B-AF97-100E8E371139}" srcId="{45E1CD4D-8D00-4811-81B8-76F0588742E9}" destId="{18C25667-DC67-46C9-B387-10D053DACFCE}" srcOrd="0" destOrd="0" parTransId="{5F801BB8-0CAD-4551-A1BA-C8A2ED97641E}" sibTransId="{EAF4ECF1-4CCA-4B6E-B459-D6DF85A9ABE2}"/>
    <dgm:cxn modelId="{45F3D6A0-D37B-49F8-BD56-807BBB2DCA86}" type="presOf" srcId="{7130396E-CEC0-492D-94BF-45E190080DD6}" destId="{37E9DBA8-C3D3-45C5-A3DA-CF2E6304EB1C}" srcOrd="0" destOrd="0" presId="urn:microsoft.com/office/officeart/2005/8/layout/chevron2"/>
    <dgm:cxn modelId="{541CD5A3-708C-4455-8A42-E73EBFD0CFC5}" type="presOf" srcId="{E65BCE99-4ED1-4933-B022-E03E405989C7}" destId="{51133945-545F-444C-8C54-A360637DFD43}" srcOrd="0" destOrd="0" presId="urn:microsoft.com/office/officeart/2005/8/layout/chevron2"/>
    <dgm:cxn modelId="{26A5F2AA-76F2-4C79-8A29-F6D5E316F8E2}" type="presOf" srcId="{BD564727-FDBA-4C51-8D67-36A67DAB1E0D}" destId="{0EFEF749-ADCA-4AB7-85BF-6527341ED934}" srcOrd="0" destOrd="0" presId="urn:microsoft.com/office/officeart/2005/8/layout/chevron2"/>
    <dgm:cxn modelId="{A0E640B5-6522-4B70-9CBA-0A5F5E88BC30}" srcId="{F818AFDF-B8B7-4046-BAD5-61E4B03B1555}" destId="{45E1CD4D-8D00-4811-81B8-76F0588742E9}" srcOrd="4" destOrd="0" parTransId="{7F952264-715C-427A-B066-7D10A26B5888}" sibTransId="{F55DE707-D3AB-4AE5-BAEF-5DBCC0A79F68}"/>
    <dgm:cxn modelId="{E25564C0-C87F-4680-A6B4-3D05557538D0}" srcId="{F818AFDF-B8B7-4046-BAD5-61E4B03B1555}" destId="{BD564727-FDBA-4C51-8D67-36A67DAB1E0D}" srcOrd="2" destOrd="0" parTransId="{C8889D86-679D-4F3B-B482-D690BD9C12A1}" sibTransId="{AA4986DC-367D-4623-B619-C479B19A87EB}"/>
    <dgm:cxn modelId="{D75D34C2-7DE5-4944-A768-BD2C1DAA759A}" type="presOf" srcId="{45E1CD4D-8D00-4811-81B8-76F0588742E9}" destId="{C09D07D1-AF85-4B04-AD75-325E4D53883F}"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7FA489D1-3C02-44C3-ADAC-FFAFBE1C3F09}" srcId="{BD564727-FDBA-4C51-8D67-36A67DAB1E0D}" destId="{CB663D87-DBEA-44B2-8271-E02239E48526}" srcOrd="1" destOrd="0" parTransId="{010E45CA-473A-4A6F-A9B7-185E3E9E35B5}" sibTransId="{F0094D86-72F9-4101-9746-150B01E508CB}"/>
    <dgm:cxn modelId="{5C3B67D4-FCAC-49C4-901C-9BA3FB03F368}" srcId="{F818AFDF-B8B7-4046-BAD5-61E4B03B1555}" destId="{358730BC-36B5-4F1D-BB6B-89C1E94DD0D4}" srcOrd="0" destOrd="0" parTransId="{64E2E1A6-03B8-428B-9E42-252AD23A86FA}" sibTransId="{3328B38C-4817-481C-8F1D-6E429EA4F430}"/>
    <dgm:cxn modelId="{5F18FBDA-01D0-4F87-92E1-2147A73A3E81}" type="presOf" srcId="{18C25667-DC67-46C9-B387-10D053DACFCE}" destId="{5C205DEC-2FC1-4189-A53F-27C37E042CFF}" srcOrd="0" destOrd="0" presId="urn:microsoft.com/office/officeart/2005/8/layout/chevron2"/>
    <dgm:cxn modelId="{F0DE98EB-02BB-419B-9B49-03DFAAFEABFA}" srcId="{F818AFDF-B8B7-4046-BAD5-61E4B03B1555}" destId="{59E5B83B-24AB-4DBF-A743-37082DDC1AE4}" srcOrd="1" destOrd="0" parTransId="{06CCA41F-C067-4A4C-96A7-8CAD5E0F9E92}" sibTransId="{555B84CC-18BB-4329-8F6E-C6794F25645E}"/>
    <dgm:cxn modelId="{7E5214EC-9784-425D-9DB6-5465D395FE2B}" srcId="{F818AFDF-B8B7-4046-BAD5-61E4B03B1555}" destId="{B7CA1DED-AAB1-4BA8-94F3-AB07D02AF63C}" srcOrd="3" destOrd="0" parTransId="{BC7AC73C-40CB-4330-BA63-9BD056A9A738}" sibTransId="{14800604-33F7-4517-BF93-28945AE5C1B7}"/>
    <dgm:cxn modelId="{DECC4FF2-CE36-4A7A-B66A-9F3C2D46C192}" srcId="{BD564727-FDBA-4C51-8D67-36A67DAB1E0D}" destId="{E65BCE99-4ED1-4933-B022-E03E405989C7}" srcOrd="0" destOrd="0" parTransId="{D42AC421-1D37-4EB1-89AB-7A899F42616B}" sibTransId="{24ABA2F0-6489-4828-B530-22E11FD4A159}"/>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 modelId="{114FFBC9-AF0E-419F-973E-79130B702372}" type="presParOf" srcId="{49497E1D-189E-4D3E-BDC9-1072C418C224}" destId="{C765424B-72CE-4B94-B992-04D6B86670C4}" srcOrd="3" destOrd="0" presId="urn:microsoft.com/office/officeart/2005/8/layout/chevron2"/>
    <dgm:cxn modelId="{4C5A9EAD-530B-4DEC-8D42-723BBB42954C}" type="presParOf" srcId="{49497E1D-189E-4D3E-BDC9-1072C418C224}" destId="{8D2899A1-1966-4EC1-A4CF-0F85BB9E5D2C}" srcOrd="4" destOrd="0" presId="urn:microsoft.com/office/officeart/2005/8/layout/chevron2"/>
    <dgm:cxn modelId="{38F31F24-D42D-479D-A4C4-6D99F91AF650}" type="presParOf" srcId="{8D2899A1-1966-4EC1-A4CF-0F85BB9E5D2C}" destId="{0EFEF749-ADCA-4AB7-85BF-6527341ED934}" srcOrd="0" destOrd="0" presId="urn:microsoft.com/office/officeart/2005/8/layout/chevron2"/>
    <dgm:cxn modelId="{6A1AE65F-0AAA-4790-914D-A7C5D6D358B3}" type="presParOf" srcId="{8D2899A1-1966-4EC1-A4CF-0F85BB9E5D2C}" destId="{51133945-545F-444C-8C54-A360637DFD43}" srcOrd="1" destOrd="0" presId="urn:microsoft.com/office/officeart/2005/8/layout/chevron2"/>
    <dgm:cxn modelId="{19D098F5-5EFB-416B-B3AD-027F105B6699}" type="presParOf" srcId="{49497E1D-189E-4D3E-BDC9-1072C418C224}" destId="{4D03061A-3D92-46BA-BAC1-65F44D1A26E0}" srcOrd="5" destOrd="0" presId="urn:microsoft.com/office/officeart/2005/8/layout/chevron2"/>
    <dgm:cxn modelId="{DCCA78D1-E507-417B-9812-6F564400EF57}" type="presParOf" srcId="{49497E1D-189E-4D3E-BDC9-1072C418C224}" destId="{C0D6AB10-DE0A-43E7-8C93-3F0C8A6DE83E}" srcOrd="6" destOrd="0" presId="urn:microsoft.com/office/officeart/2005/8/layout/chevron2"/>
    <dgm:cxn modelId="{563A37A6-1E61-4317-BAB5-7D48A2A0A1A5}" type="presParOf" srcId="{C0D6AB10-DE0A-43E7-8C93-3F0C8A6DE83E}" destId="{860A1499-DA42-435F-BC27-DA492AE82565}" srcOrd="0" destOrd="0" presId="urn:microsoft.com/office/officeart/2005/8/layout/chevron2"/>
    <dgm:cxn modelId="{6F5180D6-B91D-458E-84AF-907226F3DEA8}" type="presParOf" srcId="{C0D6AB10-DE0A-43E7-8C93-3F0C8A6DE83E}" destId="{0DC72D43-BBED-4956-84A6-8E00D0A06D62}" srcOrd="1" destOrd="0" presId="urn:microsoft.com/office/officeart/2005/8/layout/chevron2"/>
    <dgm:cxn modelId="{7680E733-D695-49E7-90DF-85B61932AE23}" type="presParOf" srcId="{49497E1D-189E-4D3E-BDC9-1072C418C224}" destId="{9EC5519C-BA0C-46FE-9FD9-CEC36390442D}" srcOrd="7" destOrd="0" presId="urn:microsoft.com/office/officeart/2005/8/layout/chevron2"/>
    <dgm:cxn modelId="{B56EFE37-4260-4B32-9D51-9D86683C73EF}" type="presParOf" srcId="{49497E1D-189E-4D3E-BDC9-1072C418C224}" destId="{1A1C56E5-5991-409F-BE77-A1EB476CBA13}" srcOrd="8" destOrd="0" presId="urn:microsoft.com/office/officeart/2005/8/layout/chevron2"/>
    <dgm:cxn modelId="{5E759342-A3B9-41AD-A790-D64A699C8AA8}" type="presParOf" srcId="{1A1C56E5-5991-409F-BE77-A1EB476CBA13}" destId="{C09D07D1-AF85-4B04-AD75-325E4D53883F}" srcOrd="0" destOrd="0" presId="urn:microsoft.com/office/officeart/2005/8/layout/chevron2"/>
    <dgm:cxn modelId="{479DB18D-4C39-4B17-A172-4039B4B87F42}" type="presParOf" srcId="{1A1C56E5-5991-409F-BE77-A1EB476CBA13}" destId="{5C205DEC-2FC1-4189-A53F-27C37E042CF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18AFDF-B8B7-4046-BAD5-61E4B03B155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58730BC-36B5-4F1D-BB6B-89C1E94DD0D4}">
      <dgm:prSet custT="1"/>
      <dgm:spPr>
        <a:solidFill>
          <a:srgbClr val="AEB733">
            <a:hueOff val="0"/>
            <a:satOff val="0"/>
            <a:lumOff val="0"/>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gm:t>
    </dgm:pt>
    <dgm:pt modelId="{64E2E1A6-03B8-428B-9E42-252AD23A86FA}" type="parTrans" cxnId="{5C3B67D4-FCAC-49C4-901C-9BA3FB03F368}">
      <dgm:prSet/>
      <dgm:spPr/>
      <dgm:t>
        <a:bodyPr/>
        <a:lstStyle/>
        <a:p>
          <a:endParaRPr lang="en-US" sz="1800"/>
        </a:p>
      </dgm:t>
    </dgm:pt>
    <dgm:pt modelId="{3328B38C-4817-481C-8F1D-6E429EA4F430}" type="sibTrans" cxnId="{5C3B67D4-FCAC-49C4-901C-9BA3FB03F368}">
      <dgm:prSet/>
      <dgm:spPr/>
      <dgm:t>
        <a:bodyPr/>
        <a:lstStyle/>
        <a:p>
          <a:endParaRPr lang="en-US" sz="1800"/>
        </a:p>
      </dgm:t>
    </dgm:pt>
    <dgm:pt modelId="{7130396E-CEC0-492D-94BF-45E190080DD6}">
      <dgm:prSet custT="1"/>
      <dgm:spPr/>
      <dgm:t>
        <a:bodyPr/>
        <a:lstStyle/>
        <a:p>
          <a:r>
            <a:rPr lang="en-US" sz="1800" dirty="0"/>
            <a:t>Imputing the missing values by Mean, Mode</a:t>
          </a:r>
        </a:p>
      </dgm:t>
    </dgm:pt>
    <dgm:pt modelId="{9EA4929F-C88B-4204-98BB-4A51E91E29C1}" type="parTrans" cxnId="{50EB6744-D7F8-4CD5-B0EE-7ECE7749D6A5}">
      <dgm:prSet/>
      <dgm:spPr/>
      <dgm:t>
        <a:bodyPr/>
        <a:lstStyle/>
        <a:p>
          <a:endParaRPr lang="en-US" sz="1800"/>
        </a:p>
      </dgm:t>
    </dgm:pt>
    <dgm:pt modelId="{A97B64F2-6D42-4F74-9E8C-A8B2724EDDE8}" type="sibTrans" cxnId="{50EB6744-D7F8-4CD5-B0EE-7ECE7749D6A5}">
      <dgm:prSet/>
      <dgm:spPr/>
      <dgm:t>
        <a:bodyPr/>
        <a:lstStyle/>
        <a:p>
          <a:endParaRPr lang="en-US" sz="1800"/>
        </a:p>
      </dgm:t>
    </dgm:pt>
    <dgm:pt modelId="{59E5B83B-24AB-4DBF-A743-37082DDC1AE4}">
      <dgm:prSet custT="1"/>
      <dgm:spPr>
        <a:solidFill>
          <a:srgbClr val="AEB733">
            <a:hueOff val="4602798"/>
            <a:satOff val="-11871"/>
            <a:lumOff val="1046"/>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gm:t>
    </dgm:pt>
    <dgm:pt modelId="{06CCA41F-C067-4A4C-96A7-8CAD5E0F9E92}" type="parTrans" cxnId="{F0DE98EB-02BB-419B-9B49-03DFAAFEABFA}">
      <dgm:prSet/>
      <dgm:spPr/>
      <dgm:t>
        <a:bodyPr/>
        <a:lstStyle/>
        <a:p>
          <a:endParaRPr lang="en-US" sz="1800"/>
        </a:p>
      </dgm:t>
    </dgm:pt>
    <dgm:pt modelId="{555B84CC-18BB-4329-8F6E-C6794F25645E}" type="sibTrans" cxnId="{F0DE98EB-02BB-419B-9B49-03DFAAFEABFA}">
      <dgm:prSet/>
      <dgm:spPr/>
      <dgm:t>
        <a:bodyPr/>
        <a:lstStyle/>
        <a:p>
          <a:endParaRPr lang="en-US" sz="1800"/>
        </a:p>
      </dgm:t>
    </dgm:pt>
    <dgm:pt modelId="{E11ED51F-FC57-4E8C-A4FA-2F2412E1B6F3}">
      <dgm:prSet custT="1"/>
      <dgm:spPr/>
      <dgm:t>
        <a:bodyPr/>
        <a:lstStyle/>
        <a:p>
          <a:pPr>
            <a:buFont typeface="Arial" panose="020B0604020202020204" pitchFamily="34" charset="0"/>
            <a:buChar char="•"/>
          </a:pPr>
          <a:r>
            <a:rPr lang="en-US" sz="1800" b="0" i="0" dirty="0"/>
            <a:t>Didn't handle the outliers.</a:t>
          </a:r>
          <a:endParaRPr lang="en-US" sz="1800" dirty="0"/>
        </a:p>
      </dgm:t>
    </dgm:pt>
    <dgm:pt modelId="{D3F3496B-860E-4EC5-9E14-A77E8F83D5B6}" type="parTrans" cxnId="{DBC86D85-790B-4D3B-AFDD-24397148E1E6}">
      <dgm:prSet/>
      <dgm:spPr/>
      <dgm:t>
        <a:bodyPr/>
        <a:lstStyle/>
        <a:p>
          <a:endParaRPr lang="en-US" sz="1800"/>
        </a:p>
      </dgm:t>
    </dgm:pt>
    <dgm:pt modelId="{7FEC9921-23DD-4441-AE8C-335610B7D854}" type="sibTrans" cxnId="{DBC86D85-790B-4D3B-AFDD-24397148E1E6}">
      <dgm:prSet/>
      <dgm:spPr/>
      <dgm:t>
        <a:bodyPr/>
        <a:lstStyle/>
        <a:p>
          <a:endParaRPr lang="en-US" sz="1800"/>
        </a:p>
      </dgm:t>
    </dgm:pt>
    <dgm:pt modelId="{BD564727-FDBA-4C51-8D67-36A67DAB1E0D}">
      <dgm:prSet custT="1"/>
      <dgm:spPr>
        <a:solidFill>
          <a:srgbClr val="AEB733">
            <a:hueOff val="9205595"/>
            <a:satOff val="-23742"/>
            <a:lumOff val="2092"/>
            <a:alphaOff val="0"/>
          </a:srgbClr>
        </a:solidFill>
        <a:ln>
          <a:noFill/>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en-US" sz="1400" kern="1200" dirty="0">
              <a:solidFill>
                <a:prstClr val="white"/>
              </a:solidFill>
              <a:latin typeface="Arial"/>
              <a:ea typeface="+mn-ea"/>
              <a:cs typeface="+mn-cs"/>
            </a:rPr>
            <a:t>Step 3</a:t>
          </a:r>
        </a:p>
      </dgm:t>
    </dgm:pt>
    <dgm:pt modelId="{C8889D86-679D-4F3B-B482-D690BD9C12A1}" type="parTrans" cxnId="{E25564C0-C87F-4680-A6B4-3D05557538D0}">
      <dgm:prSet/>
      <dgm:spPr/>
      <dgm:t>
        <a:bodyPr/>
        <a:lstStyle/>
        <a:p>
          <a:endParaRPr lang="en-US" sz="1800"/>
        </a:p>
      </dgm:t>
    </dgm:pt>
    <dgm:pt modelId="{AA4986DC-367D-4623-B619-C479B19A87EB}" type="sibTrans" cxnId="{E25564C0-C87F-4680-A6B4-3D05557538D0}">
      <dgm:prSet/>
      <dgm:spPr/>
      <dgm:t>
        <a:bodyPr/>
        <a:lstStyle/>
        <a:p>
          <a:endParaRPr lang="en-US" sz="1800"/>
        </a:p>
      </dgm:t>
    </dgm:pt>
    <dgm:pt modelId="{E65BCE99-4ED1-4933-B022-E03E405989C7}">
      <dgm:prSet custT="1"/>
      <dgm:spPr/>
      <dgm:t>
        <a:bodyPr/>
        <a:lstStyle/>
        <a:p>
          <a:r>
            <a:rPr lang="en-US" sz="1800" dirty="0"/>
            <a:t>Using Robust Scaler</a:t>
          </a:r>
        </a:p>
      </dgm:t>
    </dgm:pt>
    <dgm:pt modelId="{D42AC421-1D37-4EB1-89AB-7A899F42616B}" type="parTrans" cxnId="{DECC4FF2-CE36-4A7A-B66A-9F3C2D46C192}">
      <dgm:prSet/>
      <dgm:spPr/>
      <dgm:t>
        <a:bodyPr/>
        <a:lstStyle/>
        <a:p>
          <a:endParaRPr lang="en-US" sz="1800"/>
        </a:p>
      </dgm:t>
    </dgm:pt>
    <dgm:pt modelId="{24ABA2F0-6489-4828-B530-22E11FD4A159}" type="sibTrans" cxnId="{DECC4FF2-CE36-4A7A-B66A-9F3C2D46C192}">
      <dgm:prSet/>
      <dgm:spPr/>
      <dgm:t>
        <a:bodyPr/>
        <a:lstStyle/>
        <a:p>
          <a:endParaRPr lang="en-US" sz="1800"/>
        </a:p>
      </dgm:t>
    </dgm:pt>
    <dgm:pt modelId="{CB663D87-DBEA-44B2-8271-E02239E48526}">
      <dgm:prSet custT="1"/>
      <dgm:spPr/>
      <dgm:t>
        <a:bodyPr/>
        <a:lstStyle/>
        <a:p>
          <a:r>
            <a:rPr lang="en-US" sz="1800" dirty="0"/>
            <a:t>Using Label encoding</a:t>
          </a:r>
        </a:p>
      </dgm:t>
    </dgm:pt>
    <dgm:pt modelId="{010E45CA-473A-4A6F-A9B7-185E3E9E35B5}" type="parTrans" cxnId="{7FA489D1-3C02-44C3-ADAC-FFAFBE1C3F09}">
      <dgm:prSet/>
      <dgm:spPr/>
      <dgm:t>
        <a:bodyPr/>
        <a:lstStyle/>
        <a:p>
          <a:endParaRPr lang="en-US" sz="1800"/>
        </a:p>
      </dgm:t>
    </dgm:pt>
    <dgm:pt modelId="{F0094D86-72F9-4101-9746-150B01E508CB}" type="sibTrans" cxnId="{7FA489D1-3C02-44C3-ADAC-FFAFBE1C3F09}">
      <dgm:prSet/>
      <dgm:spPr/>
      <dgm:t>
        <a:bodyPr/>
        <a:lstStyle/>
        <a:p>
          <a:endParaRPr lang="en-US" sz="1800"/>
        </a:p>
      </dgm:t>
    </dgm:pt>
    <dgm:pt modelId="{B7CA1DED-AAB1-4BA8-94F3-AB07D02AF63C}">
      <dgm:prSet custT="1"/>
      <dgm:spPr/>
      <dgm:t>
        <a:bodyPr/>
        <a:lstStyle/>
        <a:p>
          <a:r>
            <a:rPr lang="en-US" sz="1400" dirty="0"/>
            <a:t>Step 4</a:t>
          </a:r>
        </a:p>
      </dgm:t>
    </dgm:pt>
    <dgm:pt modelId="{BC7AC73C-40CB-4330-BA63-9BD056A9A738}" type="parTrans" cxnId="{7E5214EC-9784-425D-9DB6-5465D395FE2B}">
      <dgm:prSet/>
      <dgm:spPr/>
      <dgm:t>
        <a:bodyPr/>
        <a:lstStyle/>
        <a:p>
          <a:endParaRPr lang="en-US" sz="1800"/>
        </a:p>
      </dgm:t>
    </dgm:pt>
    <dgm:pt modelId="{14800604-33F7-4517-BF93-28945AE5C1B7}" type="sibTrans" cxnId="{7E5214EC-9784-425D-9DB6-5465D395FE2B}">
      <dgm:prSet/>
      <dgm:spPr/>
      <dgm:t>
        <a:bodyPr/>
        <a:lstStyle/>
        <a:p>
          <a:endParaRPr lang="en-US" sz="1800"/>
        </a:p>
      </dgm:t>
    </dgm:pt>
    <dgm:pt modelId="{65C26C74-61F3-429F-83C1-668435640FD1}">
      <dgm:prSet custT="1"/>
      <dgm:spPr/>
      <dgm:t>
        <a:bodyPr/>
        <a:lstStyle/>
        <a:p>
          <a:r>
            <a:rPr lang="en-US" sz="1800" dirty="0"/>
            <a:t> Model selection (using the same models of step 1 )</a:t>
          </a:r>
        </a:p>
      </dgm:t>
    </dgm:pt>
    <dgm:pt modelId="{BC48759C-E1CD-45BB-B0A7-EEE927069975}" type="parTrans" cxnId="{1133F459-663F-4BE4-9FDA-A109F09FE397}">
      <dgm:prSet/>
      <dgm:spPr/>
      <dgm:t>
        <a:bodyPr/>
        <a:lstStyle/>
        <a:p>
          <a:endParaRPr lang="en-US" sz="1800"/>
        </a:p>
      </dgm:t>
    </dgm:pt>
    <dgm:pt modelId="{3E2174FF-9092-4CC3-BBC5-82CE9A141004}" type="sibTrans" cxnId="{1133F459-663F-4BE4-9FDA-A109F09FE397}">
      <dgm:prSet/>
      <dgm:spPr/>
      <dgm:t>
        <a:bodyPr/>
        <a:lstStyle/>
        <a:p>
          <a:endParaRPr lang="en-US" sz="1800"/>
        </a:p>
      </dgm:t>
    </dgm:pt>
    <dgm:pt modelId="{45E1CD4D-8D00-4811-81B8-76F0588742E9}">
      <dgm:prSet/>
      <dgm:spPr>
        <a:solidFill>
          <a:schemeClr val="accent6">
            <a:lumMod val="75000"/>
          </a:schemeClr>
        </a:solidFill>
        <a:ln w="12700" cap="flat" cmpd="sng" algn="ctr">
          <a:solidFill>
            <a:prstClr val="white">
              <a:hueOff val="0"/>
              <a:satOff val="0"/>
              <a:lumOff val="0"/>
              <a:alphaOff val="0"/>
            </a:prstClr>
          </a:solidFill>
          <a:prstDash val="solid"/>
          <a:miter lim="800000"/>
        </a:ln>
        <a:effectLst/>
      </dgm:spPr>
      <dgm:t>
        <a:bodyPr vert="horz"/>
        <a:lstStyle/>
        <a:p>
          <a:r>
            <a:rPr lang="en-US" dirty="0"/>
            <a:t>Step 5</a:t>
          </a:r>
        </a:p>
      </dgm:t>
    </dgm:pt>
    <dgm:pt modelId="{7F952264-715C-427A-B066-7D10A26B5888}" type="parTrans" cxnId="{A0E640B5-6522-4B70-9CBA-0A5F5E88BC30}">
      <dgm:prSet/>
      <dgm:spPr/>
      <dgm:t>
        <a:bodyPr/>
        <a:lstStyle/>
        <a:p>
          <a:endParaRPr lang="en-US" sz="1800"/>
        </a:p>
      </dgm:t>
    </dgm:pt>
    <dgm:pt modelId="{F55DE707-D3AB-4AE5-BAEF-5DBCC0A79F68}" type="sibTrans" cxnId="{A0E640B5-6522-4B70-9CBA-0A5F5E88BC30}">
      <dgm:prSet/>
      <dgm:spPr/>
      <dgm:t>
        <a:bodyPr/>
        <a:lstStyle/>
        <a:p>
          <a:endParaRPr lang="en-US" sz="1800"/>
        </a:p>
      </dgm:t>
    </dgm:pt>
    <dgm:pt modelId="{18C25667-DC67-46C9-B387-10D053DACFCE}">
      <dgm:prSet custT="1"/>
      <dgm:spPr/>
      <dgm:t>
        <a:bodyPr/>
        <a:lstStyle/>
        <a:p>
          <a:r>
            <a:rPr lang="en-US" sz="1800" dirty="0"/>
            <a:t>Tuning the best model (CatBoost)</a:t>
          </a:r>
        </a:p>
      </dgm:t>
    </dgm:pt>
    <dgm:pt modelId="{5F801BB8-0CAD-4551-A1BA-C8A2ED97641E}" type="parTrans" cxnId="{7651078E-1B95-409B-AF97-100E8E371139}">
      <dgm:prSet/>
      <dgm:spPr/>
      <dgm:t>
        <a:bodyPr/>
        <a:lstStyle/>
        <a:p>
          <a:endParaRPr lang="en-US" sz="1800"/>
        </a:p>
      </dgm:t>
    </dgm:pt>
    <dgm:pt modelId="{EAF4ECF1-4CCA-4B6E-B459-D6DF85A9ABE2}" type="sibTrans" cxnId="{7651078E-1B95-409B-AF97-100E8E371139}">
      <dgm:prSet/>
      <dgm:spPr/>
      <dgm:t>
        <a:bodyPr/>
        <a:lstStyle/>
        <a:p>
          <a:endParaRPr lang="en-US" sz="1800"/>
        </a:p>
      </dgm:t>
    </dgm:pt>
    <dgm:pt modelId="{2F0CEA6C-16B7-44E0-AA32-3A9F6BDB5A83}">
      <dgm:prSet custT="1"/>
      <dgm:spPr/>
      <dgm:t>
        <a:bodyPr/>
        <a:lstStyle/>
        <a:p>
          <a:r>
            <a:rPr lang="en-US" sz="1800" b="0" i="0" dirty="0"/>
            <a:t>Deleted 'prev_address_months_count','</a:t>
          </a:r>
          <a:r>
            <a:rPr lang="en-US" sz="1800" b="0" i="0" dirty="0" err="1"/>
            <a:t>bank_months_count</a:t>
          </a:r>
          <a:r>
            <a:rPr lang="en-US" sz="1800" b="0" i="0" dirty="0"/>
            <a:t>'</a:t>
          </a:r>
          <a:endParaRPr lang="en-US" sz="1800" dirty="0"/>
        </a:p>
      </dgm:t>
    </dgm:pt>
    <dgm:pt modelId="{244AC98F-4263-46DC-B541-32A690FDA88F}" type="parTrans" cxnId="{60512824-2A5F-4E5F-AB12-EFC10C7591E0}">
      <dgm:prSet/>
      <dgm:spPr/>
      <dgm:t>
        <a:bodyPr/>
        <a:lstStyle/>
        <a:p>
          <a:endParaRPr lang="en-US"/>
        </a:p>
      </dgm:t>
    </dgm:pt>
    <dgm:pt modelId="{1341B383-33DF-469B-89F8-FDAD757FF466}" type="sibTrans" cxnId="{60512824-2A5F-4E5F-AB12-EFC10C7591E0}">
      <dgm:prSet/>
      <dgm:spPr/>
      <dgm:t>
        <a:bodyPr/>
        <a:lstStyle/>
        <a:p>
          <a:endParaRPr lang="en-US"/>
        </a:p>
      </dgm:t>
    </dgm:pt>
    <dgm:pt modelId="{49497E1D-189E-4D3E-BDC9-1072C418C224}" type="pres">
      <dgm:prSet presAssocID="{F818AFDF-B8B7-4046-BAD5-61E4B03B1555}" presName="linearFlow" presStyleCnt="0">
        <dgm:presLayoutVars>
          <dgm:dir/>
          <dgm:animLvl val="lvl"/>
          <dgm:resizeHandles val="exact"/>
        </dgm:presLayoutVars>
      </dgm:prSet>
      <dgm:spPr/>
    </dgm:pt>
    <dgm:pt modelId="{082F9A28-50F2-48E0-8F45-C39FECB196A2}" type="pres">
      <dgm:prSet presAssocID="{358730BC-36B5-4F1D-BB6B-89C1E94DD0D4}" presName="composite" presStyleCnt="0"/>
      <dgm:spPr/>
    </dgm:pt>
    <dgm:pt modelId="{3F25E0D8-3D94-4F3D-A560-1ADB62F81771}" type="pres">
      <dgm:prSet presAssocID="{358730BC-36B5-4F1D-BB6B-89C1E94DD0D4}" presName="parentText" presStyleLbl="alignNode1" presStyleIdx="0" presStyleCnt="5">
        <dgm:presLayoutVars>
          <dgm:chMax val="1"/>
          <dgm:bulletEnabled val="1"/>
        </dgm:presLayoutVars>
      </dgm:prSet>
      <dgm:spPr/>
    </dgm:pt>
    <dgm:pt modelId="{37E9DBA8-C3D3-45C5-A3DA-CF2E6304EB1C}" type="pres">
      <dgm:prSet presAssocID="{358730BC-36B5-4F1D-BB6B-89C1E94DD0D4}" presName="descendantText" presStyleLbl="alignAcc1" presStyleIdx="0" presStyleCnt="5">
        <dgm:presLayoutVars>
          <dgm:bulletEnabled val="1"/>
        </dgm:presLayoutVars>
      </dgm:prSet>
      <dgm:spPr/>
    </dgm:pt>
    <dgm:pt modelId="{F7822D4F-3A36-4781-ADBE-5F4BFF9518CD}" type="pres">
      <dgm:prSet presAssocID="{3328B38C-4817-481C-8F1D-6E429EA4F430}" presName="sp" presStyleCnt="0"/>
      <dgm:spPr/>
    </dgm:pt>
    <dgm:pt modelId="{20E54249-D893-47AF-809A-584E800AFCD3}" type="pres">
      <dgm:prSet presAssocID="{59E5B83B-24AB-4DBF-A743-37082DDC1AE4}" presName="composite" presStyleCnt="0"/>
      <dgm:spPr/>
    </dgm:pt>
    <dgm:pt modelId="{29BD2A6D-2D17-4F47-B233-B3D9C408F18E}" type="pres">
      <dgm:prSet presAssocID="{59E5B83B-24AB-4DBF-A743-37082DDC1AE4}" presName="parentText" presStyleLbl="alignNode1" presStyleIdx="1" presStyleCnt="5">
        <dgm:presLayoutVars>
          <dgm:chMax val="1"/>
          <dgm:bulletEnabled val="1"/>
        </dgm:presLayoutVars>
      </dgm:prSet>
      <dgm:spPr/>
    </dgm:pt>
    <dgm:pt modelId="{03BA3B0B-01BE-4CCD-8C1F-10271A6A2373}" type="pres">
      <dgm:prSet presAssocID="{59E5B83B-24AB-4DBF-A743-37082DDC1AE4}" presName="descendantText" presStyleLbl="alignAcc1" presStyleIdx="1" presStyleCnt="5">
        <dgm:presLayoutVars>
          <dgm:bulletEnabled val="1"/>
        </dgm:presLayoutVars>
      </dgm:prSet>
      <dgm:spPr/>
    </dgm:pt>
    <dgm:pt modelId="{C765424B-72CE-4B94-B992-04D6B86670C4}" type="pres">
      <dgm:prSet presAssocID="{555B84CC-18BB-4329-8F6E-C6794F25645E}" presName="sp" presStyleCnt="0"/>
      <dgm:spPr/>
    </dgm:pt>
    <dgm:pt modelId="{8D2899A1-1966-4EC1-A4CF-0F85BB9E5D2C}" type="pres">
      <dgm:prSet presAssocID="{BD564727-FDBA-4C51-8D67-36A67DAB1E0D}" presName="composite" presStyleCnt="0"/>
      <dgm:spPr/>
    </dgm:pt>
    <dgm:pt modelId="{0EFEF749-ADCA-4AB7-85BF-6527341ED934}" type="pres">
      <dgm:prSet presAssocID="{BD564727-FDBA-4C51-8D67-36A67DAB1E0D}" presName="parentText" presStyleLbl="alignNode1" presStyleIdx="2" presStyleCnt="5">
        <dgm:presLayoutVars>
          <dgm:chMax val="1"/>
          <dgm:bulletEnabled val="1"/>
        </dgm:presLayoutVars>
      </dgm:prSet>
      <dgm:spPr/>
    </dgm:pt>
    <dgm:pt modelId="{51133945-545F-444C-8C54-A360637DFD43}" type="pres">
      <dgm:prSet presAssocID="{BD564727-FDBA-4C51-8D67-36A67DAB1E0D}" presName="descendantText" presStyleLbl="alignAcc1" presStyleIdx="2" presStyleCnt="5">
        <dgm:presLayoutVars>
          <dgm:bulletEnabled val="1"/>
        </dgm:presLayoutVars>
      </dgm:prSet>
      <dgm:spPr/>
    </dgm:pt>
    <dgm:pt modelId="{4D03061A-3D92-46BA-BAC1-65F44D1A26E0}" type="pres">
      <dgm:prSet presAssocID="{AA4986DC-367D-4623-B619-C479B19A87EB}" presName="sp" presStyleCnt="0"/>
      <dgm:spPr/>
    </dgm:pt>
    <dgm:pt modelId="{C0D6AB10-DE0A-43E7-8C93-3F0C8A6DE83E}" type="pres">
      <dgm:prSet presAssocID="{B7CA1DED-AAB1-4BA8-94F3-AB07D02AF63C}" presName="composite" presStyleCnt="0"/>
      <dgm:spPr/>
    </dgm:pt>
    <dgm:pt modelId="{860A1499-DA42-435F-BC27-DA492AE82565}" type="pres">
      <dgm:prSet presAssocID="{B7CA1DED-AAB1-4BA8-94F3-AB07D02AF63C}" presName="parentText" presStyleLbl="alignNode1" presStyleIdx="3" presStyleCnt="5">
        <dgm:presLayoutVars>
          <dgm:chMax val="1"/>
          <dgm:bulletEnabled val="1"/>
        </dgm:presLayoutVars>
      </dgm:prSet>
      <dgm:spPr/>
    </dgm:pt>
    <dgm:pt modelId="{0DC72D43-BBED-4956-84A6-8E00D0A06D62}" type="pres">
      <dgm:prSet presAssocID="{B7CA1DED-AAB1-4BA8-94F3-AB07D02AF63C}" presName="descendantText" presStyleLbl="alignAcc1" presStyleIdx="3" presStyleCnt="5">
        <dgm:presLayoutVars>
          <dgm:bulletEnabled val="1"/>
        </dgm:presLayoutVars>
      </dgm:prSet>
      <dgm:spPr/>
    </dgm:pt>
    <dgm:pt modelId="{9EC5519C-BA0C-46FE-9FD9-CEC36390442D}" type="pres">
      <dgm:prSet presAssocID="{14800604-33F7-4517-BF93-28945AE5C1B7}" presName="sp" presStyleCnt="0"/>
      <dgm:spPr/>
    </dgm:pt>
    <dgm:pt modelId="{1A1C56E5-5991-409F-BE77-A1EB476CBA13}" type="pres">
      <dgm:prSet presAssocID="{45E1CD4D-8D00-4811-81B8-76F0588742E9}" presName="composite" presStyleCnt="0"/>
      <dgm:spPr/>
    </dgm:pt>
    <dgm:pt modelId="{C09D07D1-AF85-4B04-AD75-325E4D53883F}" type="pres">
      <dgm:prSet presAssocID="{45E1CD4D-8D00-4811-81B8-76F0588742E9}" presName="parentText" presStyleLbl="alignNode1" presStyleIdx="4" presStyleCnt="5">
        <dgm:presLayoutVars>
          <dgm:chMax val="1"/>
          <dgm:bulletEnabled val="1"/>
        </dgm:presLayoutVars>
      </dgm:prSet>
      <dgm:spPr/>
    </dgm:pt>
    <dgm:pt modelId="{5C205DEC-2FC1-4189-A53F-27C37E042CFF}" type="pres">
      <dgm:prSet presAssocID="{45E1CD4D-8D00-4811-81B8-76F0588742E9}" presName="descendantText" presStyleLbl="alignAcc1" presStyleIdx="4" presStyleCnt="5">
        <dgm:presLayoutVars>
          <dgm:bulletEnabled val="1"/>
        </dgm:presLayoutVars>
      </dgm:prSet>
      <dgm:spPr/>
    </dgm:pt>
  </dgm:ptLst>
  <dgm:cxnLst>
    <dgm:cxn modelId="{A4B29807-44F4-4C7A-B17F-CF65136A5F4F}" type="presOf" srcId="{B7CA1DED-AAB1-4BA8-94F3-AB07D02AF63C}" destId="{860A1499-DA42-435F-BC27-DA492AE82565}" srcOrd="0" destOrd="0" presId="urn:microsoft.com/office/officeart/2005/8/layout/chevron2"/>
    <dgm:cxn modelId="{60512824-2A5F-4E5F-AB12-EFC10C7591E0}" srcId="{358730BC-36B5-4F1D-BB6B-89C1E94DD0D4}" destId="{2F0CEA6C-16B7-44E0-AA32-3A9F6BDB5A83}" srcOrd="1" destOrd="0" parTransId="{244AC98F-4263-46DC-B541-32A690FDA88F}" sibTransId="{1341B383-33DF-469B-89F8-FDAD757FF466}"/>
    <dgm:cxn modelId="{9411D224-0369-467C-8C0E-E258DC710C2F}" type="presOf" srcId="{59E5B83B-24AB-4DBF-A743-37082DDC1AE4}" destId="{29BD2A6D-2D17-4F47-B233-B3D9C408F18E}" srcOrd="0" destOrd="0" presId="urn:microsoft.com/office/officeart/2005/8/layout/chevron2"/>
    <dgm:cxn modelId="{D5AE2B27-412D-4C84-B842-57906B08DB90}" type="presOf" srcId="{2F0CEA6C-16B7-44E0-AA32-3A9F6BDB5A83}" destId="{37E9DBA8-C3D3-45C5-A3DA-CF2E6304EB1C}" srcOrd="0" destOrd="1" presId="urn:microsoft.com/office/officeart/2005/8/layout/chevron2"/>
    <dgm:cxn modelId="{50EB6744-D7F8-4CD5-B0EE-7ECE7749D6A5}" srcId="{358730BC-36B5-4F1D-BB6B-89C1E94DD0D4}" destId="{7130396E-CEC0-492D-94BF-45E190080DD6}" srcOrd="0" destOrd="0" parTransId="{9EA4929F-C88B-4204-98BB-4A51E91E29C1}" sibTransId="{A97B64F2-6D42-4F74-9E8C-A8B2724EDDE8}"/>
    <dgm:cxn modelId="{1FD86C67-A932-4C64-BACD-1B2C5A8D557F}" type="presOf" srcId="{CB663D87-DBEA-44B2-8271-E02239E48526}" destId="{51133945-545F-444C-8C54-A360637DFD43}" srcOrd="0" destOrd="1" presId="urn:microsoft.com/office/officeart/2005/8/layout/chevron2"/>
    <dgm:cxn modelId="{89E17269-47BF-4181-86AE-41A6235A2C68}" type="presOf" srcId="{65C26C74-61F3-429F-83C1-668435640FD1}" destId="{0DC72D43-BBED-4956-84A6-8E00D0A06D62}" srcOrd="0" destOrd="0" presId="urn:microsoft.com/office/officeart/2005/8/layout/chevron2"/>
    <dgm:cxn modelId="{055FC44F-29BE-4355-93B1-F160181518D0}" type="presOf" srcId="{358730BC-36B5-4F1D-BB6B-89C1E94DD0D4}" destId="{3F25E0D8-3D94-4F3D-A560-1ADB62F81771}" srcOrd="0" destOrd="0" presId="urn:microsoft.com/office/officeart/2005/8/layout/chevron2"/>
    <dgm:cxn modelId="{1133F459-663F-4BE4-9FDA-A109F09FE397}" srcId="{B7CA1DED-AAB1-4BA8-94F3-AB07D02AF63C}" destId="{65C26C74-61F3-429F-83C1-668435640FD1}" srcOrd="0" destOrd="0" parTransId="{BC48759C-E1CD-45BB-B0A7-EEE927069975}" sibTransId="{3E2174FF-9092-4CC3-BBC5-82CE9A141004}"/>
    <dgm:cxn modelId="{DBC86D85-790B-4D3B-AFDD-24397148E1E6}" srcId="{59E5B83B-24AB-4DBF-A743-37082DDC1AE4}" destId="{E11ED51F-FC57-4E8C-A4FA-2F2412E1B6F3}" srcOrd="0" destOrd="0" parTransId="{D3F3496B-860E-4EC5-9E14-A77E8F83D5B6}" sibTransId="{7FEC9921-23DD-4441-AE8C-335610B7D854}"/>
    <dgm:cxn modelId="{7651078E-1B95-409B-AF97-100E8E371139}" srcId="{45E1CD4D-8D00-4811-81B8-76F0588742E9}" destId="{18C25667-DC67-46C9-B387-10D053DACFCE}" srcOrd="0" destOrd="0" parTransId="{5F801BB8-0CAD-4551-A1BA-C8A2ED97641E}" sibTransId="{EAF4ECF1-4CCA-4B6E-B459-D6DF85A9ABE2}"/>
    <dgm:cxn modelId="{45F3D6A0-D37B-49F8-BD56-807BBB2DCA86}" type="presOf" srcId="{7130396E-CEC0-492D-94BF-45E190080DD6}" destId="{37E9DBA8-C3D3-45C5-A3DA-CF2E6304EB1C}" srcOrd="0" destOrd="0" presId="urn:microsoft.com/office/officeart/2005/8/layout/chevron2"/>
    <dgm:cxn modelId="{541CD5A3-708C-4455-8A42-E73EBFD0CFC5}" type="presOf" srcId="{E65BCE99-4ED1-4933-B022-E03E405989C7}" destId="{51133945-545F-444C-8C54-A360637DFD43}" srcOrd="0" destOrd="0" presId="urn:microsoft.com/office/officeart/2005/8/layout/chevron2"/>
    <dgm:cxn modelId="{26A5F2AA-76F2-4C79-8A29-F6D5E316F8E2}" type="presOf" srcId="{BD564727-FDBA-4C51-8D67-36A67DAB1E0D}" destId="{0EFEF749-ADCA-4AB7-85BF-6527341ED934}" srcOrd="0" destOrd="0" presId="urn:microsoft.com/office/officeart/2005/8/layout/chevron2"/>
    <dgm:cxn modelId="{A0E640B5-6522-4B70-9CBA-0A5F5E88BC30}" srcId="{F818AFDF-B8B7-4046-BAD5-61E4B03B1555}" destId="{45E1CD4D-8D00-4811-81B8-76F0588742E9}" srcOrd="4" destOrd="0" parTransId="{7F952264-715C-427A-B066-7D10A26B5888}" sibTransId="{F55DE707-D3AB-4AE5-BAEF-5DBCC0A79F68}"/>
    <dgm:cxn modelId="{E25564C0-C87F-4680-A6B4-3D05557538D0}" srcId="{F818AFDF-B8B7-4046-BAD5-61E4B03B1555}" destId="{BD564727-FDBA-4C51-8D67-36A67DAB1E0D}" srcOrd="2" destOrd="0" parTransId="{C8889D86-679D-4F3B-B482-D690BD9C12A1}" sibTransId="{AA4986DC-367D-4623-B619-C479B19A87EB}"/>
    <dgm:cxn modelId="{D75D34C2-7DE5-4944-A768-BD2C1DAA759A}" type="presOf" srcId="{45E1CD4D-8D00-4811-81B8-76F0588742E9}" destId="{C09D07D1-AF85-4B04-AD75-325E4D53883F}" srcOrd="0" destOrd="0" presId="urn:microsoft.com/office/officeart/2005/8/layout/chevron2"/>
    <dgm:cxn modelId="{7F1DC0CF-501C-457D-8BDC-24F01D4B85A5}" type="presOf" srcId="{F818AFDF-B8B7-4046-BAD5-61E4B03B1555}" destId="{49497E1D-189E-4D3E-BDC9-1072C418C224}" srcOrd="0" destOrd="0" presId="urn:microsoft.com/office/officeart/2005/8/layout/chevron2"/>
    <dgm:cxn modelId="{7FA489D1-3C02-44C3-ADAC-FFAFBE1C3F09}" srcId="{BD564727-FDBA-4C51-8D67-36A67DAB1E0D}" destId="{CB663D87-DBEA-44B2-8271-E02239E48526}" srcOrd="1" destOrd="0" parTransId="{010E45CA-473A-4A6F-A9B7-185E3E9E35B5}" sibTransId="{F0094D86-72F9-4101-9746-150B01E508CB}"/>
    <dgm:cxn modelId="{5C3B67D4-FCAC-49C4-901C-9BA3FB03F368}" srcId="{F818AFDF-B8B7-4046-BAD5-61E4B03B1555}" destId="{358730BC-36B5-4F1D-BB6B-89C1E94DD0D4}" srcOrd="0" destOrd="0" parTransId="{64E2E1A6-03B8-428B-9E42-252AD23A86FA}" sibTransId="{3328B38C-4817-481C-8F1D-6E429EA4F430}"/>
    <dgm:cxn modelId="{5F18FBDA-01D0-4F87-92E1-2147A73A3E81}" type="presOf" srcId="{18C25667-DC67-46C9-B387-10D053DACFCE}" destId="{5C205DEC-2FC1-4189-A53F-27C37E042CFF}" srcOrd="0" destOrd="0" presId="urn:microsoft.com/office/officeart/2005/8/layout/chevron2"/>
    <dgm:cxn modelId="{F0DE98EB-02BB-419B-9B49-03DFAAFEABFA}" srcId="{F818AFDF-B8B7-4046-BAD5-61E4B03B1555}" destId="{59E5B83B-24AB-4DBF-A743-37082DDC1AE4}" srcOrd="1" destOrd="0" parTransId="{06CCA41F-C067-4A4C-96A7-8CAD5E0F9E92}" sibTransId="{555B84CC-18BB-4329-8F6E-C6794F25645E}"/>
    <dgm:cxn modelId="{7E5214EC-9784-425D-9DB6-5465D395FE2B}" srcId="{F818AFDF-B8B7-4046-BAD5-61E4B03B1555}" destId="{B7CA1DED-AAB1-4BA8-94F3-AB07D02AF63C}" srcOrd="3" destOrd="0" parTransId="{BC7AC73C-40CB-4330-BA63-9BD056A9A738}" sibTransId="{14800604-33F7-4517-BF93-28945AE5C1B7}"/>
    <dgm:cxn modelId="{DECC4FF2-CE36-4A7A-B66A-9F3C2D46C192}" srcId="{BD564727-FDBA-4C51-8D67-36A67DAB1E0D}" destId="{E65BCE99-4ED1-4933-B022-E03E405989C7}" srcOrd="0" destOrd="0" parTransId="{D42AC421-1D37-4EB1-89AB-7A899F42616B}" sibTransId="{24ABA2F0-6489-4828-B530-22E11FD4A159}"/>
    <dgm:cxn modelId="{15F8F1F9-E250-4052-882E-7757561ED2EE}" type="presOf" srcId="{E11ED51F-FC57-4E8C-A4FA-2F2412E1B6F3}" destId="{03BA3B0B-01BE-4CCD-8C1F-10271A6A2373}" srcOrd="0" destOrd="0" presId="urn:microsoft.com/office/officeart/2005/8/layout/chevron2"/>
    <dgm:cxn modelId="{FDFEDB33-D39F-40AB-82BA-FCAB4D38A298}" type="presParOf" srcId="{49497E1D-189E-4D3E-BDC9-1072C418C224}" destId="{082F9A28-50F2-48E0-8F45-C39FECB196A2}" srcOrd="0" destOrd="0" presId="urn:microsoft.com/office/officeart/2005/8/layout/chevron2"/>
    <dgm:cxn modelId="{C9D1BA73-A69F-440C-AAD5-4CCB50CBB230}" type="presParOf" srcId="{082F9A28-50F2-48E0-8F45-C39FECB196A2}" destId="{3F25E0D8-3D94-4F3D-A560-1ADB62F81771}" srcOrd="0" destOrd="0" presId="urn:microsoft.com/office/officeart/2005/8/layout/chevron2"/>
    <dgm:cxn modelId="{D2E8065A-6FD9-4AD1-AEC4-5A3F00A75449}" type="presParOf" srcId="{082F9A28-50F2-48E0-8F45-C39FECB196A2}" destId="{37E9DBA8-C3D3-45C5-A3DA-CF2E6304EB1C}" srcOrd="1" destOrd="0" presId="urn:microsoft.com/office/officeart/2005/8/layout/chevron2"/>
    <dgm:cxn modelId="{37BE298D-05F6-490B-B61C-CE35DC017381}" type="presParOf" srcId="{49497E1D-189E-4D3E-BDC9-1072C418C224}" destId="{F7822D4F-3A36-4781-ADBE-5F4BFF9518CD}" srcOrd="1" destOrd="0" presId="urn:microsoft.com/office/officeart/2005/8/layout/chevron2"/>
    <dgm:cxn modelId="{3D0EA002-E749-4A06-962B-2B70ADCE0BE1}" type="presParOf" srcId="{49497E1D-189E-4D3E-BDC9-1072C418C224}" destId="{20E54249-D893-47AF-809A-584E800AFCD3}" srcOrd="2" destOrd="0" presId="urn:microsoft.com/office/officeart/2005/8/layout/chevron2"/>
    <dgm:cxn modelId="{349EF927-4F1B-4E75-993E-3B7D0EC1742B}" type="presParOf" srcId="{20E54249-D893-47AF-809A-584E800AFCD3}" destId="{29BD2A6D-2D17-4F47-B233-B3D9C408F18E}" srcOrd="0" destOrd="0" presId="urn:microsoft.com/office/officeart/2005/8/layout/chevron2"/>
    <dgm:cxn modelId="{D014343C-2853-4EB9-9A21-67A9F2F187BD}" type="presParOf" srcId="{20E54249-D893-47AF-809A-584E800AFCD3}" destId="{03BA3B0B-01BE-4CCD-8C1F-10271A6A2373}" srcOrd="1" destOrd="0" presId="urn:microsoft.com/office/officeart/2005/8/layout/chevron2"/>
    <dgm:cxn modelId="{114FFBC9-AF0E-419F-973E-79130B702372}" type="presParOf" srcId="{49497E1D-189E-4D3E-BDC9-1072C418C224}" destId="{C765424B-72CE-4B94-B992-04D6B86670C4}" srcOrd="3" destOrd="0" presId="urn:microsoft.com/office/officeart/2005/8/layout/chevron2"/>
    <dgm:cxn modelId="{4C5A9EAD-530B-4DEC-8D42-723BBB42954C}" type="presParOf" srcId="{49497E1D-189E-4D3E-BDC9-1072C418C224}" destId="{8D2899A1-1966-4EC1-A4CF-0F85BB9E5D2C}" srcOrd="4" destOrd="0" presId="urn:microsoft.com/office/officeart/2005/8/layout/chevron2"/>
    <dgm:cxn modelId="{38F31F24-D42D-479D-A4C4-6D99F91AF650}" type="presParOf" srcId="{8D2899A1-1966-4EC1-A4CF-0F85BB9E5D2C}" destId="{0EFEF749-ADCA-4AB7-85BF-6527341ED934}" srcOrd="0" destOrd="0" presId="urn:microsoft.com/office/officeart/2005/8/layout/chevron2"/>
    <dgm:cxn modelId="{6A1AE65F-0AAA-4790-914D-A7C5D6D358B3}" type="presParOf" srcId="{8D2899A1-1966-4EC1-A4CF-0F85BB9E5D2C}" destId="{51133945-545F-444C-8C54-A360637DFD43}" srcOrd="1" destOrd="0" presId="urn:microsoft.com/office/officeart/2005/8/layout/chevron2"/>
    <dgm:cxn modelId="{19D098F5-5EFB-416B-B3AD-027F105B6699}" type="presParOf" srcId="{49497E1D-189E-4D3E-BDC9-1072C418C224}" destId="{4D03061A-3D92-46BA-BAC1-65F44D1A26E0}" srcOrd="5" destOrd="0" presId="urn:microsoft.com/office/officeart/2005/8/layout/chevron2"/>
    <dgm:cxn modelId="{DCCA78D1-E507-417B-9812-6F564400EF57}" type="presParOf" srcId="{49497E1D-189E-4D3E-BDC9-1072C418C224}" destId="{C0D6AB10-DE0A-43E7-8C93-3F0C8A6DE83E}" srcOrd="6" destOrd="0" presId="urn:microsoft.com/office/officeart/2005/8/layout/chevron2"/>
    <dgm:cxn modelId="{563A37A6-1E61-4317-BAB5-7D48A2A0A1A5}" type="presParOf" srcId="{C0D6AB10-DE0A-43E7-8C93-3F0C8A6DE83E}" destId="{860A1499-DA42-435F-BC27-DA492AE82565}" srcOrd="0" destOrd="0" presId="urn:microsoft.com/office/officeart/2005/8/layout/chevron2"/>
    <dgm:cxn modelId="{6F5180D6-B91D-458E-84AF-907226F3DEA8}" type="presParOf" srcId="{C0D6AB10-DE0A-43E7-8C93-3F0C8A6DE83E}" destId="{0DC72D43-BBED-4956-84A6-8E00D0A06D62}" srcOrd="1" destOrd="0" presId="urn:microsoft.com/office/officeart/2005/8/layout/chevron2"/>
    <dgm:cxn modelId="{7680E733-D695-49E7-90DF-85B61932AE23}" type="presParOf" srcId="{49497E1D-189E-4D3E-BDC9-1072C418C224}" destId="{9EC5519C-BA0C-46FE-9FD9-CEC36390442D}" srcOrd="7" destOrd="0" presId="urn:microsoft.com/office/officeart/2005/8/layout/chevron2"/>
    <dgm:cxn modelId="{B56EFE37-4260-4B32-9D51-9D86683C73EF}" type="presParOf" srcId="{49497E1D-189E-4D3E-BDC9-1072C418C224}" destId="{1A1C56E5-5991-409F-BE77-A1EB476CBA13}" srcOrd="8" destOrd="0" presId="urn:microsoft.com/office/officeart/2005/8/layout/chevron2"/>
    <dgm:cxn modelId="{5E759342-A3B9-41AD-A790-D64A699C8AA8}" type="presParOf" srcId="{1A1C56E5-5991-409F-BE77-A1EB476CBA13}" destId="{C09D07D1-AF85-4B04-AD75-325E4D53883F}" srcOrd="0" destOrd="0" presId="urn:microsoft.com/office/officeart/2005/8/layout/chevron2"/>
    <dgm:cxn modelId="{479DB18D-4C39-4B17-A172-4039B4B87F42}" type="presParOf" srcId="{1A1C56E5-5991-409F-BE77-A1EB476CBA13}" destId="{5C205DEC-2FC1-4189-A53F-27C37E042CF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142B3-C39D-4E5B-91B2-365A69546DF0}">
      <dsp:nvSpPr>
        <dsp:cNvPr id="0" name=""/>
        <dsp:cNvSpPr/>
      </dsp:nvSpPr>
      <dsp:spPr>
        <a:xfrm>
          <a:off x="628583" y="0"/>
          <a:ext cx="7123947" cy="5037811"/>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9D23D2-1D74-4E2D-85E2-15E0C38B569E}">
      <dsp:nvSpPr>
        <dsp:cNvPr id="0" name=""/>
        <dsp:cNvSpPr/>
      </dsp:nvSpPr>
      <dsp:spPr>
        <a:xfrm>
          <a:off x="3683" y="1511343"/>
          <a:ext cx="1610336" cy="201512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Introduction and Motivation</a:t>
          </a:r>
          <a:endParaRPr lang="en-US" sz="1800" kern="1200" dirty="0"/>
        </a:p>
      </dsp:txBody>
      <dsp:txXfrm>
        <a:off x="82293" y="1589953"/>
        <a:ext cx="1453116" cy="1857904"/>
      </dsp:txXfrm>
    </dsp:sp>
    <dsp:sp modelId="{8730C054-1C9B-454A-9B42-9789AD874789}">
      <dsp:nvSpPr>
        <dsp:cNvPr id="0" name=""/>
        <dsp:cNvSpPr/>
      </dsp:nvSpPr>
      <dsp:spPr>
        <a:xfrm>
          <a:off x="1694536" y="1511343"/>
          <a:ext cx="1610336" cy="2015124"/>
        </a:xfrm>
        <a:prstGeom prst="roundRect">
          <a:avLst/>
        </a:prstGeom>
        <a:solidFill>
          <a:schemeClr val="accent5">
            <a:hueOff val="3452098"/>
            <a:satOff val="-8903"/>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Dataset Statistics and EDA</a:t>
          </a:r>
        </a:p>
      </dsp:txBody>
      <dsp:txXfrm>
        <a:off x="1773146" y="1589953"/>
        <a:ext cx="1453116" cy="1857904"/>
      </dsp:txXfrm>
    </dsp:sp>
    <dsp:sp modelId="{F9E0F9E4-96AE-46E8-A16C-01E232875258}">
      <dsp:nvSpPr>
        <dsp:cNvPr id="0" name=""/>
        <dsp:cNvSpPr/>
      </dsp:nvSpPr>
      <dsp:spPr>
        <a:xfrm>
          <a:off x="3385389" y="1511343"/>
          <a:ext cx="1610336" cy="2015124"/>
        </a:xfrm>
        <a:prstGeom prst="roundRect">
          <a:avLst/>
        </a:prstGeom>
        <a:solidFill>
          <a:schemeClr val="accent5">
            <a:hueOff val="6904196"/>
            <a:satOff val="-17807"/>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panose="020F0502020204030204" pitchFamily="34" charset="0"/>
              <a:cs typeface="Calibri" panose="020F0502020204030204" pitchFamily="34" charset="0"/>
            </a:rPr>
            <a:t>Methodology</a:t>
          </a:r>
          <a:endParaRPr lang="en-US" sz="1800" kern="1200" dirty="0">
            <a:latin typeface="Calibri" panose="020F0502020204030204" pitchFamily="34" charset="0"/>
            <a:cs typeface="Calibri" panose="020F0502020204030204" pitchFamily="34" charset="0"/>
          </a:endParaRPr>
        </a:p>
      </dsp:txBody>
      <dsp:txXfrm>
        <a:off x="3463999" y="1589953"/>
        <a:ext cx="1453116" cy="1857904"/>
      </dsp:txXfrm>
    </dsp:sp>
    <dsp:sp modelId="{9A030C47-F763-4508-93AF-7D47DCA8C918}">
      <dsp:nvSpPr>
        <dsp:cNvPr id="0" name=""/>
        <dsp:cNvSpPr/>
      </dsp:nvSpPr>
      <dsp:spPr>
        <a:xfrm>
          <a:off x="5076242" y="1511343"/>
          <a:ext cx="1610336" cy="2015124"/>
        </a:xfrm>
        <a:prstGeom prst="roundRect">
          <a:avLst/>
        </a:prstGeom>
        <a:solidFill>
          <a:schemeClr val="accent5">
            <a:hueOff val="10356294"/>
            <a:satOff val="-26710"/>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Experimental Results</a:t>
          </a:r>
        </a:p>
      </dsp:txBody>
      <dsp:txXfrm>
        <a:off x="5154852" y="1589953"/>
        <a:ext cx="1453116" cy="1857904"/>
      </dsp:txXfrm>
    </dsp:sp>
    <dsp:sp modelId="{5A5C66A5-C839-4CA4-A947-858C35D54F00}">
      <dsp:nvSpPr>
        <dsp:cNvPr id="0" name=""/>
        <dsp:cNvSpPr/>
      </dsp:nvSpPr>
      <dsp:spPr>
        <a:xfrm>
          <a:off x="6767095" y="1511343"/>
          <a:ext cx="1610336" cy="2015124"/>
        </a:xfrm>
        <a:prstGeom prst="roundRect">
          <a:avLst/>
        </a:prstGeom>
        <a:solidFill>
          <a:schemeClr val="accent5">
            <a:hueOff val="13808393"/>
            <a:satOff val="-35613"/>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Discussion and Conclusion</a:t>
          </a:r>
        </a:p>
      </dsp:txBody>
      <dsp:txXfrm>
        <a:off x="6845705" y="1589953"/>
        <a:ext cx="1453116" cy="18579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159953" y="160903"/>
          <a:ext cx="1066358" cy="746451"/>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374176"/>
        <a:ext cx="746451" cy="319907"/>
      </dsp:txXfrm>
    </dsp:sp>
    <dsp:sp modelId="{37E9DBA8-C3D3-45C5-A3DA-CF2E6304EB1C}">
      <dsp:nvSpPr>
        <dsp:cNvPr id="0" name=""/>
        <dsp:cNvSpPr/>
      </dsp:nvSpPr>
      <dsp:spPr>
        <a:xfrm rot="5400000">
          <a:off x="5555418" y="-4808018"/>
          <a:ext cx="693133" cy="1031106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Imputing the missing values by Mean, Mode</a:t>
          </a:r>
        </a:p>
        <a:p>
          <a:pPr marL="171450" lvl="1" indent="-171450" algn="l" defTabSz="800100">
            <a:lnSpc>
              <a:spcPct val="90000"/>
            </a:lnSpc>
            <a:spcBef>
              <a:spcPct val="0"/>
            </a:spcBef>
            <a:spcAft>
              <a:spcPct val="15000"/>
            </a:spcAft>
            <a:buChar char="•"/>
          </a:pPr>
          <a:r>
            <a:rPr lang="en-US" sz="1800" b="0" i="0" kern="1200" dirty="0"/>
            <a:t>Deleted 'prev_address_months_count','</a:t>
          </a:r>
          <a:r>
            <a:rPr lang="en-US" sz="1800" b="0" i="0" kern="1200" dirty="0" err="1"/>
            <a:t>bank_months_count</a:t>
          </a:r>
          <a:r>
            <a:rPr lang="en-US" sz="1800" b="0" i="0" kern="1200" dirty="0"/>
            <a:t>'</a:t>
          </a:r>
          <a:endParaRPr lang="en-US" sz="1800" kern="1200" dirty="0"/>
        </a:p>
      </dsp:txBody>
      <dsp:txXfrm rot="-5400000">
        <a:off x="746451" y="34785"/>
        <a:ext cx="10277231" cy="625461"/>
      </dsp:txXfrm>
    </dsp:sp>
    <dsp:sp modelId="{29BD2A6D-2D17-4F47-B233-B3D9C408F18E}">
      <dsp:nvSpPr>
        <dsp:cNvPr id="0" name=""/>
        <dsp:cNvSpPr/>
      </dsp:nvSpPr>
      <dsp:spPr>
        <a:xfrm rot="5400000">
          <a:off x="-159953" y="1109820"/>
          <a:ext cx="1066358" cy="746451"/>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323093"/>
        <a:ext cx="746451" cy="319907"/>
      </dsp:txXfrm>
    </dsp:sp>
    <dsp:sp modelId="{03BA3B0B-01BE-4CCD-8C1F-10271A6A2373}">
      <dsp:nvSpPr>
        <dsp:cNvPr id="0" name=""/>
        <dsp:cNvSpPr/>
      </dsp:nvSpPr>
      <dsp:spPr>
        <a:xfrm rot="5400000">
          <a:off x="5555418" y="-3859100"/>
          <a:ext cx="693133" cy="10311067"/>
        </a:xfrm>
        <a:prstGeom prst="round2SameRect">
          <a:avLst/>
        </a:prstGeom>
        <a:solidFill>
          <a:schemeClr val="lt1">
            <a:alpha val="90000"/>
            <a:hueOff val="0"/>
            <a:satOff val="0"/>
            <a:lumOff val="0"/>
            <a:alphaOff val="0"/>
          </a:schemeClr>
        </a:solidFill>
        <a:ln w="12700" cap="flat" cmpd="sng" algn="ctr">
          <a:solidFill>
            <a:schemeClr val="accent5">
              <a:hueOff val="3452098"/>
              <a:satOff val="-8903"/>
              <a:lumOff val="7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Deleted the outliers.</a:t>
          </a:r>
          <a:endParaRPr lang="en-US" sz="1800" kern="1200" dirty="0"/>
        </a:p>
      </dsp:txBody>
      <dsp:txXfrm rot="-5400000">
        <a:off x="746451" y="983703"/>
        <a:ext cx="10277231" cy="625461"/>
      </dsp:txXfrm>
    </dsp:sp>
    <dsp:sp modelId="{0EFEF749-ADCA-4AB7-85BF-6527341ED934}">
      <dsp:nvSpPr>
        <dsp:cNvPr id="0" name=""/>
        <dsp:cNvSpPr/>
      </dsp:nvSpPr>
      <dsp:spPr>
        <a:xfrm rot="5400000">
          <a:off x="-159953" y="2058737"/>
          <a:ext cx="1066358" cy="746451"/>
        </a:xfrm>
        <a:prstGeom prst="chevron">
          <a:avLst/>
        </a:prstGeom>
        <a:solidFill>
          <a:srgbClr val="AEB733">
            <a:hueOff val="9205595"/>
            <a:satOff val="-23742"/>
            <a:lumOff val="2092"/>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400" kern="1200" dirty="0">
              <a:solidFill>
                <a:prstClr val="white"/>
              </a:solidFill>
              <a:latin typeface="Arial"/>
              <a:ea typeface="+mn-ea"/>
              <a:cs typeface="+mn-cs"/>
            </a:rPr>
            <a:t>Step 3</a:t>
          </a:r>
        </a:p>
      </dsp:txBody>
      <dsp:txXfrm rot="-5400000">
        <a:off x="1" y="2272010"/>
        <a:ext cx="746451" cy="319907"/>
      </dsp:txXfrm>
    </dsp:sp>
    <dsp:sp modelId="{51133945-545F-444C-8C54-A360637DFD43}">
      <dsp:nvSpPr>
        <dsp:cNvPr id="0" name=""/>
        <dsp:cNvSpPr/>
      </dsp:nvSpPr>
      <dsp:spPr>
        <a:xfrm rot="5400000">
          <a:off x="5555418" y="-2910183"/>
          <a:ext cx="693133" cy="10311067"/>
        </a:xfrm>
        <a:prstGeom prst="round2SameRect">
          <a:avLst/>
        </a:prstGeom>
        <a:solidFill>
          <a:schemeClr val="lt1">
            <a:alpha val="90000"/>
            <a:hueOff val="0"/>
            <a:satOff val="0"/>
            <a:lumOff val="0"/>
            <a:alphaOff val="0"/>
          </a:schemeClr>
        </a:solidFill>
        <a:ln w="12700" cap="flat" cmpd="sng" algn="ctr">
          <a:solidFill>
            <a:schemeClr val="accent5">
              <a:hueOff val="6904196"/>
              <a:satOff val="-17807"/>
              <a:lumOff val="15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Using Standard Scaler</a:t>
          </a:r>
        </a:p>
        <a:p>
          <a:pPr marL="171450" lvl="1" indent="-171450" algn="l" defTabSz="800100">
            <a:lnSpc>
              <a:spcPct val="90000"/>
            </a:lnSpc>
            <a:spcBef>
              <a:spcPct val="0"/>
            </a:spcBef>
            <a:spcAft>
              <a:spcPct val="15000"/>
            </a:spcAft>
            <a:buChar char="•"/>
          </a:pPr>
          <a:r>
            <a:rPr lang="en-US" sz="1800" kern="1200" dirty="0"/>
            <a:t>Using One Hot Encoding</a:t>
          </a:r>
        </a:p>
      </dsp:txBody>
      <dsp:txXfrm rot="-5400000">
        <a:off x="746451" y="1932620"/>
        <a:ext cx="10277231" cy="625461"/>
      </dsp:txXfrm>
    </dsp:sp>
    <dsp:sp modelId="{860A1499-DA42-435F-BC27-DA492AE82565}">
      <dsp:nvSpPr>
        <dsp:cNvPr id="0" name=""/>
        <dsp:cNvSpPr/>
      </dsp:nvSpPr>
      <dsp:spPr>
        <a:xfrm rot="5400000">
          <a:off x="-159953" y="3007654"/>
          <a:ext cx="1066358" cy="746451"/>
        </a:xfrm>
        <a:prstGeom prst="chevron">
          <a:avLst/>
        </a:prstGeom>
        <a:solidFill>
          <a:schemeClr val="accent5">
            <a:hueOff val="10356294"/>
            <a:satOff val="-26710"/>
            <a:lumOff val="2354"/>
            <a:alphaOff val="0"/>
          </a:schemeClr>
        </a:solidFill>
        <a:ln w="12700" cap="flat" cmpd="sng" algn="ctr">
          <a:solidFill>
            <a:schemeClr val="accent5">
              <a:hueOff val="10356294"/>
              <a:satOff val="-26710"/>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Step 4</a:t>
          </a:r>
        </a:p>
      </dsp:txBody>
      <dsp:txXfrm rot="-5400000">
        <a:off x="1" y="3220927"/>
        <a:ext cx="746451" cy="319907"/>
      </dsp:txXfrm>
    </dsp:sp>
    <dsp:sp modelId="{0DC72D43-BBED-4956-84A6-8E00D0A06D62}">
      <dsp:nvSpPr>
        <dsp:cNvPr id="0" name=""/>
        <dsp:cNvSpPr/>
      </dsp:nvSpPr>
      <dsp:spPr>
        <a:xfrm rot="5400000">
          <a:off x="5555418" y="-1961266"/>
          <a:ext cx="693133" cy="10311067"/>
        </a:xfrm>
        <a:prstGeom prst="round2SameRect">
          <a:avLst/>
        </a:prstGeom>
        <a:solidFill>
          <a:schemeClr val="lt1">
            <a:alpha val="90000"/>
            <a:hueOff val="0"/>
            <a:satOff val="0"/>
            <a:lumOff val="0"/>
            <a:alphaOff val="0"/>
          </a:schemeClr>
        </a:solidFill>
        <a:ln w="12700" cap="flat" cmpd="sng" algn="ctr">
          <a:solidFill>
            <a:schemeClr val="accent5">
              <a:hueOff val="10356294"/>
              <a:satOff val="-26710"/>
              <a:lumOff val="2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Model selection (using the same models of step 1 )</a:t>
          </a:r>
        </a:p>
      </dsp:txBody>
      <dsp:txXfrm rot="-5400000">
        <a:off x="746451" y="2881537"/>
        <a:ext cx="10277231" cy="625461"/>
      </dsp:txXfrm>
    </dsp:sp>
    <dsp:sp modelId="{C09D07D1-AF85-4B04-AD75-325E4D53883F}">
      <dsp:nvSpPr>
        <dsp:cNvPr id="0" name=""/>
        <dsp:cNvSpPr/>
      </dsp:nvSpPr>
      <dsp:spPr>
        <a:xfrm rot="5400000">
          <a:off x="-159953" y="3956571"/>
          <a:ext cx="1066358" cy="746451"/>
        </a:xfrm>
        <a:prstGeom prst="chevron">
          <a:avLst/>
        </a:prstGeom>
        <a:solidFill>
          <a:schemeClr val="accent6">
            <a:lumMod val="75000"/>
          </a:scheme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Step 5</a:t>
          </a:r>
        </a:p>
      </dsp:txBody>
      <dsp:txXfrm rot="-5400000">
        <a:off x="1" y="4169844"/>
        <a:ext cx="746451" cy="319907"/>
      </dsp:txXfrm>
    </dsp:sp>
    <dsp:sp modelId="{5C205DEC-2FC1-4189-A53F-27C37E042CFF}">
      <dsp:nvSpPr>
        <dsp:cNvPr id="0" name=""/>
        <dsp:cNvSpPr/>
      </dsp:nvSpPr>
      <dsp:spPr>
        <a:xfrm rot="5400000">
          <a:off x="5555418" y="-1012349"/>
          <a:ext cx="693133" cy="10311067"/>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Tuning the best model (CatBoost)</a:t>
          </a:r>
        </a:p>
      </dsp:txBody>
      <dsp:txXfrm rot="-5400000">
        <a:off x="746451" y="3830454"/>
        <a:ext cx="10277231" cy="62546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156060" y="160496"/>
          <a:ext cx="1040404" cy="728283"/>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368578"/>
        <a:ext cx="728283" cy="312121"/>
      </dsp:txXfrm>
    </dsp:sp>
    <dsp:sp modelId="{37E9DBA8-C3D3-45C5-A3DA-CF2E6304EB1C}">
      <dsp:nvSpPr>
        <dsp:cNvPr id="0" name=""/>
        <dsp:cNvSpPr/>
      </dsp:nvSpPr>
      <dsp:spPr>
        <a:xfrm rot="5400000">
          <a:off x="5554769" y="-4822050"/>
          <a:ext cx="676263" cy="1032923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Imputing the missing values by Mean, Mode</a:t>
          </a:r>
        </a:p>
        <a:p>
          <a:pPr marL="171450" lvl="1" indent="-171450" algn="l" defTabSz="800100">
            <a:lnSpc>
              <a:spcPct val="90000"/>
            </a:lnSpc>
            <a:spcBef>
              <a:spcPct val="0"/>
            </a:spcBef>
            <a:spcAft>
              <a:spcPct val="15000"/>
            </a:spcAft>
            <a:buChar char="•"/>
          </a:pPr>
          <a:r>
            <a:rPr lang="en-US" sz="1800" b="0" i="0" kern="1200" dirty="0"/>
            <a:t>Deleted '</a:t>
          </a:r>
          <a:r>
            <a:rPr lang="en-US" sz="1800" b="0" i="0" kern="1200" dirty="0" err="1"/>
            <a:t>prev_address_months_count</a:t>
          </a:r>
          <a:r>
            <a:rPr lang="en-US" sz="1800" b="0" i="0" kern="1200" dirty="0"/>
            <a:t>'</a:t>
          </a:r>
          <a:endParaRPr lang="en-US" sz="1800" kern="1200" dirty="0"/>
        </a:p>
      </dsp:txBody>
      <dsp:txXfrm rot="-5400000">
        <a:off x="728283" y="37448"/>
        <a:ext cx="10296223" cy="610239"/>
      </dsp:txXfrm>
    </dsp:sp>
    <dsp:sp modelId="{29BD2A6D-2D17-4F47-B233-B3D9C408F18E}">
      <dsp:nvSpPr>
        <dsp:cNvPr id="0" name=""/>
        <dsp:cNvSpPr/>
      </dsp:nvSpPr>
      <dsp:spPr>
        <a:xfrm rot="5400000">
          <a:off x="-156060" y="1086318"/>
          <a:ext cx="1040404" cy="728283"/>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294400"/>
        <a:ext cx="728283" cy="312121"/>
      </dsp:txXfrm>
    </dsp:sp>
    <dsp:sp modelId="{03BA3B0B-01BE-4CCD-8C1F-10271A6A2373}">
      <dsp:nvSpPr>
        <dsp:cNvPr id="0" name=""/>
        <dsp:cNvSpPr/>
      </dsp:nvSpPr>
      <dsp:spPr>
        <a:xfrm rot="5400000">
          <a:off x="5554769" y="-3896228"/>
          <a:ext cx="676263" cy="10329235"/>
        </a:xfrm>
        <a:prstGeom prst="round2SameRect">
          <a:avLst/>
        </a:prstGeom>
        <a:solidFill>
          <a:schemeClr val="lt1">
            <a:alpha val="90000"/>
            <a:hueOff val="0"/>
            <a:satOff val="0"/>
            <a:lumOff val="0"/>
            <a:alphaOff val="0"/>
          </a:schemeClr>
        </a:solidFill>
        <a:ln w="12700" cap="flat" cmpd="sng" algn="ctr">
          <a:solidFill>
            <a:schemeClr val="accent5">
              <a:hueOff val="3452098"/>
              <a:satOff val="-8903"/>
              <a:lumOff val="7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Didn't handle the outliers.</a:t>
          </a:r>
          <a:endParaRPr lang="en-US" sz="1800" kern="1200" dirty="0"/>
        </a:p>
      </dsp:txBody>
      <dsp:txXfrm rot="-5400000">
        <a:off x="728283" y="963270"/>
        <a:ext cx="10296223" cy="610239"/>
      </dsp:txXfrm>
    </dsp:sp>
    <dsp:sp modelId="{0EFEF749-ADCA-4AB7-85BF-6527341ED934}">
      <dsp:nvSpPr>
        <dsp:cNvPr id="0" name=""/>
        <dsp:cNvSpPr/>
      </dsp:nvSpPr>
      <dsp:spPr>
        <a:xfrm rot="5400000">
          <a:off x="-156060" y="2123503"/>
          <a:ext cx="1040404" cy="728283"/>
        </a:xfrm>
        <a:prstGeom prst="chevron">
          <a:avLst/>
        </a:prstGeom>
        <a:solidFill>
          <a:srgbClr val="AEB733">
            <a:hueOff val="9205595"/>
            <a:satOff val="-23742"/>
            <a:lumOff val="2092"/>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400" kern="1200" dirty="0">
              <a:solidFill>
                <a:prstClr val="white"/>
              </a:solidFill>
              <a:latin typeface="Arial"/>
              <a:ea typeface="+mn-ea"/>
              <a:cs typeface="+mn-cs"/>
            </a:rPr>
            <a:t>Step 3</a:t>
          </a:r>
        </a:p>
      </dsp:txBody>
      <dsp:txXfrm rot="-5400000">
        <a:off x="1" y="2331585"/>
        <a:ext cx="728283" cy="312121"/>
      </dsp:txXfrm>
    </dsp:sp>
    <dsp:sp modelId="{51133945-545F-444C-8C54-A360637DFD43}">
      <dsp:nvSpPr>
        <dsp:cNvPr id="0" name=""/>
        <dsp:cNvSpPr/>
      </dsp:nvSpPr>
      <dsp:spPr>
        <a:xfrm rot="5400000">
          <a:off x="5443406" y="-2859043"/>
          <a:ext cx="898990" cy="10329235"/>
        </a:xfrm>
        <a:prstGeom prst="round2SameRect">
          <a:avLst/>
        </a:prstGeom>
        <a:solidFill>
          <a:schemeClr val="lt1">
            <a:alpha val="90000"/>
            <a:hueOff val="0"/>
            <a:satOff val="0"/>
            <a:lumOff val="0"/>
            <a:alphaOff val="0"/>
          </a:schemeClr>
        </a:solidFill>
        <a:ln w="12700" cap="flat" cmpd="sng" algn="ctr">
          <a:solidFill>
            <a:schemeClr val="accent5">
              <a:hueOff val="6904196"/>
              <a:satOff val="-17807"/>
              <a:lumOff val="15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Using Robust Scaler</a:t>
          </a:r>
        </a:p>
        <a:p>
          <a:pPr marL="171450" lvl="1" indent="-171450" algn="l" defTabSz="800100">
            <a:lnSpc>
              <a:spcPct val="90000"/>
            </a:lnSpc>
            <a:spcBef>
              <a:spcPct val="0"/>
            </a:spcBef>
            <a:spcAft>
              <a:spcPct val="15000"/>
            </a:spcAft>
            <a:buChar char="•"/>
          </a:pPr>
          <a:r>
            <a:rPr lang="en-US" sz="1800" kern="1200" dirty="0"/>
            <a:t>Using One Hot Encoding</a:t>
          </a:r>
        </a:p>
        <a:p>
          <a:pPr marL="171450" lvl="1" indent="-171450" algn="l" defTabSz="800100">
            <a:lnSpc>
              <a:spcPct val="90000"/>
            </a:lnSpc>
            <a:spcBef>
              <a:spcPct val="0"/>
            </a:spcBef>
            <a:spcAft>
              <a:spcPct val="15000"/>
            </a:spcAft>
            <a:buChar char="•"/>
          </a:pPr>
          <a:r>
            <a:rPr lang="en-US" sz="1800" b="0" i="0" kern="1200" dirty="0"/>
            <a:t>.And deleted the last column created for each feature after one hot encoding manually</a:t>
          </a:r>
          <a:endParaRPr lang="en-US" sz="1800" kern="1200" dirty="0"/>
        </a:p>
      </dsp:txBody>
      <dsp:txXfrm rot="-5400000">
        <a:off x="728284" y="1899964"/>
        <a:ext cx="10285350" cy="811220"/>
      </dsp:txXfrm>
    </dsp:sp>
    <dsp:sp modelId="{860A1499-DA42-435F-BC27-DA492AE82565}">
      <dsp:nvSpPr>
        <dsp:cNvPr id="0" name=""/>
        <dsp:cNvSpPr/>
      </dsp:nvSpPr>
      <dsp:spPr>
        <a:xfrm rot="5400000">
          <a:off x="-156060" y="3049324"/>
          <a:ext cx="1040404" cy="728283"/>
        </a:xfrm>
        <a:prstGeom prst="chevron">
          <a:avLst/>
        </a:prstGeom>
        <a:solidFill>
          <a:schemeClr val="accent5">
            <a:hueOff val="10356294"/>
            <a:satOff val="-26710"/>
            <a:lumOff val="2354"/>
            <a:alphaOff val="0"/>
          </a:schemeClr>
        </a:solidFill>
        <a:ln w="12700" cap="flat" cmpd="sng" algn="ctr">
          <a:solidFill>
            <a:schemeClr val="accent5">
              <a:hueOff val="10356294"/>
              <a:satOff val="-26710"/>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Step 4</a:t>
          </a:r>
        </a:p>
      </dsp:txBody>
      <dsp:txXfrm rot="-5400000">
        <a:off x="1" y="3257406"/>
        <a:ext cx="728283" cy="312121"/>
      </dsp:txXfrm>
    </dsp:sp>
    <dsp:sp modelId="{0DC72D43-BBED-4956-84A6-8E00D0A06D62}">
      <dsp:nvSpPr>
        <dsp:cNvPr id="0" name=""/>
        <dsp:cNvSpPr/>
      </dsp:nvSpPr>
      <dsp:spPr>
        <a:xfrm rot="5400000">
          <a:off x="5554769" y="-1933222"/>
          <a:ext cx="676263" cy="10329235"/>
        </a:xfrm>
        <a:prstGeom prst="round2SameRect">
          <a:avLst/>
        </a:prstGeom>
        <a:solidFill>
          <a:schemeClr val="lt1">
            <a:alpha val="90000"/>
            <a:hueOff val="0"/>
            <a:satOff val="0"/>
            <a:lumOff val="0"/>
            <a:alphaOff val="0"/>
          </a:schemeClr>
        </a:solidFill>
        <a:ln w="12700" cap="flat" cmpd="sng" algn="ctr">
          <a:solidFill>
            <a:schemeClr val="accent5">
              <a:hueOff val="10356294"/>
              <a:satOff val="-26710"/>
              <a:lumOff val="2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Model selection (using the same models of step 1 )</a:t>
          </a:r>
        </a:p>
      </dsp:txBody>
      <dsp:txXfrm rot="-5400000">
        <a:off x="728283" y="2926276"/>
        <a:ext cx="10296223" cy="610239"/>
      </dsp:txXfrm>
    </dsp:sp>
    <dsp:sp modelId="{C09D07D1-AF85-4B04-AD75-325E4D53883F}">
      <dsp:nvSpPr>
        <dsp:cNvPr id="0" name=""/>
        <dsp:cNvSpPr/>
      </dsp:nvSpPr>
      <dsp:spPr>
        <a:xfrm rot="5400000">
          <a:off x="-156060" y="3975146"/>
          <a:ext cx="1040404" cy="728283"/>
        </a:xfrm>
        <a:prstGeom prst="chevron">
          <a:avLst/>
        </a:prstGeom>
        <a:solidFill>
          <a:schemeClr val="accent6">
            <a:lumMod val="75000"/>
          </a:scheme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Step 5</a:t>
          </a:r>
        </a:p>
      </dsp:txBody>
      <dsp:txXfrm rot="-5400000">
        <a:off x="1" y="4183228"/>
        <a:ext cx="728283" cy="312121"/>
      </dsp:txXfrm>
    </dsp:sp>
    <dsp:sp modelId="{5C205DEC-2FC1-4189-A53F-27C37E042CFF}">
      <dsp:nvSpPr>
        <dsp:cNvPr id="0" name=""/>
        <dsp:cNvSpPr/>
      </dsp:nvSpPr>
      <dsp:spPr>
        <a:xfrm rot="5400000">
          <a:off x="5554769" y="-1007400"/>
          <a:ext cx="676263" cy="10329235"/>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Tuning the best model (CatBoost)</a:t>
          </a:r>
        </a:p>
      </dsp:txBody>
      <dsp:txXfrm rot="-5400000">
        <a:off x="728283" y="3852098"/>
        <a:ext cx="10296223" cy="6102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224990" y="225676"/>
          <a:ext cx="1499933" cy="1049953"/>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525663"/>
        <a:ext cx="1049953" cy="449980"/>
      </dsp:txXfrm>
    </dsp:sp>
    <dsp:sp modelId="{37E9DBA8-C3D3-45C5-A3DA-CF2E6304EB1C}">
      <dsp:nvSpPr>
        <dsp:cNvPr id="0" name=""/>
        <dsp:cNvSpPr/>
      </dsp:nvSpPr>
      <dsp:spPr>
        <a:xfrm rot="5400000">
          <a:off x="5566257" y="-4515617"/>
          <a:ext cx="974956" cy="1000756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Used Step 2 – Pipeline 3 Preprocessing </a:t>
          </a:r>
        </a:p>
      </dsp:txBody>
      <dsp:txXfrm rot="-5400000">
        <a:off x="1049953" y="48280"/>
        <a:ext cx="9959972" cy="879770"/>
      </dsp:txXfrm>
    </dsp:sp>
    <dsp:sp modelId="{29BD2A6D-2D17-4F47-B233-B3D9C408F18E}">
      <dsp:nvSpPr>
        <dsp:cNvPr id="0" name=""/>
        <dsp:cNvSpPr/>
      </dsp:nvSpPr>
      <dsp:spPr>
        <a:xfrm rot="5400000">
          <a:off x="-224990" y="1428475"/>
          <a:ext cx="1499933" cy="1049953"/>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728462"/>
        <a:ext cx="1049953" cy="449980"/>
      </dsp:txXfrm>
    </dsp:sp>
    <dsp:sp modelId="{03BA3B0B-01BE-4CCD-8C1F-10271A6A2373}">
      <dsp:nvSpPr>
        <dsp:cNvPr id="0" name=""/>
        <dsp:cNvSpPr/>
      </dsp:nvSpPr>
      <dsp:spPr>
        <a:xfrm rot="5400000">
          <a:off x="5566257" y="-3312818"/>
          <a:ext cx="974956" cy="10007565"/>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Handled Class Imbalance using “imblearn” ensemble models</a:t>
          </a:r>
        </a:p>
      </dsp:txBody>
      <dsp:txXfrm rot="-5400000">
        <a:off x="1049953" y="1251079"/>
        <a:ext cx="9959972" cy="8797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9FD12-994C-42A4-A06E-D7DC525E0161}">
      <dsp:nvSpPr>
        <dsp:cNvPr id="0" name=""/>
        <dsp:cNvSpPr/>
      </dsp:nvSpPr>
      <dsp:spPr>
        <a:xfrm rot="5400000">
          <a:off x="5548200" y="-1851087"/>
          <a:ext cx="1949752" cy="6139365"/>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a:t>No</a:t>
          </a:r>
          <a:r>
            <a:rPr lang="en-US" sz="1800" b="0" kern="1200" baseline="0" dirty="0"/>
            <a:t> need for manual class balancing</a:t>
          </a:r>
          <a:endParaRPr lang="en-US" sz="1800" b="0" kern="1200" dirty="0"/>
        </a:p>
        <a:p>
          <a:pPr marL="171450" lvl="1" indent="-171450" algn="l" defTabSz="800100">
            <a:lnSpc>
              <a:spcPct val="90000"/>
            </a:lnSpc>
            <a:spcBef>
              <a:spcPct val="0"/>
            </a:spcBef>
            <a:spcAft>
              <a:spcPct val="15000"/>
            </a:spcAft>
            <a:buChar char="•"/>
          </a:pPr>
          <a:r>
            <a:rPr lang="en-US" sz="1800" b="0" i="0" kern="1200" dirty="0"/>
            <a:t>Reduced Overfitting</a:t>
          </a:r>
          <a:endParaRPr lang="en-US" sz="1800" b="0" kern="1200" dirty="0"/>
        </a:p>
        <a:p>
          <a:pPr marL="171450" lvl="1" indent="-171450" algn="l" defTabSz="800100">
            <a:lnSpc>
              <a:spcPct val="90000"/>
            </a:lnSpc>
            <a:spcBef>
              <a:spcPct val="0"/>
            </a:spcBef>
            <a:spcAft>
              <a:spcPct val="15000"/>
            </a:spcAft>
            <a:buChar char="•"/>
          </a:pPr>
          <a:r>
            <a:rPr lang="en-US" sz="1800" b="0" kern="1200" dirty="0"/>
            <a:t>Provides both Bagging and Boosting Models</a:t>
          </a:r>
        </a:p>
      </dsp:txBody>
      <dsp:txXfrm rot="-5400000">
        <a:off x="3453394" y="338898"/>
        <a:ext cx="6044186" cy="1759394"/>
      </dsp:txXfrm>
    </dsp:sp>
    <dsp:sp modelId="{2E8E4503-6045-4C84-B998-A5A30543E0EF}">
      <dsp:nvSpPr>
        <dsp:cNvPr id="0" name=""/>
        <dsp:cNvSpPr/>
      </dsp:nvSpPr>
      <dsp:spPr>
        <a:xfrm>
          <a:off x="0" y="0"/>
          <a:ext cx="3453393" cy="24371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dirty="0"/>
            <a:t>Imblearn Ensemble models </a:t>
          </a:r>
          <a:r>
            <a:rPr lang="en-US" sz="1800" kern="1200" dirty="0"/>
            <a:t>Benefits</a:t>
          </a:r>
        </a:p>
      </dsp:txBody>
      <dsp:txXfrm>
        <a:off x="118974" y="118974"/>
        <a:ext cx="3215445" cy="21992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224990" y="225676"/>
          <a:ext cx="1499933" cy="1049953"/>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525663"/>
        <a:ext cx="1049953" cy="449980"/>
      </dsp:txXfrm>
    </dsp:sp>
    <dsp:sp modelId="{37E9DBA8-C3D3-45C5-A3DA-CF2E6304EB1C}">
      <dsp:nvSpPr>
        <dsp:cNvPr id="0" name=""/>
        <dsp:cNvSpPr/>
      </dsp:nvSpPr>
      <dsp:spPr>
        <a:xfrm rot="5400000">
          <a:off x="5566257" y="-4515617"/>
          <a:ext cx="974956" cy="1000756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Used Step 2 – Pipeline 4 Preprocessing </a:t>
          </a:r>
        </a:p>
      </dsp:txBody>
      <dsp:txXfrm rot="-5400000">
        <a:off x="1049953" y="48280"/>
        <a:ext cx="9959972" cy="879770"/>
      </dsp:txXfrm>
    </dsp:sp>
    <dsp:sp modelId="{29BD2A6D-2D17-4F47-B233-B3D9C408F18E}">
      <dsp:nvSpPr>
        <dsp:cNvPr id="0" name=""/>
        <dsp:cNvSpPr/>
      </dsp:nvSpPr>
      <dsp:spPr>
        <a:xfrm rot="5400000">
          <a:off x="-224990" y="1428475"/>
          <a:ext cx="1499933" cy="1049953"/>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728462"/>
        <a:ext cx="1049953" cy="449980"/>
      </dsp:txXfrm>
    </dsp:sp>
    <dsp:sp modelId="{03BA3B0B-01BE-4CCD-8C1F-10271A6A2373}">
      <dsp:nvSpPr>
        <dsp:cNvPr id="0" name=""/>
        <dsp:cNvSpPr/>
      </dsp:nvSpPr>
      <dsp:spPr>
        <a:xfrm rot="5400000">
          <a:off x="5566257" y="-3312818"/>
          <a:ext cx="974956" cy="10007565"/>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Handled Class Imbalance using Random Undersampling</a:t>
          </a:r>
        </a:p>
      </dsp:txBody>
      <dsp:txXfrm rot="-5400000">
        <a:off x="1049953" y="1251079"/>
        <a:ext cx="9959972" cy="87977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9FD12-994C-42A4-A06E-D7DC525E0161}">
      <dsp:nvSpPr>
        <dsp:cNvPr id="0" name=""/>
        <dsp:cNvSpPr/>
      </dsp:nvSpPr>
      <dsp:spPr>
        <a:xfrm rot="5400000">
          <a:off x="5548200" y="-1851087"/>
          <a:ext cx="1949752" cy="6139365"/>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Balancing the dataset</a:t>
          </a:r>
        </a:p>
        <a:p>
          <a:pPr marL="171450" lvl="1" indent="-171450" algn="l" defTabSz="800100">
            <a:lnSpc>
              <a:spcPct val="90000"/>
            </a:lnSpc>
            <a:spcBef>
              <a:spcPct val="0"/>
            </a:spcBef>
            <a:spcAft>
              <a:spcPct val="15000"/>
            </a:spcAft>
            <a:buChar char="•"/>
          </a:pPr>
          <a:r>
            <a:rPr lang="en-US" sz="1800" kern="1200" dirty="0"/>
            <a:t>Reduce Overfitting</a:t>
          </a:r>
        </a:p>
        <a:p>
          <a:pPr marL="171450" lvl="1" indent="-171450" algn="l" defTabSz="800100">
            <a:lnSpc>
              <a:spcPct val="90000"/>
            </a:lnSpc>
            <a:spcBef>
              <a:spcPct val="0"/>
            </a:spcBef>
            <a:spcAft>
              <a:spcPct val="15000"/>
            </a:spcAft>
            <a:buChar char="•"/>
          </a:pPr>
          <a:r>
            <a:rPr lang="en-US" sz="1800" kern="1200" dirty="0"/>
            <a:t>Faster Training</a:t>
          </a:r>
        </a:p>
      </dsp:txBody>
      <dsp:txXfrm rot="-5400000">
        <a:off x="3453394" y="338898"/>
        <a:ext cx="6044186" cy="1759394"/>
      </dsp:txXfrm>
    </dsp:sp>
    <dsp:sp modelId="{2E8E4503-6045-4C84-B998-A5A30543E0EF}">
      <dsp:nvSpPr>
        <dsp:cNvPr id="0" name=""/>
        <dsp:cNvSpPr/>
      </dsp:nvSpPr>
      <dsp:spPr>
        <a:xfrm>
          <a:off x="0" y="0"/>
          <a:ext cx="3453393" cy="24371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 Undersampling Benefits</a:t>
          </a:r>
        </a:p>
      </dsp:txBody>
      <dsp:txXfrm>
        <a:off x="118974" y="118974"/>
        <a:ext cx="3215445" cy="219924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224990" y="225676"/>
          <a:ext cx="1499933" cy="1049953"/>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525663"/>
        <a:ext cx="1049953" cy="449980"/>
      </dsp:txXfrm>
    </dsp:sp>
    <dsp:sp modelId="{37E9DBA8-C3D3-45C5-A3DA-CF2E6304EB1C}">
      <dsp:nvSpPr>
        <dsp:cNvPr id="0" name=""/>
        <dsp:cNvSpPr/>
      </dsp:nvSpPr>
      <dsp:spPr>
        <a:xfrm rot="5400000">
          <a:off x="5566257" y="-4515617"/>
          <a:ext cx="974956" cy="1000756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Used Step 2 – Pipeline 4 Preprocessing </a:t>
          </a:r>
        </a:p>
      </dsp:txBody>
      <dsp:txXfrm rot="-5400000">
        <a:off x="1049953" y="48280"/>
        <a:ext cx="9959972" cy="879770"/>
      </dsp:txXfrm>
    </dsp:sp>
    <dsp:sp modelId="{29BD2A6D-2D17-4F47-B233-B3D9C408F18E}">
      <dsp:nvSpPr>
        <dsp:cNvPr id="0" name=""/>
        <dsp:cNvSpPr/>
      </dsp:nvSpPr>
      <dsp:spPr>
        <a:xfrm rot="5400000">
          <a:off x="-224990" y="1428475"/>
          <a:ext cx="1499933" cy="1049953"/>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728462"/>
        <a:ext cx="1049953" cy="449980"/>
      </dsp:txXfrm>
    </dsp:sp>
    <dsp:sp modelId="{03BA3B0B-01BE-4CCD-8C1F-10271A6A2373}">
      <dsp:nvSpPr>
        <dsp:cNvPr id="0" name=""/>
        <dsp:cNvSpPr/>
      </dsp:nvSpPr>
      <dsp:spPr>
        <a:xfrm rot="5400000">
          <a:off x="5566257" y="-3312818"/>
          <a:ext cx="974956" cy="10007565"/>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Handled Class Imbalance using Random Oversampling</a:t>
          </a:r>
        </a:p>
      </dsp:txBody>
      <dsp:txXfrm rot="-5400000">
        <a:off x="1049953" y="1251079"/>
        <a:ext cx="9959972" cy="87977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9FD12-994C-42A4-A06E-D7DC525E0161}">
      <dsp:nvSpPr>
        <dsp:cNvPr id="0" name=""/>
        <dsp:cNvSpPr/>
      </dsp:nvSpPr>
      <dsp:spPr>
        <a:xfrm rot="5400000">
          <a:off x="5548200" y="-1851087"/>
          <a:ext cx="1949752" cy="6139365"/>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Improve Minority Class Representation</a:t>
          </a:r>
          <a:endParaRPr lang="en-US" sz="1800" b="0" kern="1200" dirty="0"/>
        </a:p>
        <a:p>
          <a:pPr marL="171450" lvl="1" indent="-171450" algn="l" defTabSz="800100">
            <a:lnSpc>
              <a:spcPct val="90000"/>
            </a:lnSpc>
            <a:spcBef>
              <a:spcPct val="0"/>
            </a:spcBef>
            <a:spcAft>
              <a:spcPct val="15000"/>
            </a:spcAft>
            <a:buChar char="•"/>
          </a:pPr>
          <a:r>
            <a:rPr lang="en-US" sz="1800" b="0" i="0" kern="1200" dirty="0"/>
            <a:t>Prevent Overfitting on Majority Class</a:t>
          </a:r>
          <a:endParaRPr lang="en-US" sz="1800" b="0" kern="1200" dirty="0"/>
        </a:p>
        <a:p>
          <a:pPr marL="171450" lvl="1" indent="-171450" algn="l" defTabSz="800100">
            <a:lnSpc>
              <a:spcPct val="90000"/>
            </a:lnSpc>
            <a:spcBef>
              <a:spcPct val="0"/>
            </a:spcBef>
            <a:spcAft>
              <a:spcPct val="15000"/>
            </a:spcAft>
            <a:buChar char="•"/>
          </a:pPr>
          <a:r>
            <a:rPr lang="en-US" sz="1800" b="0" i="0" kern="1200" dirty="0"/>
            <a:t>Avoid Information Loss</a:t>
          </a:r>
          <a:endParaRPr lang="en-US" sz="1800" b="0" kern="1200" dirty="0"/>
        </a:p>
      </dsp:txBody>
      <dsp:txXfrm rot="-5400000">
        <a:off x="3453394" y="338898"/>
        <a:ext cx="6044186" cy="1759394"/>
      </dsp:txXfrm>
    </dsp:sp>
    <dsp:sp modelId="{2E8E4503-6045-4C84-B998-A5A30543E0EF}">
      <dsp:nvSpPr>
        <dsp:cNvPr id="0" name=""/>
        <dsp:cNvSpPr/>
      </dsp:nvSpPr>
      <dsp:spPr>
        <a:xfrm>
          <a:off x="0" y="0"/>
          <a:ext cx="3453393" cy="24371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 Oversampling Benefits</a:t>
          </a:r>
        </a:p>
      </dsp:txBody>
      <dsp:txXfrm>
        <a:off x="118974" y="118974"/>
        <a:ext cx="3215445" cy="21992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224990" y="225676"/>
          <a:ext cx="1499933" cy="1049953"/>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525663"/>
        <a:ext cx="1049953" cy="449980"/>
      </dsp:txXfrm>
    </dsp:sp>
    <dsp:sp modelId="{37E9DBA8-C3D3-45C5-A3DA-CF2E6304EB1C}">
      <dsp:nvSpPr>
        <dsp:cNvPr id="0" name=""/>
        <dsp:cNvSpPr/>
      </dsp:nvSpPr>
      <dsp:spPr>
        <a:xfrm rot="5400000">
          <a:off x="5566257" y="-4515617"/>
          <a:ext cx="974956" cy="1000756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Used Step 2 – Pipeline 4 Preprocessing </a:t>
          </a:r>
        </a:p>
      </dsp:txBody>
      <dsp:txXfrm rot="-5400000">
        <a:off x="1049953" y="48280"/>
        <a:ext cx="9959972" cy="879770"/>
      </dsp:txXfrm>
    </dsp:sp>
    <dsp:sp modelId="{29BD2A6D-2D17-4F47-B233-B3D9C408F18E}">
      <dsp:nvSpPr>
        <dsp:cNvPr id="0" name=""/>
        <dsp:cNvSpPr/>
      </dsp:nvSpPr>
      <dsp:spPr>
        <a:xfrm rot="5400000">
          <a:off x="-224990" y="1428475"/>
          <a:ext cx="1499933" cy="1049953"/>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728462"/>
        <a:ext cx="1049953" cy="449980"/>
      </dsp:txXfrm>
    </dsp:sp>
    <dsp:sp modelId="{03BA3B0B-01BE-4CCD-8C1F-10271A6A2373}">
      <dsp:nvSpPr>
        <dsp:cNvPr id="0" name=""/>
        <dsp:cNvSpPr/>
      </dsp:nvSpPr>
      <dsp:spPr>
        <a:xfrm rot="5400000">
          <a:off x="5566257" y="-3312818"/>
          <a:ext cx="974956" cy="10007565"/>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Handled Class Imbalance using  SMOTE-NC Oversampling</a:t>
          </a:r>
        </a:p>
      </dsp:txBody>
      <dsp:txXfrm rot="-5400000">
        <a:off x="1049953" y="1251079"/>
        <a:ext cx="9959972" cy="8797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9FD12-994C-42A4-A06E-D7DC525E0161}">
      <dsp:nvSpPr>
        <dsp:cNvPr id="0" name=""/>
        <dsp:cNvSpPr/>
      </dsp:nvSpPr>
      <dsp:spPr>
        <a:xfrm rot="5400000">
          <a:off x="5548200" y="-1851087"/>
          <a:ext cx="1949752" cy="6139365"/>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Handling Continuous and Categorical Features</a:t>
          </a:r>
          <a:endParaRPr lang="en-US" sz="1800" b="0" kern="1200" dirty="0"/>
        </a:p>
        <a:p>
          <a:pPr marL="171450" lvl="1" indent="-171450" algn="l" defTabSz="800100">
            <a:lnSpc>
              <a:spcPct val="90000"/>
            </a:lnSpc>
            <a:spcBef>
              <a:spcPct val="0"/>
            </a:spcBef>
            <a:spcAft>
              <a:spcPct val="15000"/>
            </a:spcAft>
            <a:buChar char="•"/>
          </a:pPr>
          <a:r>
            <a:rPr lang="en-US" sz="1800" b="0" i="0" kern="1200" dirty="0"/>
            <a:t>Enhancing Generalization</a:t>
          </a:r>
          <a:endParaRPr lang="en-US" sz="1800" b="0" kern="1200" dirty="0"/>
        </a:p>
        <a:p>
          <a:pPr marL="171450" lvl="1" indent="-171450" algn="l" defTabSz="800100">
            <a:lnSpc>
              <a:spcPct val="90000"/>
            </a:lnSpc>
            <a:spcBef>
              <a:spcPct val="0"/>
            </a:spcBef>
            <a:spcAft>
              <a:spcPct val="15000"/>
            </a:spcAft>
            <a:buChar char="•"/>
          </a:pPr>
          <a:r>
            <a:rPr lang="en-US" sz="1800" b="0" i="0" kern="1200" dirty="0"/>
            <a:t>Avoiding Data Loss</a:t>
          </a:r>
          <a:endParaRPr lang="en-US" sz="1800" b="0" kern="1200" dirty="0"/>
        </a:p>
      </dsp:txBody>
      <dsp:txXfrm rot="-5400000">
        <a:off x="3453394" y="338898"/>
        <a:ext cx="6044186" cy="1759394"/>
      </dsp:txXfrm>
    </dsp:sp>
    <dsp:sp modelId="{2E8E4503-6045-4C84-B998-A5A30543E0EF}">
      <dsp:nvSpPr>
        <dsp:cNvPr id="0" name=""/>
        <dsp:cNvSpPr/>
      </dsp:nvSpPr>
      <dsp:spPr>
        <a:xfrm>
          <a:off x="0" y="0"/>
          <a:ext cx="3453393" cy="24371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SMOTE-NC Benefits</a:t>
          </a:r>
        </a:p>
      </dsp:txBody>
      <dsp:txXfrm>
        <a:off x="118974" y="118974"/>
        <a:ext cx="3215445" cy="21992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95992-074D-4796-B017-6A535363B592}">
      <dsp:nvSpPr>
        <dsp:cNvPr id="0" name=""/>
        <dsp:cNvSpPr/>
      </dsp:nvSpPr>
      <dsp:spPr>
        <a:xfrm>
          <a:off x="0" y="381128"/>
          <a:ext cx="9060961"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2492A7-BB6F-493E-8E34-64636974F3FA}">
      <dsp:nvSpPr>
        <dsp:cNvPr id="0" name=""/>
        <dsp:cNvSpPr/>
      </dsp:nvSpPr>
      <dsp:spPr>
        <a:xfrm>
          <a:off x="453048" y="130208"/>
          <a:ext cx="6342672"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738" tIns="0" rIns="239738"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Bank fraud: </a:t>
          </a:r>
          <a:r>
            <a:rPr lang="en-US" sz="1800" kern="1200" dirty="0">
              <a:latin typeface="Calibri" panose="020F0502020204030204" pitchFamily="34" charset="0"/>
              <a:cs typeface="Calibri" panose="020F0502020204030204" pitchFamily="34" charset="0"/>
            </a:rPr>
            <a:t>A financial institution challenge.</a:t>
          </a:r>
          <a:endParaRPr lang="en-US" sz="1800" kern="1200" dirty="0"/>
        </a:p>
      </dsp:txBody>
      <dsp:txXfrm>
        <a:off x="477546" y="154706"/>
        <a:ext cx="6293676" cy="452844"/>
      </dsp:txXfrm>
    </dsp:sp>
    <dsp:sp modelId="{1959797A-F0C2-4B44-A528-A9E25F99ACBE}">
      <dsp:nvSpPr>
        <dsp:cNvPr id="0" name=""/>
        <dsp:cNvSpPr/>
      </dsp:nvSpPr>
      <dsp:spPr>
        <a:xfrm>
          <a:off x="0" y="1152248"/>
          <a:ext cx="9060961" cy="428400"/>
        </a:xfrm>
        <a:prstGeom prst="rect">
          <a:avLst/>
        </a:prstGeom>
        <a:solidFill>
          <a:schemeClr val="lt1">
            <a:alpha val="90000"/>
            <a:hueOff val="0"/>
            <a:satOff val="0"/>
            <a:lumOff val="0"/>
            <a:alphaOff val="0"/>
          </a:schemeClr>
        </a:solidFill>
        <a:ln w="12700" cap="flat" cmpd="sng" algn="ctr">
          <a:solidFill>
            <a:schemeClr val="accent5">
              <a:hueOff val="2761679"/>
              <a:satOff val="-7123"/>
              <a:lumOff val="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862C88-56B7-47C2-A3B6-03598B18A7B1}">
      <dsp:nvSpPr>
        <dsp:cNvPr id="0" name=""/>
        <dsp:cNvSpPr/>
      </dsp:nvSpPr>
      <dsp:spPr>
        <a:xfrm>
          <a:off x="453048" y="901328"/>
          <a:ext cx="6342672" cy="501840"/>
        </a:xfrm>
        <a:prstGeom prst="roundRect">
          <a:avLst/>
        </a:prstGeom>
        <a:solidFill>
          <a:schemeClr val="accent5">
            <a:hueOff val="2761679"/>
            <a:satOff val="-7123"/>
            <a:lumOff val="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738" tIns="0" rIns="239738"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Detecting fraud: </a:t>
          </a:r>
          <a:r>
            <a:rPr lang="en-US" sz="1800" kern="1200" dirty="0">
              <a:latin typeface="Calibri" panose="020F0502020204030204" pitchFamily="34" charset="0"/>
              <a:cs typeface="Calibri" panose="020F0502020204030204" pitchFamily="34" charset="0"/>
            </a:rPr>
            <a:t>Key to success.</a:t>
          </a:r>
        </a:p>
      </dsp:txBody>
      <dsp:txXfrm>
        <a:off x="477546" y="925826"/>
        <a:ext cx="6293676" cy="452844"/>
      </dsp:txXfrm>
    </dsp:sp>
    <dsp:sp modelId="{FEE28575-EC4E-44D4-8846-3280C442FAAE}">
      <dsp:nvSpPr>
        <dsp:cNvPr id="0" name=""/>
        <dsp:cNvSpPr/>
      </dsp:nvSpPr>
      <dsp:spPr>
        <a:xfrm>
          <a:off x="0" y="1923368"/>
          <a:ext cx="9060961" cy="428400"/>
        </a:xfrm>
        <a:prstGeom prst="rect">
          <a:avLst/>
        </a:prstGeom>
        <a:solidFill>
          <a:schemeClr val="lt1">
            <a:alpha val="90000"/>
            <a:hueOff val="0"/>
            <a:satOff val="0"/>
            <a:lumOff val="0"/>
            <a:alphaOff val="0"/>
          </a:schemeClr>
        </a:solidFill>
        <a:ln w="12700" cap="flat" cmpd="sng" algn="ctr">
          <a:solidFill>
            <a:schemeClr val="accent5">
              <a:hueOff val="5523357"/>
              <a:satOff val="-14245"/>
              <a:lumOff val="12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66A11-F5D6-4EB5-BB48-A5BC7AF71AFA}">
      <dsp:nvSpPr>
        <dsp:cNvPr id="0" name=""/>
        <dsp:cNvSpPr/>
      </dsp:nvSpPr>
      <dsp:spPr>
        <a:xfrm>
          <a:off x="453048" y="1672448"/>
          <a:ext cx="6342672" cy="501840"/>
        </a:xfrm>
        <a:prstGeom prst="roundRect">
          <a:avLst/>
        </a:prstGeom>
        <a:solidFill>
          <a:schemeClr val="accent5">
            <a:hueOff val="5523357"/>
            <a:satOff val="-14245"/>
            <a:lumOff val="1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738" tIns="0" rIns="239738"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Imbalanced data</a:t>
          </a:r>
          <a:r>
            <a:rPr lang="en-US" sz="1800" kern="1200" dirty="0">
              <a:latin typeface="Calibri" panose="020F0502020204030204" pitchFamily="34" charset="0"/>
              <a:cs typeface="Calibri" panose="020F0502020204030204" pitchFamily="34" charset="0"/>
            </a:rPr>
            <a:t>: Model development challenge.</a:t>
          </a:r>
        </a:p>
      </dsp:txBody>
      <dsp:txXfrm>
        <a:off x="477546" y="1696946"/>
        <a:ext cx="6293676" cy="452844"/>
      </dsp:txXfrm>
    </dsp:sp>
    <dsp:sp modelId="{5D84DFCB-AC83-4577-855C-0EB073A2D66D}">
      <dsp:nvSpPr>
        <dsp:cNvPr id="0" name=""/>
        <dsp:cNvSpPr/>
      </dsp:nvSpPr>
      <dsp:spPr>
        <a:xfrm>
          <a:off x="0" y="2694488"/>
          <a:ext cx="9060961" cy="428400"/>
        </a:xfrm>
        <a:prstGeom prst="rect">
          <a:avLst/>
        </a:prstGeom>
        <a:solidFill>
          <a:schemeClr val="lt1">
            <a:alpha val="90000"/>
            <a:hueOff val="0"/>
            <a:satOff val="0"/>
            <a:lumOff val="0"/>
            <a:alphaOff val="0"/>
          </a:schemeClr>
        </a:solidFill>
        <a:ln w="12700" cap="flat" cmpd="sng" algn="ctr">
          <a:solidFill>
            <a:schemeClr val="accent5">
              <a:hueOff val="8285036"/>
              <a:satOff val="-21368"/>
              <a:lumOff val="1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D4A98E-4B29-4087-8D21-35248C9F1848}">
      <dsp:nvSpPr>
        <dsp:cNvPr id="0" name=""/>
        <dsp:cNvSpPr/>
      </dsp:nvSpPr>
      <dsp:spPr>
        <a:xfrm>
          <a:off x="453048" y="2443568"/>
          <a:ext cx="6342672" cy="501840"/>
        </a:xfrm>
        <a:prstGeom prst="roundRect">
          <a:avLst/>
        </a:prstGeom>
        <a:solidFill>
          <a:schemeClr val="accent5">
            <a:hueOff val="8285036"/>
            <a:satOff val="-21368"/>
            <a:lumOff val="1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738" tIns="0" rIns="239738"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Privacy-preserving</a:t>
          </a:r>
          <a:r>
            <a:rPr lang="en-US" sz="1800" kern="1200" dirty="0">
              <a:latin typeface="Calibri" panose="020F0502020204030204" pitchFamily="34" charset="0"/>
              <a:cs typeface="Calibri" panose="020F0502020204030204" pitchFamily="34" charset="0"/>
            </a:rPr>
            <a:t>: Dataset features.</a:t>
          </a:r>
        </a:p>
      </dsp:txBody>
      <dsp:txXfrm>
        <a:off x="477546" y="2468066"/>
        <a:ext cx="6293676" cy="452844"/>
      </dsp:txXfrm>
    </dsp:sp>
    <dsp:sp modelId="{2FF4F0E1-377C-4A6A-BFA2-6F22C98D76C0}">
      <dsp:nvSpPr>
        <dsp:cNvPr id="0" name=""/>
        <dsp:cNvSpPr/>
      </dsp:nvSpPr>
      <dsp:spPr>
        <a:xfrm>
          <a:off x="0" y="3465608"/>
          <a:ext cx="9060961" cy="428400"/>
        </a:xfrm>
        <a:prstGeom prst="rect">
          <a:avLst/>
        </a:prstGeom>
        <a:solidFill>
          <a:schemeClr val="lt1">
            <a:alpha val="90000"/>
            <a:hueOff val="0"/>
            <a:satOff val="0"/>
            <a:lumOff val="0"/>
            <a:alphaOff val="0"/>
          </a:schemeClr>
        </a:solidFill>
        <a:ln w="12700" cap="flat" cmpd="sng" algn="ctr">
          <a:solidFill>
            <a:schemeClr val="accent5">
              <a:hueOff val="11046714"/>
              <a:satOff val="-28490"/>
              <a:lumOff val="25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7A3313-BC86-4EB7-9B65-0EF51A66D319}">
      <dsp:nvSpPr>
        <dsp:cNvPr id="0" name=""/>
        <dsp:cNvSpPr/>
      </dsp:nvSpPr>
      <dsp:spPr>
        <a:xfrm>
          <a:off x="453048" y="3214688"/>
          <a:ext cx="6342672" cy="501840"/>
        </a:xfrm>
        <a:prstGeom prst="roundRect">
          <a:avLst/>
        </a:prstGeom>
        <a:solidFill>
          <a:schemeClr val="accent5">
            <a:hueOff val="11046714"/>
            <a:satOff val="-28490"/>
            <a:lumOff val="2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738" tIns="0" rIns="239738"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Reducing financial risks: </a:t>
          </a:r>
          <a:r>
            <a:rPr lang="en-US" sz="1800" kern="1200" dirty="0">
              <a:latin typeface="Calibri" panose="020F0502020204030204" pitchFamily="34" charset="0"/>
              <a:cs typeface="Calibri" panose="020F0502020204030204" pitchFamily="34" charset="0"/>
            </a:rPr>
            <a:t>Fraud detection impact.</a:t>
          </a:r>
        </a:p>
      </dsp:txBody>
      <dsp:txXfrm>
        <a:off x="477546" y="3239186"/>
        <a:ext cx="6293676" cy="452844"/>
      </dsp:txXfrm>
    </dsp:sp>
    <dsp:sp modelId="{26164ECC-A49F-42E4-879B-5ADA6BA16FD2}">
      <dsp:nvSpPr>
        <dsp:cNvPr id="0" name=""/>
        <dsp:cNvSpPr/>
      </dsp:nvSpPr>
      <dsp:spPr>
        <a:xfrm>
          <a:off x="0" y="4353090"/>
          <a:ext cx="9060961" cy="428400"/>
        </a:xfrm>
        <a:prstGeom prst="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531F85-273D-4815-A4CF-3F12A6E503AF}">
      <dsp:nvSpPr>
        <dsp:cNvPr id="0" name=""/>
        <dsp:cNvSpPr/>
      </dsp:nvSpPr>
      <dsp:spPr>
        <a:xfrm>
          <a:off x="453048" y="3985808"/>
          <a:ext cx="6342672" cy="618201"/>
        </a:xfrm>
        <a:prstGeom prst="roundRect">
          <a:avLst/>
        </a:prstGeom>
        <a:solidFill>
          <a:schemeClr val="accent5">
            <a:hueOff val="13808393"/>
            <a:satOff val="-35613"/>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738" tIns="0" rIns="239738"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Enhancing customer trust: </a:t>
          </a:r>
          <a:r>
            <a:rPr lang="en-US" sz="1800" kern="1200" dirty="0">
              <a:latin typeface="Calibri" panose="020F0502020204030204" pitchFamily="34" charset="0"/>
              <a:cs typeface="Calibri" panose="020F0502020204030204" pitchFamily="34" charset="0"/>
            </a:rPr>
            <a:t>Fraud prevention importance.</a:t>
          </a:r>
        </a:p>
      </dsp:txBody>
      <dsp:txXfrm>
        <a:off x="483226" y="4015986"/>
        <a:ext cx="6282316" cy="55784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224990" y="225676"/>
          <a:ext cx="1499933" cy="1049953"/>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525663"/>
        <a:ext cx="1049953" cy="449980"/>
      </dsp:txXfrm>
    </dsp:sp>
    <dsp:sp modelId="{37E9DBA8-C3D3-45C5-A3DA-CF2E6304EB1C}">
      <dsp:nvSpPr>
        <dsp:cNvPr id="0" name=""/>
        <dsp:cNvSpPr/>
      </dsp:nvSpPr>
      <dsp:spPr>
        <a:xfrm rot="5400000">
          <a:off x="5566257" y="-4515617"/>
          <a:ext cx="974956" cy="1000756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Used Step 2 – Pipeline 4 Preprocessing </a:t>
          </a:r>
        </a:p>
      </dsp:txBody>
      <dsp:txXfrm rot="-5400000">
        <a:off x="1049953" y="48280"/>
        <a:ext cx="9959972" cy="879770"/>
      </dsp:txXfrm>
    </dsp:sp>
    <dsp:sp modelId="{29BD2A6D-2D17-4F47-B233-B3D9C408F18E}">
      <dsp:nvSpPr>
        <dsp:cNvPr id="0" name=""/>
        <dsp:cNvSpPr/>
      </dsp:nvSpPr>
      <dsp:spPr>
        <a:xfrm rot="5400000">
          <a:off x="-224990" y="1428475"/>
          <a:ext cx="1499933" cy="1049953"/>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728462"/>
        <a:ext cx="1049953" cy="449980"/>
      </dsp:txXfrm>
    </dsp:sp>
    <dsp:sp modelId="{03BA3B0B-01BE-4CCD-8C1F-10271A6A2373}">
      <dsp:nvSpPr>
        <dsp:cNvPr id="0" name=""/>
        <dsp:cNvSpPr/>
      </dsp:nvSpPr>
      <dsp:spPr>
        <a:xfrm rot="5400000">
          <a:off x="5566257" y="-3312818"/>
          <a:ext cx="974956" cy="10007565"/>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Handled Class Imbalance using Random Undersampling followed by Random Oversampling</a:t>
          </a:r>
        </a:p>
      </dsp:txBody>
      <dsp:txXfrm rot="-5400000">
        <a:off x="1049953" y="1251079"/>
        <a:ext cx="9959972" cy="87977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9FD12-994C-42A4-A06E-D7DC525E0161}">
      <dsp:nvSpPr>
        <dsp:cNvPr id="0" name=""/>
        <dsp:cNvSpPr/>
      </dsp:nvSpPr>
      <dsp:spPr>
        <a:xfrm rot="5400000">
          <a:off x="5548200" y="-1851087"/>
          <a:ext cx="1949752" cy="6139365"/>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a:t>Improved Generalization</a:t>
          </a:r>
          <a:endParaRPr lang="en-US" sz="1800" b="0" kern="1200" dirty="0"/>
        </a:p>
        <a:p>
          <a:pPr marL="171450" lvl="1" indent="-171450" algn="l" defTabSz="800100">
            <a:lnSpc>
              <a:spcPct val="90000"/>
            </a:lnSpc>
            <a:spcBef>
              <a:spcPct val="0"/>
            </a:spcBef>
            <a:spcAft>
              <a:spcPct val="15000"/>
            </a:spcAft>
            <a:buChar char="•"/>
          </a:pPr>
          <a:r>
            <a:rPr lang="en-US" sz="1800" b="0" i="0" kern="1200" dirty="0"/>
            <a:t>Reduced Overfitting</a:t>
          </a:r>
          <a:endParaRPr lang="en-US" sz="1800" b="0" kern="1200" dirty="0"/>
        </a:p>
        <a:p>
          <a:pPr marL="171450" lvl="1" indent="-171450" algn="l" defTabSz="800100">
            <a:lnSpc>
              <a:spcPct val="90000"/>
            </a:lnSpc>
            <a:spcBef>
              <a:spcPct val="0"/>
            </a:spcBef>
            <a:spcAft>
              <a:spcPct val="15000"/>
            </a:spcAft>
            <a:buChar char="•"/>
          </a:pPr>
          <a:r>
            <a:rPr lang="en-US" sz="1800" b="0" i="0" kern="1200" dirty="0"/>
            <a:t>Computationally Efficient</a:t>
          </a:r>
          <a:endParaRPr lang="en-US" sz="1800" b="0" kern="1200" dirty="0"/>
        </a:p>
      </dsp:txBody>
      <dsp:txXfrm rot="-5400000">
        <a:off x="3453394" y="338898"/>
        <a:ext cx="6044186" cy="1759394"/>
      </dsp:txXfrm>
    </dsp:sp>
    <dsp:sp modelId="{2E8E4503-6045-4C84-B998-A5A30543E0EF}">
      <dsp:nvSpPr>
        <dsp:cNvPr id="0" name=""/>
        <dsp:cNvSpPr/>
      </dsp:nvSpPr>
      <dsp:spPr>
        <a:xfrm>
          <a:off x="0" y="0"/>
          <a:ext cx="3453393" cy="24371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dirty="0"/>
            <a:t>Undersampling then Oversampling</a:t>
          </a:r>
          <a:r>
            <a:rPr lang="en-US" sz="1800" kern="1200" dirty="0"/>
            <a:t> Benefits</a:t>
          </a:r>
        </a:p>
      </dsp:txBody>
      <dsp:txXfrm>
        <a:off x="118974" y="118974"/>
        <a:ext cx="3215445" cy="219924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224990" y="225676"/>
          <a:ext cx="1499933" cy="1049953"/>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525663"/>
        <a:ext cx="1049953" cy="449980"/>
      </dsp:txXfrm>
    </dsp:sp>
    <dsp:sp modelId="{37E9DBA8-C3D3-45C5-A3DA-CF2E6304EB1C}">
      <dsp:nvSpPr>
        <dsp:cNvPr id="0" name=""/>
        <dsp:cNvSpPr/>
      </dsp:nvSpPr>
      <dsp:spPr>
        <a:xfrm rot="5400000">
          <a:off x="5566257" y="-4515617"/>
          <a:ext cx="974956" cy="1000756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Used Step 2 – Pipeline 4 Preprocessing </a:t>
          </a:r>
        </a:p>
      </dsp:txBody>
      <dsp:txXfrm rot="-5400000">
        <a:off x="1049953" y="48280"/>
        <a:ext cx="9959972" cy="879770"/>
      </dsp:txXfrm>
    </dsp:sp>
    <dsp:sp modelId="{29BD2A6D-2D17-4F47-B233-B3D9C408F18E}">
      <dsp:nvSpPr>
        <dsp:cNvPr id="0" name=""/>
        <dsp:cNvSpPr/>
      </dsp:nvSpPr>
      <dsp:spPr>
        <a:xfrm rot="5400000">
          <a:off x="-224990" y="1428475"/>
          <a:ext cx="1499933" cy="1049953"/>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728462"/>
        <a:ext cx="1049953" cy="449980"/>
      </dsp:txXfrm>
    </dsp:sp>
    <dsp:sp modelId="{03BA3B0B-01BE-4CCD-8C1F-10271A6A2373}">
      <dsp:nvSpPr>
        <dsp:cNvPr id="0" name=""/>
        <dsp:cNvSpPr/>
      </dsp:nvSpPr>
      <dsp:spPr>
        <a:xfrm rot="5400000">
          <a:off x="5566257" y="-3312818"/>
          <a:ext cx="974956" cy="10007565"/>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Handled Class Imbalance </a:t>
          </a:r>
          <a:r>
            <a:rPr lang="en-US" sz="1800" b="0" i="0" kern="1200" dirty="0"/>
            <a:t>using Near Miss Undersampling then SOMTE-NC Oversampling</a:t>
          </a:r>
          <a:endParaRPr lang="en-US" sz="1800" b="0" kern="1200" dirty="0"/>
        </a:p>
      </dsp:txBody>
      <dsp:txXfrm rot="-5400000">
        <a:off x="1049953" y="1251079"/>
        <a:ext cx="9959972" cy="87977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9FD12-994C-42A4-A06E-D7DC525E0161}">
      <dsp:nvSpPr>
        <dsp:cNvPr id="0" name=""/>
        <dsp:cNvSpPr/>
      </dsp:nvSpPr>
      <dsp:spPr>
        <a:xfrm rot="5400000">
          <a:off x="5549152" y="-1851087"/>
          <a:ext cx="1947847" cy="6139365"/>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a:t>Improved Generalization</a:t>
          </a:r>
          <a:endParaRPr lang="en-US" sz="1800" b="0" kern="1200" dirty="0"/>
        </a:p>
        <a:p>
          <a:pPr marL="171450" lvl="1" indent="-171450" algn="l" defTabSz="800100">
            <a:lnSpc>
              <a:spcPct val="90000"/>
            </a:lnSpc>
            <a:spcBef>
              <a:spcPct val="0"/>
            </a:spcBef>
            <a:spcAft>
              <a:spcPct val="15000"/>
            </a:spcAft>
            <a:buChar char="•"/>
          </a:pPr>
          <a:r>
            <a:rPr lang="en-US" sz="1800" b="0" i="0" kern="1200" dirty="0"/>
            <a:t>Reduced Overfitting</a:t>
          </a:r>
          <a:endParaRPr lang="en-US" sz="1800" b="0" kern="1200" dirty="0"/>
        </a:p>
        <a:p>
          <a:pPr marL="171450" lvl="1" indent="-171450" algn="l" defTabSz="800100">
            <a:lnSpc>
              <a:spcPct val="90000"/>
            </a:lnSpc>
            <a:spcBef>
              <a:spcPct val="0"/>
            </a:spcBef>
            <a:spcAft>
              <a:spcPct val="15000"/>
            </a:spcAft>
            <a:buChar char="•"/>
          </a:pPr>
          <a:r>
            <a:rPr lang="en-US" sz="1800" b="0" i="0" kern="1200" dirty="0"/>
            <a:t>Computationally Efficient</a:t>
          </a:r>
          <a:endParaRPr lang="en-US" sz="1800" b="0" kern="1200" dirty="0"/>
        </a:p>
        <a:p>
          <a:pPr marL="171450" lvl="1" indent="-171450" algn="l" defTabSz="800100">
            <a:lnSpc>
              <a:spcPct val="90000"/>
            </a:lnSpc>
            <a:spcBef>
              <a:spcPct val="0"/>
            </a:spcBef>
            <a:spcAft>
              <a:spcPct val="15000"/>
            </a:spcAft>
            <a:buChar char="•"/>
          </a:pPr>
          <a:r>
            <a:rPr lang="en-US" sz="1800" b="0" i="0" kern="1200" dirty="0"/>
            <a:t>Complementary Effects</a:t>
          </a:r>
          <a:endParaRPr lang="en-US" sz="1800" b="0" kern="1200" dirty="0"/>
        </a:p>
        <a:p>
          <a:pPr marL="171450" lvl="1" indent="-171450" algn="l" defTabSz="800100">
            <a:lnSpc>
              <a:spcPct val="90000"/>
            </a:lnSpc>
            <a:spcBef>
              <a:spcPct val="0"/>
            </a:spcBef>
            <a:spcAft>
              <a:spcPct val="15000"/>
            </a:spcAft>
            <a:buChar char="•"/>
          </a:pPr>
          <a:r>
            <a:rPr lang="en-US" sz="1800" b="0" i="0" kern="1200" dirty="0"/>
            <a:t>Handling Continuous and Categorical Features</a:t>
          </a:r>
          <a:endParaRPr lang="en-US" sz="1800" b="0" kern="1200" dirty="0"/>
        </a:p>
        <a:p>
          <a:pPr marL="171450" lvl="1" indent="-171450" algn="l" defTabSz="800100">
            <a:lnSpc>
              <a:spcPct val="90000"/>
            </a:lnSpc>
            <a:spcBef>
              <a:spcPct val="0"/>
            </a:spcBef>
            <a:spcAft>
              <a:spcPct val="15000"/>
            </a:spcAft>
            <a:buChar char="•"/>
          </a:pPr>
          <a:endParaRPr lang="en-US" sz="1800" b="0" kern="1200" dirty="0"/>
        </a:p>
      </dsp:txBody>
      <dsp:txXfrm rot="-5400000">
        <a:off x="3453393" y="339758"/>
        <a:ext cx="6044279" cy="1757675"/>
      </dsp:txXfrm>
    </dsp:sp>
    <dsp:sp modelId="{2E8E4503-6045-4C84-B998-A5A30543E0EF}">
      <dsp:nvSpPr>
        <dsp:cNvPr id="0" name=""/>
        <dsp:cNvSpPr/>
      </dsp:nvSpPr>
      <dsp:spPr>
        <a:xfrm>
          <a:off x="0" y="1190"/>
          <a:ext cx="3453393" cy="243480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dirty="0"/>
            <a:t>Near Miss Undersampling then SMOTE-NC Oversampling</a:t>
          </a:r>
          <a:r>
            <a:rPr lang="en-US" sz="1800" kern="1200" dirty="0"/>
            <a:t> Benefits</a:t>
          </a:r>
        </a:p>
      </dsp:txBody>
      <dsp:txXfrm>
        <a:off x="118858" y="120048"/>
        <a:ext cx="3215677" cy="219709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224990" y="225676"/>
          <a:ext cx="1499933" cy="1049953"/>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525663"/>
        <a:ext cx="1049953" cy="449980"/>
      </dsp:txXfrm>
    </dsp:sp>
    <dsp:sp modelId="{37E9DBA8-C3D3-45C5-A3DA-CF2E6304EB1C}">
      <dsp:nvSpPr>
        <dsp:cNvPr id="0" name=""/>
        <dsp:cNvSpPr/>
      </dsp:nvSpPr>
      <dsp:spPr>
        <a:xfrm rot="5400000">
          <a:off x="5566257" y="-4515617"/>
          <a:ext cx="974956" cy="1000756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Used Step 2 – Pipeline 4 Preprocessing </a:t>
          </a:r>
        </a:p>
      </dsp:txBody>
      <dsp:txXfrm rot="-5400000">
        <a:off x="1049953" y="48280"/>
        <a:ext cx="9959972" cy="879770"/>
      </dsp:txXfrm>
    </dsp:sp>
    <dsp:sp modelId="{29BD2A6D-2D17-4F47-B233-B3D9C408F18E}">
      <dsp:nvSpPr>
        <dsp:cNvPr id="0" name=""/>
        <dsp:cNvSpPr/>
      </dsp:nvSpPr>
      <dsp:spPr>
        <a:xfrm rot="5400000">
          <a:off x="-224990" y="1428475"/>
          <a:ext cx="1499933" cy="1049953"/>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728462"/>
        <a:ext cx="1049953" cy="449980"/>
      </dsp:txXfrm>
    </dsp:sp>
    <dsp:sp modelId="{03BA3B0B-01BE-4CCD-8C1F-10271A6A2373}">
      <dsp:nvSpPr>
        <dsp:cNvPr id="0" name=""/>
        <dsp:cNvSpPr/>
      </dsp:nvSpPr>
      <dsp:spPr>
        <a:xfrm rot="5400000">
          <a:off x="5566257" y="-3312818"/>
          <a:ext cx="974956" cy="10007565"/>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Handled Class Imbalance </a:t>
          </a:r>
          <a:r>
            <a:rPr lang="en-US" sz="1800" b="0" i="0" kern="1200" dirty="0"/>
            <a:t>using Near Miss Undersampling then SOMTE-NC Oversampling and Stratifying</a:t>
          </a:r>
          <a:endParaRPr lang="en-US" sz="1800" b="0" kern="1200" dirty="0"/>
        </a:p>
      </dsp:txBody>
      <dsp:txXfrm rot="-5400000">
        <a:off x="1049953" y="1251079"/>
        <a:ext cx="9959972" cy="87977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9FD12-994C-42A4-A06E-D7DC525E0161}">
      <dsp:nvSpPr>
        <dsp:cNvPr id="0" name=""/>
        <dsp:cNvSpPr/>
      </dsp:nvSpPr>
      <dsp:spPr>
        <a:xfrm rot="5400000">
          <a:off x="5333814" y="-1774651"/>
          <a:ext cx="2378523" cy="6139365"/>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a:t>Improved Generalization</a:t>
          </a:r>
          <a:endParaRPr lang="en-US" sz="1800" b="0" kern="1200" dirty="0"/>
        </a:p>
        <a:p>
          <a:pPr marL="171450" lvl="1" indent="-171450" algn="l" defTabSz="800100">
            <a:lnSpc>
              <a:spcPct val="90000"/>
            </a:lnSpc>
            <a:spcBef>
              <a:spcPct val="0"/>
            </a:spcBef>
            <a:spcAft>
              <a:spcPct val="15000"/>
            </a:spcAft>
            <a:buChar char="•"/>
          </a:pPr>
          <a:r>
            <a:rPr lang="en-US" sz="1800" b="0" i="0" kern="1200" dirty="0"/>
            <a:t>Reduced Overfitting</a:t>
          </a:r>
          <a:endParaRPr lang="en-US" sz="1800" b="0" kern="1200" dirty="0"/>
        </a:p>
        <a:p>
          <a:pPr marL="171450" lvl="1" indent="-171450" algn="l" defTabSz="800100">
            <a:lnSpc>
              <a:spcPct val="90000"/>
            </a:lnSpc>
            <a:spcBef>
              <a:spcPct val="0"/>
            </a:spcBef>
            <a:spcAft>
              <a:spcPct val="15000"/>
            </a:spcAft>
            <a:buChar char="•"/>
          </a:pPr>
          <a:r>
            <a:rPr lang="en-US" sz="1800" b="0" i="0" kern="1200" dirty="0"/>
            <a:t>Computationally Efficient</a:t>
          </a:r>
          <a:endParaRPr lang="en-US" sz="1800" b="0" kern="1200" dirty="0"/>
        </a:p>
        <a:p>
          <a:pPr marL="171450" lvl="1" indent="-171450" algn="l" defTabSz="800100">
            <a:lnSpc>
              <a:spcPct val="90000"/>
            </a:lnSpc>
            <a:spcBef>
              <a:spcPct val="0"/>
            </a:spcBef>
            <a:spcAft>
              <a:spcPct val="15000"/>
            </a:spcAft>
            <a:buChar char="•"/>
          </a:pPr>
          <a:r>
            <a:rPr lang="en-US" sz="1800" b="0" i="0" kern="1200" dirty="0"/>
            <a:t>Complementary Effects</a:t>
          </a:r>
          <a:endParaRPr lang="en-US" sz="1800" b="0" kern="1200" dirty="0"/>
        </a:p>
        <a:p>
          <a:pPr marL="171450" lvl="1" indent="-171450" algn="l" defTabSz="800100">
            <a:lnSpc>
              <a:spcPct val="90000"/>
            </a:lnSpc>
            <a:spcBef>
              <a:spcPct val="0"/>
            </a:spcBef>
            <a:spcAft>
              <a:spcPct val="15000"/>
            </a:spcAft>
            <a:buChar char="•"/>
          </a:pPr>
          <a:r>
            <a:rPr lang="en-US" sz="1800" b="0" i="0" kern="1200" dirty="0"/>
            <a:t>Handling Continuous and Categorical Features</a:t>
          </a:r>
          <a:endParaRPr lang="en-US" sz="1800" b="0" kern="1200" dirty="0"/>
        </a:p>
        <a:p>
          <a:pPr marL="171450" lvl="1" indent="-171450" algn="l" defTabSz="800100">
            <a:lnSpc>
              <a:spcPct val="90000"/>
            </a:lnSpc>
            <a:spcBef>
              <a:spcPct val="0"/>
            </a:spcBef>
            <a:spcAft>
              <a:spcPct val="15000"/>
            </a:spcAft>
            <a:buChar char="•"/>
          </a:pPr>
          <a:r>
            <a:rPr lang="en-US" sz="1800" b="0" kern="1200" dirty="0"/>
            <a:t>Maintain the distribution of classes across the train and test datasets</a:t>
          </a:r>
        </a:p>
        <a:p>
          <a:pPr marL="171450" lvl="1" indent="-171450" algn="l" defTabSz="800100">
            <a:lnSpc>
              <a:spcPct val="90000"/>
            </a:lnSpc>
            <a:spcBef>
              <a:spcPct val="0"/>
            </a:spcBef>
            <a:spcAft>
              <a:spcPct val="15000"/>
            </a:spcAft>
            <a:buChar char="•"/>
          </a:pPr>
          <a:endParaRPr lang="en-US" sz="1800" b="0" kern="1200" dirty="0"/>
        </a:p>
      </dsp:txBody>
      <dsp:txXfrm rot="-5400000">
        <a:off x="3453393" y="221880"/>
        <a:ext cx="6023255" cy="2146303"/>
      </dsp:txXfrm>
    </dsp:sp>
    <dsp:sp modelId="{2E8E4503-6045-4C84-B998-A5A30543E0EF}">
      <dsp:nvSpPr>
        <dsp:cNvPr id="0" name=""/>
        <dsp:cNvSpPr/>
      </dsp:nvSpPr>
      <dsp:spPr>
        <a:xfrm>
          <a:off x="0" y="1264"/>
          <a:ext cx="3453393" cy="25875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dirty="0"/>
            <a:t>Near Miss Undersampling then SMOTE-NC Oversampling</a:t>
          </a:r>
          <a:r>
            <a:rPr lang="en-US" sz="1800" kern="1200" dirty="0"/>
            <a:t> and Stratifying Benefits</a:t>
          </a:r>
        </a:p>
      </dsp:txBody>
      <dsp:txXfrm>
        <a:off x="126313" y="127577"/>
        <a:ext cx="3200767" cy="23349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46EFA-8824-4FA0-90A0-839E7C41F34C}">
      <dsp:nvSpPr>
        <dsp:cNvPr id="0" name=""/>
        <dsp:cNvSpPr/>
      </dsp:nvSpPr>
      <dsp:spPr>
        <a:xfrm>
          <a:off x="0" y="303239"/>
          <a:ext cx="9601200"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6E3E30-325E-4185-8E0A-D88BAABAB60B}">
      <dsp:nvSpPr>
        <dsp:cNvPr id="0" name=""/>
        <dsp:cNvSpPr/>
      </dsp:nvSpPr>
      <dsp:spPr>
        <a:xfrm>
          <a:off x="480060" y="37559"/>
          <a:ext cx="6720840"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Fraud detection: </a:t>
          </a:r>
          <a:r>
            <a:rPr lang="en-US" sz="1800" kern="1200" dirty="0">
              <a:latin typeface="Calibri" panose="020F0502020204030204" pitchFamily="34" charset="0"/>
              <a:cs typeface="Calibri" panose="020F0502020204030204" pitchFamily="34" charset="0"/>
            </a:rPr>
            <a:t>Safeguarding customers and institutions.</a:t>
          </a:r>
        </a:p>
      </dsp:txBody>
      <dsp:txXfrm>
        <a:off x="505999" y="63498"/>
        <a:ext cx="6668962" cy="479482"/>
      </dsp:txXfrm>
    </dsp:sp>
    <dsp:sp modelId="{1976CCDA-0D2B-4D1E-96DD-C53D0E02D688}">
      <dsp:nvSpPr>
        <dsp:cNvPr id="0" name=""/>
        <dsp:cNvSpPr/>
      </dsp:nvSpPr>
      <dsp:spPr>
        <a:xfrm>
          <a:off x="0" y="1119719"/>
          <a:ext cx="9601200" cy="453600"/>
        </a:xfrm>
        <a:prstGeom prst="rect">
          <a:avLst/>
        </a:prstGeom>
        <a:solidFill>
          <a:schemeClr val="lt1">
            <a:alpha val="90000"/>
            <a:hueOff val="0"/>
            <a:satOff val="0"/>
            <a:lumOff val="0"/>
            <a:alphaOff val="0"/>
          </a:schemeClr>
        </a:solidFill>
        <a:ln w="12700" cap="flat" cmpd="sng" algn="ctr">
          <a:solidFill>
            <a:schemeClr val="accent5">
              <a:hueOff val="2761679"/>
              <a:satOff val="-7123"/>
              <a:lumOff val="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78D30-D692-4030-9459-71507537B4D7}">
      <dsp:nvSpPr>
        <dsp:cNvPr id="0" name=""/>
        <dsp:cNvSpPr/>
      </dsp:nvSpPr>
      <dsp:spPr>
        <a:xfrm>
          <a:off x="480060" y="854039"/>
          <a:ext cx="6720840" cy="531360"/>
        </a:xfrm>
        <a:prstGeom prst="roundRect">
          <a:avLst/>
        </a:prstGeom>
        <a:solidFill>
          <a:schemeClr val="accent5">
            <a:hueOff val="2761679"/>
            <a:satOff val="-7123"/>
            <a:lumOff val="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Transaction security</a:t>
          </a:r>
          <a:r>
            <a:rPr lang="en-US" sz="1800" kern="1200" dirty="0">
              <a:latin typeface="Calibri" panose="020F0502020204030204" pitchFamily="34" charset="0"/>
              <a:cs typeface="Calibri" panose="020F0502020204030204" pitchFamily="34" charset="0"/>
            </a:rPr>
            <a:t>: Maintaining financial safety.</a:t>
          </a:r>
        </a:p>
      </dsp:txBody>
      <dsp:txXfrm>
        <a:off x="505999" y="879978"/>
        <a:ext cx="6668962" cy="479482"/>
      </dsp:txXfrm>
    </dsp:sp>
    <dsp:sp modelId="{1927159A-AF33-4C84-B0B8-405E8D6697C1}">
      <dsp:nvSpPr>
        <dsp:cNvPr id="0" name=""/>
        <dsp:cNvSpPr/>
      </dsp:nvSpPr>
      <dsp:spPr>
        <a:xfrm>
          <a:off x="0" y="1936199"/>
          <a:ext cx="9601200" cy="453600"/>
        </a:xfrm>
        <a:prstGeom prst="rect">
          <a:avLst/>
        </a:prstGeom>
        <a:solidFill>
          <a:schemeClr val="lt1">
            <a:alpha val="90000"/>
            <a:hueOff val="0"/>
            <a:satOff val="0"/>
            <a:lumOff val="0"/>
            <a:alphaOff val="0"/>
          </a:schemeClr>
        </a:solidFill>
        <a:ln w="12700" cap="flat" cmpd="sng" algn="ctr">
          <a:solidFill>
            <a:schemeClr val="accent5">
              <a:hueOff val="5523357"/>
              <a:satOff val="-14245"/>
              <a:lumOff val="12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2C9B05-674A-4788-A81A-8389AA62ABC4}">
      <dsp:nvSpPr>
        <dsp:cNvPr id="0" name=""/>
        <dsp:cNvSpPr/>
      </dsp:nvSpPr>
      <dsp:spPr>
        <a:xfrm>
          <a:off x="480060" y="1670519"/>
          <a:ext cx="6720840" cy="531360"/>
        </a:xfrm>
        <a:prstGeom prst="roundRect">
          <a:avLst/>
        </a:prstGeom>
        <a:solidFill>
          <a:schemeClr val="accent5">
            <a:hueOff val="5523357"/>
            <a:satOff val="-14245"/>
            <a:lumOff val="1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Trust preservation</a:t>
          </a:r>
          <a:r>
            <a:rPr lang="en-US" sz="1800" kern="1200" dirty="0">
              <a:latin typeface="Calibri" panose="020F0502020204030204" pitchFamily="34" charset="0"/>
              <a:cs typeface="Calibri" panose="020F0502020204030204" pitchFamily="34" charset="0"/>
            </a:rPr>
            <a:t>: Ensuring reliable services.</a:t>
          </a:r>
        </a:p>
      </dsp:txBody>
      <dsp:txXfrm>
        <a:off x="505999" y="1696458"/>
        <a:ext cx="6668962" cy="479482"/>
      </dsp:txXfrm>
    </dsp:sp>
    <dsp:sp modelId="{1DAF1212-4956-47DA-B4BE-BE11D668E51E}">
      <dsp:nvSpPr>
        <dsp:cNvPr id="0" name=""/>
        <dsp:cNvSpPr/>
      </dsp:nvSpPr>
      <dsp:spPr>
        <a:xfrm>
          <a:off x="0" y="2752680"/>
          <a:ext cx="9601200" cy="453600"/>
        </a:xfrm>
        <a:prstGeom prst="rect">
          <a:avLst/>
        </a:prstGeom>
        <a:solidFill>
          <a:schemeClr val="lt1">
            <a:alpha val="90000"/>
            <a:hueOff val="0"/>
            <a:satOff val="0"/>
            <a:lumOff val="0"/>
            <a:alphaOff val="0"/>
          </a:schemeClr>
        </a:solidFill>
        <a:ln w="12700" cap="flat" cmpd="sng" algn="ctr">
          <a:solidFill>
            <a:schemeClr val="accent5">
              <a:hueOff val="8285036"/>
              <a:satOff val="-21368"/>
              <a:lumOff val="1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2BCECB-E60C-42A8-8A64-288574F0AFEB}">
      <dsp:nvSpPr>
        <dsp:cNvPr id="0" name=""/>
        <dsp:cNvSpPr/>
      </dsp:nvSpPr>
      <dsp:spPr>
        <a:xfrm>
          <a:off x="480060" y="2487000"/>
          <a:ext cx="6720840" cy="531360"/>
        </a:xfrm>
        <a:prstGeom prst="roundRect">
          <a:avLst/>
        </a:prstGeom>
        <a:solidFill>
          <a:schemeClr val="accent5">
            <a:hueOff val="8285036"/>
            <a:satOff val="-21368"/>
            <a:lumOff val="1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Loss minimization</a:t>
          </a:r>
          <a:r>
            <a:rPr lang="en-US" sz="1800" kern="1200" dirty="0">
              <a:latin typeface="Calibri" panose="020F0502020204030204" pitchFamily="34" charset="0"/>
              <a:cs typeface="Calibri" panose="020F0502020204030204" pitchFamily="34" charset="0"/>
            </a:rPr>
            <a:t>: Reducing financial impacts.</a:t>
          </a:r>
        </a:p>
      </dsp:txBody>
      <dsp:txXfrm>
        <a:off x="505999" y="2512939"/>
        <a:ext cx="6668962" cy="479482"/>
      </dsp:txXfrm>
    </dsp:sp>
    <dsp:sp modelId="{EED2E89C-758B-4D52-808F-9229FAC907EF}">
      <dsp:nvSpPr>
        <dsp:cNvPr id="0" name=""/>
        <dsp:cNvSpPr/>
      </dsp:nvSpPr>
      <dsp:spPr>
        <a:xfrm>
          <a:off x="0" y="3569160"/>
          <a:ext cx="9601200" cy="453600"/>
        </a:xfrm>
        <a:prstGeom prst="rect">
          <a:avLst/>
        </a:prstGeom>
        <a:solidFill>
          <a:schemeClr val="lt1">
            <a:alpha val="90000"/>
            <a:hueOff val="0"/>
            <a:satOff val="0"/>
            <a:lumOff val="0"/>
            <a:alphaOff val="0"/>
          </a:schemeClr>
        </a:solidFill>
        <a:ln w="12700" cap="flat" cmpd="sng" algn="ctr">
          <a:solidFill>
            <a:schemeClr val="accent5">
              <a:hueOff val="11046714"/>
              <a:satOff val="-28490"/>
              <a:lumOff val="25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9D0AC8-8098-46E3-AC73-1C57E26F4250}">
      <dsp:nvSpPr>
        <dsp:cNvPr id="0" name=""/>
        <dsp:cNvSpPr/>
      </dsp:nvSpPr>
      <dsp:spPr>
        <a:xfrm>
          <a:off x="480060" y="3303480"/>
          <a:ext cx="6720840" cy="531360"/>
        </a:xfrm>
        <a:prstGeom prst="roundRect">
          <a:avLst/>
        </a:prstGeom>
        <a:solidFill>
          <a:schemeClr val="accent5">
            <a:hueOff val="11046714"/>
            <a:satOff val="-28490"/>
            <a:lumOff val="2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Bias avoidance</a:t>
          </a:r>
          <a:r>
            <a:rPr lang="en-US" sz="1800" kern="1200" dirty="0">
              <a:latin typeface="Calibri" panose="020F0502020204030204" pitchFamily="34" charset="0"/>
              <a:cs typeface="Calibri" panose="020F0502020204030204" pitchFamily="34" charset="0"/>
            </a:rPr>
            <a:t>: Upholding ethical AI practices.</a:t>
          </a:r>
        </a:p>
      </dsp:txBody>
      <dsp:txXfrm>
        <a:off x="505999" y="3329419"/>
        <a:ext cx="6668962" cy="479482"/>
      </dsp:txXfrm>
    </dsp:sp>
    <dsp:sp modelId="{5F26EC5B-F1CD-4F4A-84F3-95887BE25AFD}">
      <dsp:nvSpPr>
        <dsp:cNvPr id="0" name=""/>
        <dsp:cNvSpPr/>
      </dsp:nvSpPr>
      <dsp:spPr>
        <a:xfrm>
          <a:off x="0" y="4385640"/>
          <a:ext cx="9601200" cy="453600"/>
        </a:xfrm>
        <a:prstGeom prst="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BB3562-B03C-417A-8407-5A6B97687355}">
      <dsp:nvSpPr>
        <dsp:cNvPr id="0" name=""/>
        <dsp:cNvSpPr/>
      </dsp:nvSpPr>
      <dsp:spPr>
        <a:xfrm>
          <a:off x="480060" y="4119960"/>
          <a:ext cx="6720840" cy="531360"/>
        </a:xfrm>
        <a:prstGeom prst="roundRect">
          <a:avLst/>
        </a:prstGeom>
        <a:solidFill>
          <a:schemeClr val="accent5">
            <a:hueOff val="13808393"/>
            <a:satOff val="-35613"/>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Fairness in ML</a:t>
          </a:r>
          <a:r>
            <a:rPr lang="en-US" sz="1800" kern="1200" dirty="0">
              <a:latin typeface="Calibri" panose="020F0502020204030204" pitchFamily="34" charset="0"/>
              <a:cs typeface="Calibri" panose="020F0502020204030204" pitchFamily="34" charset="0"/>
            </a:rPr>
            <a:t>: Ensuring equitable model outcomes.</a:t>
          </a:r>
          <a:endParaRPr lang="en-US" sz="1800" kern="1200" dirty="0"/>
        </a:p>
      </dsp:txBody>
      <dsp:txXfrm>
        <a:off x="505999" y="4145899"/>
        <a:ext cx="6668962"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0E0DA-93AA-4651-9E86-F4B6FC995E4E}">
      <dsp:nvSpPr>
        <dsp:cNvPr id="0" name=""/>
        <dsp:cNvSpPr/>
      </dsp:nvSpPr>
      <dsp:spPr>
        <a:xfrm>
          <a:off x="2955" y="651280"/>
          <a:ext cx="2344618" cy="14067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It mimics a real banking dataset</a:t>
          </a:r>
          <a:endParaRPr lang="en-US" sz="1800" kern="1200" dirty="0"/>
        </a:p>
      </dsp:txBody>
      <dsp:txXfrm>
        <a:off x="2955" y="651280"/>
        <a:ext cx="2344618" cy="1406771"/>
      </dsp:txXfrm>
    </dsp:sp>
    <dsp:sp modelId="{0EC5A243-50F1-479E-A857-5EC6104F6F9A}">
      <dsp:nvSpPr>
        <dsp:cNvPr id="0" name=""/>
        <dsp:cNvSpPr/>
      </dsp:nvSpPr>
      <dsp:spPr>
        <a:xfrm>
          <a:off x="2582035" y="651280"/>
          <a:ext cx="2344618" cy="1406771"/>
        </a:xfrm>
        <a:prstGeom prst="rect">
          <a:avLst/>
        </a:prstGeom>
        <a:solidFill>
          <a:schemeClr val="accent5">
            <a:hueOff val="4602798"/>
            <a:satOff val="-11871"/>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It consists of 6 datasets (Base and 5 variants for comparison)</a:t>
          </a:r>
        </a:p>
      </dsp:txBody>
      <dsp:txXfrm>
        <a:off x="2582035" y="651280"/>
        <a:ext cx="2344618" cy="1406771"/>
      </dsp:txXfrm>
    </dsp:sp>
    <dsp:sp modelId="{C36F0F7C-289E-4B73-9BF3-A17A30A08883}">
      <dsp:nvSpPr>
        <dsp:cNvPr id="0" name=""/>
        <dsp:cNvSpPr/>
      </dsp:nvSpPr>
      <dsp:spPr>
        <a:xfrm>
          <a:off x="5161116" y="651280"/>
          <a:ext cx="2344618" cy="1406771"/>
        </a:xfrm>
        <a:prstGeom prst="rect">
          <a:avLst/>
        </a:prstGeom>
        <a:solidFill>
          <a:schemeClr val="accent5">
            <a:hueOff val="9205595"/>
            <a:satOff val="-23742"/>
            <a:lumOff val="2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Provides privacy-protected attributes </a:t>
          </a:r>
        </a:p>
      </dsp:txBody>
      <dsp:txXfrm>
        <a:off x="5161116" y="651280"/>
        <a:ext cx="2344618" cy="1406771"/>
      </dsp:txXfrm>
    </dsp:sp>
    <dsp:sp modelId="{8F3B7725-03BD-412A-A348-5139D712F4AB}">
      <dsp:nvSpPr>
        <dsp:cNvPr id="0" name=""/>
        <dsp:cNvSpPr/>
      </dsp:nvSpPr>
      <dsp:spPr>
        <a:xfrm>
          <a:off x="7740196" y="651280"/>
          <a:ext cx="2344618" cy="1406771"/>
        </a:xfrm>
        <a:prstGeom prst="rect">
          <a:avLst/>
        </a:prstGeom>
        <a:solidFill>
          <a:schemeClr val="accent5">
            <a:hueOff val="13808393"/>
            <a:satOff val="-35613"/>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Serves as a large-scale test set which helps in model generalization </a:t>
          </a:r>
        </a:p>
      </dsp:txBody>
      <dsp:txXfrm>
        <a:off x="7740196" y="651280"/>
        <a:ext cx="2344618" cy="14067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44FBD-DE68-4A81-8180-6CFD5179EA33}">
      <dsp:nvSpPr>
        <dsp:cNvPr id="0" name=""/>
        <dsp:cNvSpPr/>
      </dsp:nvSpPr>
      <dsp:spPr>
        <a:xfrm>
          <a:off x="984448" y="182"/>
          <a:ext cx="2932906" cy="1759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latin typeface="Calibri" panose="020F0502020204030204" pitchFamily="34" charset="0"/>
              <a:cs typeface="Calibri" panose="020F0502020204030204" pitchFamily="34" charset="0"/>
            </a:rPr>
            <a:t>1 million instances</a:t>
          </a:r>
          <a:endParaRPr lang="en-US" sz="2400" kern="1200" dirty="0"/>
        </a:p>
      </dsp:txBody>
      <dsp:txXfrm>
        <a:off x="984448" y="182"/>
        <a:ext cx="2932906" cy="1759743"/>
      </dsp:txXfrm>
    </dsp:sp>
    <dsp:sp modelId="{6DD9D7AD-D236-47DB-824F-9CCEB3207155}">
      <dsp:nvSpPr>
        <dsp:cNvPr id="0" name=""/>
        <dsp:cNvSpPr/>
      </dsp:nvSpPr>
      <dsp:spPr>
        <a:xfrm>
          <a:off x="4210645" y="182"/>
          <a:ext cx="2932906" cy="1759743"/>
        </a:xfrm>
        <a:prstGeom prst="rect">
          <a:avLst/>
        </a:prstGeom>
        <a:solidFill>
          <a:schemeClr val="accent5">
            <a:hueOff val="4602798"/>
            <a:satOff val="-11871"/>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32 realistic features used in the fraud detection use-case</a:t>
          </a:r>
        </a:p>
      </dsp:txBody>
      <dsp:txXfrm>
        <a:off x="4210645" y="182"/>
        <a:ext cx="2932906" cy="1759743"/>
      </dsp:txXfrm>
    </dsp:sp>
    <dsp:sp modelId="{FA7D8AB7-BBFD-407C-868B-AF0E93313427}">
      <dsp:nvSpPr>
        <dsp:cNvPr id="0" name=""/>
        <dsp:cNvSpPr/>
      </dsp:nvSpPr>
      <dsp:spPr>
        <a:xfrm>
          <a:off x="984448" y="2053217"/>
          <a:ext cx="2932906" cy="1759743"/>
        </a:xfrm>
        <a:prstGeom prst="rect">
          <a:avLst/>
        </a:prstGeom>
        <a:solidFill>
          <a:schemeClr val="accent5">
            <a:hueOff val="9205595"/>
            <a:satOff val="-23742"/>
            <a:lumOff val="2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A column of “month”, providing temporal information about the dataset</a:t>
          </a:r>
        </a:p>
      </dsp:txBody>
      <dsp:txXfrm>
        <a:off x="984448" y="2053217"/>
        <a:ext cx="2932906" cy="1759743"/>
      </dsp:txXfrm>
    </dsp:sp>
    <dsp:sp modelId="{D8416B7B-8B9C-4833-9D1E-54F554BAC1CA}">
      <dsp:nvSpPr>
        <dsp:cNvPr id="0" name=""/>
        <dsp:cNvSpPr/>
      </dsp:nvSpPr>
      <dsp:spPr>
        <a:xfrm>
          <a:off x="4210645" y="2053217"/>
          <a:ext cx="2932906" cy="1759743"/>
        </a:xfrm>
        <a:prstGeom prst="rect">
          <a:avLst/>
        </a:prstGeom>
        <a:solidFill>
          <a:schemeClr val="accent5">
            <a:hueOff val="13808393"/>
            <a:satOff val="-35613"/>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Protected attributes, (age group, employment status and % income).</a:t>
          </a:r>
        </a:p>
      </dsp:txBody>
      <dsp:txXfrm>
        <a:off x="4210645" y="2053217"/>
        <a:ext cx="2932906" cy="17597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F3437-D3F2-4660-82D5-9A31E0A37ABC}">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6CF1BE-7F2A-47A7-90E6-D98646357AE6}">
      <dsp:nvSpPr>
        <dsp:cNvPr id="0" name=""/>
        <dsp:cNvSpPr/>
      </dsp:nvSpPr>
      <dsp:spPr>
        <a:xfrm>
          <a:off x="509717" y="338558"/>
          <a:ext cx="8856305" cy="6775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5720" rIns="45720" bIns="45720" numCol="1" spcCol="1270" anchor="t" anchorCtr="0">
          <a:noAutofit/>
        </a:bodyPr>
        <a:lstStyle/>
        <a:p>
          <a:pPr marL="0" lvl="0" indent="0" algn="l" defTabSz="800100">
            <a:lnSpc>
              <a:spcPct val="90000"/>
            </a:lnSpc>
            <a:spcBef>
              <a:spcPct val="0"/>
            </a:spcBef>
            <a:spcAft>
              <a:spcPct val="35000"/>
            </a:spcAft>
            <a:buFont typeface="+mj-lt"/>
            <a:buNone/>
          </a:pPr>
          <a:r>
            <a:rPr lang="en-US" sz="1800" b="1" kern="1200" dirty="0">
              <a:latin typeface="Calibri" panose="020F0502020204030204" pitchFamily="34" charset="0"/>
              <a:cs typeface="Calibri" panose="020F0502020204030204" pitchFamily="34" charset="0"/>
            </a:rPr>
            <a:t>1</a:t>
          </a:r>
          <a:r>
            <a:rPr lang="en-US" sz="1800" b="1" kern="1200" baseline="30000" dirty="0">
              <a:latin typeface="Calibri" panose="020F0502020204030204" pitchFamily="34" charset="0"/>
              <a:cs typeface="Calibri" panose="020F0502020204030204" pitchFamily="34" charset="0"/>
            </a:rPr>
            <a:t>st</a:t>
          </a:r>
          <a:r>
            <a:rPr lang="en-US" sz="1800" b="1" kern="1200" dirty="0">
              <a:latin typeface="Calibri" panose="020F0502020204030204" pitchFamily="34" charset="0"/>
              <a:cs typeface="Calibri" panose="020F0502020204030204" pitchFamily="34" charset="0"/>
            </a:rPr>
            <a:t> variant</a:t>
          </a:r>
          <a:endParaRPr lang="en-US" sz="1800" b="1"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latin typeface="Calibri" panose="020F0502020204030204" pitchFamily="34" charset="0"/>
              <a:cs typeface="Calibri" panose="020F0502020204030204" pitchFamily="34" charset="0"/>
            </a:rPr>
            <a:t>Introduces higher group size disparity in protective fields.</a:t>
          </a:r>
          <a:endParaRPr lang="en-US" sz="1800" kern="1200" dirty="0"/>
        </a:p>
      </dsp:txBody>
      <dsp:txXfrm>
        <a:off x="509717" y="338558"/>
        <a:ext cx="8856305" cy="677550"/>
      </dsp:txXfrm>
    </dsp:sp>
    <dsp:sp modelId="{9CDE1F4B-C132-437D-964E-BEDC0536CC9D}">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B56E4E-D34C-4634-A975-04DA474077CB}">
      <dsp:nvSpPr>
        <dsp:cNvPr id="0" name=""/>
        <dsp:cNvSpPr/>
      </dsp:nvSpPr>
      <dsp:spPr>
        <a:xfrm>
          <a:off x="995230" y="1354558"/>
          <a:ext cx="8370792" cy="677550"/>
        </a:xfrm>
        <a:prstGeom prst="rect">
          <a:avLst/>
        </a:prstGeom>
        <a:solidFill>
          <a:schemeClr val="accent5">
            <a:hueOff val="3452098"/>
            <a:satOff val="-8903"/>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8260" rIns="48260" bIns="48260" numCol="1" spcCol="1270" anchor="t" anchorCtr="0">
          <a:noAutofit/>
        </a:bodyPr>
        <a:lstStyle/>
        <a:p>
          <a:pPr marL="0" lvl="0" indent="0" algn="l" defTabSz="844550" rtl="0">
            <a:lnSpc>
              <a:spcPct val="90000"/>
            </a:lnSpc>
            <a:spcBef>
              <a:spcPct val="0"/>
            </a:spcBef>
            <a:spcAft>
              <a:spcPct val="35000"/>
            </a:spcAft>
            <a:buNone/>
          </a:pPr>
          <a:r>
            <a:rPr lang="en-US" sz="1900" b="1" kern="1200" dirty="0">
              <a:latin typeface="Calibri" panose="020F0502020204030204" pitchFamily="34" charset="0"/>
              <a:cs typeface="Calibri" panose="020F0502020204030204" pitchFamily="34" charset="0"/>
            </a:rPr>
            <a:t>2</a:t>
          </a:r>
          <a:r>
            <a:rPr lang="en-US" sz="1900" b="1" kern="1200" baseline="30000" dirty="0">
              <a:latin typeface="Calibri" panose="020F0502020204030204" pitchFamily="34" charset="0"/>
              <a:cs typeface="Calibri" panose="020F0502020204030204" pitchFamily="34" charset="0"/>
            </a:rPr>
            <a:t>nd</a:t>
          </a:r>
          <a:r>
            <a:rPr lang="en-US" sz="1900" b="1" kern="1200" dirty="0">
              <a:latin typeface="Calibri" panose="020F0502020204030204" pitchFamily="34" charset="0"/>
              <a:cs typeface="Calibri" panose="020F0502020204030204" pitchFamily="34" charset="0"/>
            </a:rPr>
            <a:t> variant</a:t>
          </a:r>
        </a:p>
        <a:p>
          <a:pPr marL="114300" lvl="1" indent="-114300" algn="l" defTabSz="666750" rtl="0">
            <a:lnSpc>
              <a:spcPct val="90000"/>
            </a:lnSpc>
            <a:spcBef>
              <a:spcPct val="0"/>
            </a:spcBef>
            <a:spcAft>
              <a:spcPct val="15000"/>
            </a:spcAft>
            <a:buChar char="•"/>
          </a:pPr>
          <a:r>
            <a:rPr lang="en-US" sz="1500" kern="1200" dirty="0">
              <a:latin typeface="Calibri" panose="020F0502020204030204" pitchFamily="34" charset="0"/>
              <a:cs typeface="Calibri" panose="020F0502020204030204" pitchFamily="34" charset="0"/>
            </a:rPr>
            <a:t> Introduces higher prevalence disparity.</a:t>
          </a:r>
        </a:p>
      </dsp:txBody>
      <dsp:txXfrm>
        <a:off x="995230" y="1354558"/>
        <a:ext cx="8370792" cy="677550"/>
      </dsp:txXfrm>
    </dsp:sp>
    <dsp:sp modelId="{4B81C7A4-645D-4DB5-BD0A-C7FF97D56C7A}">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5">
              <a:hueOff val="3452098"/>
              <a:satOff val="-8903"/>
              <a:lumOff val="7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7BD91B-E40D-4B10-8E41-8C00E5ACEE85}">
      <dsp:nvSpPr>
        <dsp:cNvPr id="0" name=""/>
        <dsp:cNvSpPr/>
      </dsp:nvSpPr>
      <dsp:spPr>
        <a:xfrm>
          <a:off x="1144243" y="2370558"/>
          <a:ext cx="8221779" cy="677550"/>
        </a:xfrm>
        <a:prstGeom prst="rect">
          <a:avLst/>
        </a:prstGeom>
        <a:solidFill>
          <a:schemeClr val="accent5">
            <a:hueOff val="6904196"/>
            <a:satOff val="-17807"/>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5720" rIns="45720" bIns="4572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3</a:t>
          </a:r>
          <a:r>
            <a:rPr lang="en-US" sz="1800" b="1" kern="1200" baseline="30000" dirty="0">
              <a:latin typeface="Calibri" panose="020F0502020204030204" pitchFamily="34" charset="0"/>
              <a:cs typeface="Calibri" panose="020F0502020204030204" pitchFamily="34" charset="0"/>
            </a:rPr>
            <a:t>rd</a:t>
          </a:r>
          <a:r>
            <a:rPr lang="en-US" sz="1800" b="1" kern="1200" dirty="0">
              <a:latin typeface="Calibri" panose="020F0502020204030204" pitchFamily="34" charset="0"/>
              <a:cs typeface="Calibri" panose="020F0502020204030204" pitchFamily="34" charset="0"/>
            </a:rPr>
            <a:t> variant</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cs typeface="Calibri" panose="020F0502020204030204" pitchFamily="34" charset="0"/>
            </a:rPr>
            <a:t> Provides better separability for one of the demographic groups.</a:t>
          </a:r>
        </a:p>
      </dsp:txBody>
      <dsp:txXfrm>
        <a:off x="1144243" y="2370558"/>
        <a:ext cx="8221779" cy="677550"/>
      </dsp:txXfrm>
    </dsp:sp>
    <dsp:sp modelId="{5FA79C66-2607-40C5-9ABB-1A26CD891998}">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5">
              <a:hueOff val="6904196"/>
              <a:satOff val="-17807"/>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CFC879-D98E-40F8-8643-E6634D7A0674}">
      <dsp:nvSpPr>
        <dsp:cNvPr id="0" name=""/>
        <dsp:cNvSpPr/>
      </dsp:nvSpPr>
      <dsp:spPr>
        <a:xfrm>
          <a:off x="995230" y="3386558"/>
          <a:ext cx="8370792" cy="677550"/>
        </a:xfrm>
        <a:prstGeom prst="rect">
          <a:avLst/>
        </a:prstGeom>
        <a:solidFill>
          <a:schemeClr val="accent5">
            <a:hueOff val="10356294"/>
            <a:satOff val="-26710"/>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5720" rIns="45720" bIns="4572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4</a:t>
          </a:r>
          <a:r>
            <a:rPr lang="en-US" sz="1800" b="1" kern="1200" baseline="30000" dirty="0">
              <a:latin typeface="Calibri" panose="020F0502020204030204" pitchFamily="34" charset="0"/>
              <a:cs typeface="Calibri" panose="020F0502020204030204" pitchFamily="34" charset="0"/>
            </a:rPr>
            <a:t>th</a:t>
          </a:r>
          <a:r>
            <a:rPr lang="en-US" sz="1800" b="1" kern="1200" dirty="0">
              <a:latin typeface="Calibri" panose="020F0502020204030204" pitchFamily="34" charset="0"/>
              <a:cs typeface="Calibri" panose="020F0502020204030204" pitchFamily="34" charset="0"/>
            </a:rPr>
            <a:t> variant</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cs typeface="Calibri" panose="020F0502020204030204" pitchFamily="34" charset="0"/>
            </a:rPr>
            <a:t> Introduces higher prevalence disparity in the training dataset.</a:t>
          </a:r>
        </a:p>
      </dsp:txBody>
      <dsp:txXfrm>
        <a:off x="995230" y="3386558"/>
        <a:ext cx="8370792" cy="677550"/>
      </dsp:txXfrm>
    </dsp:sp>
    <dsp:sp modelId="{9D355D84-1849-4CC9-BEDA-F683D1290EBF}">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5">
              <a:hueOff val="10356294"/>
              <a:satOff val="-26710"/>
              <a:lumOff val="23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431EB3-1700-4444-B969-544521392E61}">
      <dsp:nvSpPr>
        <dsp:cNvPr id="0" name=""/>
        <dsp:cNvSpPr/>
      </dsp:nvSpPr>
      <dsp:spPr>
        <a:xfrm>
          <a:off x="509717" y="4402558"/>
          <a:ext cx="8856305" cy="677550"/>
        </a:xfrm>
        <a:prstGeom prst="rect">
          <a:avLst/>
        </a:prstGeom>
        <a:solidFill>
          <a:schemeClr val="accent5">
            <a:hueOff val="13808393"/>
            <a:satOff val="-35613"/>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5720" rIns="45720" bIns="4572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5</a:t>
          </a:r>
          <a:r>
            <a:rPr lang="en-US" sz="1800" b="1" kern="1200" baseline="30000" dirty="0">
              <a:latin typeface="Calibri" panose="020F0502020204030204" pitchFamily="34" charset="0"/>
              <a:cs typeface="Calibri" panose="020F0502020204030204" pitchFamily="34" charset="0"/>
            </a:rPr>
            <a:t>th</a:t>
          </a:r>
          <a:r>
            <a:rPr lang="en-US" sz="1800" b="1" kern="1200" dirty="0">
              <a:latin typeface="Calibri" panose="020F0502020204030204" pitchFamily="34" charset="0"/>
              <a:cs typeface="Calibri" panose="020F0502020204030204" pitchFamily="34" charset="0"/>
            </a:rPr>
            <a:t> variant</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cs typeface="Calibri" panose="020F0502020204030204" pitchFamily="34" charset="0"/>
            </a:rPr>
            <a:t> Provides better separability in the training dataset for one of the demographic groups.</a:t>
          </a:r>
        </a:p>
      </dsp:txBody>
      <dsp:txXfrm>
        <a:off x="509717" y="4402558"/>
        <a:ext cx="8856305" cy="677550"/>
      </dsp:txXfrm>
    </dsp:sp>
    <dsp:sp modelId="{2B370223-D369-4160-A00C-E07801A1CFA9}">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1448-12E6-49E6-BC13-CB99A1E97FA0}">
      <dsp:nvSpPr>
        <dsp:cNvPr id="0" name=""/>
        <dsp:cNvSpPr/>
      </dsp:nvSpPr>
      <dsp:spPr>
        <a:xfrm>
          <a:off x="6047413" y="993634"/>
          <a:ext cx="2632114" cy="263260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1519D3-31E8-4D2E-8216-D600F170F166}">
      <dsp:nvSpPr>
        <dsp:cNvPr id="0" name=""/>
        <dsp:cNvSpPr/>
      </dsp:nvSpPr>
      <dsp:spPr>
        <a:xfrm>
          <a:off x="6134808" y="1081403"/>
          <a:ext cx="2457325" cy="2457063"/>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Source Sans Pro" panose="020B0503030403020204" pitchFamily="34" charset="0"/>
              <a:ea typeface="Source Sans Pro" panose="020B0503030403020204" pitchFamily="34" charset="0"/>
            </a:rPr>
            <a:t>AUC -  Area Under the Curve</a:t>
          </a:r>
          <a:endParaRPr lang="en-US" sz="2100" kern="1200" dirty="0"/>
        </a:p>
      </dsp:txBody>
      <dsp:txXfrm>
        <a:off x="6486099" y="1432478"/>
        <a:ext cx="1754742" cy="1754913"/>
      </dsp:txXfrm>
    </dsp:sp>
    <dsp:sp modelId="{1A8CB0A0-50DB-4EB3-8C09-9B48393264FD}">
      <dsp:nvSpPr>
        <dsp:cNvPr id="0" name=""/>
        <dsp:cNvSpPr/>
      </dsp:nvSpPr>
      <dsp:spPr>
        <a:xfrm rot="2700000">
          <a:off x="3330218" y="996817"/>
          <a:ext cx="2625774" cy="2625774"/>
        </a:xfrm>
        <a:prstGeom prst="teardrop">
          <a:avLst>
            <a:gd name="adj" fmla="val 100000"/>
          </a:avLst>
        </a:prstGeom>
        <a:solidFill>
          <a:schemeClr val="accent5">
            <a:hueOff val="6904196"/>
            <a:satOff val="-17807"/>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15841-FE17-45E9-848E-819A271831F5}">
      <dsp:nvSpPr>
        <dsp:cNvPr id="0" name=""/>
        <dsp:cNvSpPr/>
      </dsp:nvSpPr>
      <dsp:spPr>
        <a:xfrm>
          <a:off x="3414442" y="1081403"/>
          <a:ext cx="2457325" cy="2457063"/>
        </a:xfrm>
        <a:prstGeom prst="ellipse">
          <a:avLst/>
        </a:prstGeom>
        <a:solidFill>
          <a:schemeClr val="lt1">
            <a:alpha val="90000"/>
            <a:hueOff val="0"/>
            <a:satOff val="0"/>
            <a:lumOff val="0"/>
            <a:alphaOff val="0"/>
          </a:schemeClr>
        </a:solidFill>
        <a:ln w="12700" cap="flat" cmpd="sng" algn="ctr">
          <a:solidFill>
            <a:schemeClr val="accent5">
              <a:hueOff val="6904196"/>
              <a:satOff val="-17807"/>
              <a:lumOff val="15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Source Sans Pro" panose="020B0503030403020204" pitchFamily="34" charset="0"/>
              <a:ea typeface="Source Sans Pro" panose="020B0503030403020204" pitchFamily="34" charset="0"/>
            </a:rPr>
            <a:t>Fairness Metric: Predictive Equality (FPR Balance)</a:t>
          </a:r>
        </a:p>
      </dsp:txBody>
      <dsp:txXfrm>
        <a:off x="3765734" y="1432478"/>
        <a:ext cx="1754742" cy="1754913"/>
      </dsp:txXfrm>
    </dsp:sp>
    <dsp:sp modelId="{D729D6A6-691D-4AF8-A7C0-142106F43E67}">
      <dsp:nvSpPr>
        <dsp:cNvPr id="0" name=""/>
        <dsp:cNvSpPr/>
      </dsp:nvSpPr>
      <dsp:spPr>
        <a:xfrm rot="2700000">
          <a:off x="609852" y="996817"/>
          <a:ext cx="2625774" cy="2625774"/>
        </a:xfrm>
        <a:prstGeom prst="teardrop">
          <a:avLst>
            <a:gd name="adj" fmla="val 100000"/>
          </a:avLst>
        </a:prstGeom>
        <a:solidFill>
          <a:schemeClr val="accent5">
            <a:hueOff val="13808393"/>
            <a:satOff val="-35613"/>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A6EA5F-A451-40F4-8A04-8C2297B161FC}">
      <dsp:nvSpPr>
        <dsp:cNvPr id="0" name=""/>
        <dsp:cNvSpPr/>
      </dsp:nvSpPr>
      <dsp:spPr>
        <a:xfrm>
          <a:off x="694077" y="1081403"/>
          <a:ext cx="2457325" cy="2457063"/>
        </a:xfrm>
        <a:prstGeom prst="ellipse">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Source Sans Pro" panose="020B0503030403020204" pitchFamily="34" charset="0"/>
              <a:ea typeface="Source Sans Pro" panose="020B0503030403020204" pitchFamily="34" charset="0"/>
              <a:cs typeface="Calibri" panose="020F0502020204030204" pitchFamily="34" charset="0"/>
            </a:rPr>
            <a:t>Performance Metric: Recall @ 5% FPR (False Positive Rate)</a:t>
          </a:r>
          <a:endParaRPr lang="en-US" sz="2100" kern="1200" dirty="0"/>
        </a:p>
      </dsp:txBody>
      <dsp:txXfrm>
        <a:off x="1045368" y="1432478"/>
        <a:ext cx="1754742" cy="17549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159953" y="160903"/>
          <a:ext cx="1066358" cy="746451"/>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374176"/>
        <a:ext cx="746451" cy="319907"/>
      </dsp:txXfrm>
    </dsp:sp>
    <dsp:sp modelId="{37E9DBA8-C3D3-45C5-A3DA-CF2E6304EB1C}">
      <dsp:nvSpPr>
        <dsp:cNvPr id="0" name=""/>
        <dsp:cNvSpPr/>
      </dsp:nvSpPr>
      <dsp:spPr>
        <a:xfrm rot="5400000">
          <a:off x="5555418" y="-4808018"/>
          <a:ext cx="693133" cy="1031106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Imputing the missing values by Mean, Mode</a:t>
          </a:r>
        </a:p>
      </dsp:txBody>
      <dsp:txXfrm rot="-5400000">
        <a:off x="746451" y="34785"/>
        <a:ext cx="10277231" cy="625461"/>
      </dsp:txXfrm>
    </dsp:sp>
    <dsp:sp modelId="{29BD2A6D-2D17-4F47-B233-B3D9C408F18E}">
      <dsp:nvSpPr>
        <dsp:cNvPr id="0" name=""/>
        <dsp:cNvSpPr/>
      </dsp:nvSpPr>
      <dsp:spPr>
        <a:xfrm rot="5400000">
          <a:off x="-159953" y="1109820"/>
          <a:ext cx="1066358" cy="746451"/>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323093"/>
        <a:ext cx="746451" cy="319907"/>
      </dsp:txXfrm>
    </dsp:sp>
    <dsp:sp modelId="{03BA3B0B-01BE-4CCD-8C1F-10271A6A2373}">
      <dsp:nvSpPr>
        <dsp:cNvPr id="0" name=""/>
        <dsp:cNvSpPr/>
      </dsp:nvSpPr>
      <dsp:spPr>
        <a:xfrm rot="5400000">
          <a:off x="5555418" y="-3859100"/>
          <a:ext cx="693133" cy="10311067"/>
        </a:xfrm>
        <a:prstGeom prst="round2SameRect">
          <a:avLst/>
        </a:prstGeom>
        <a:solidFill>
          <a:schemeClr val="lt1">
            <a:alpha val="90000"/>
            <a:hueOff val="0"/>
            <a:satOff val="0"/>
            <a:lumOff val="0"/>
            <a:alphaOff val="0"/>
          </a:schemeClr>
        </a:solidFill>
        <a:ln w="12700" cap="flat" cmpd="sng" algn="ctr">
          <a:solidFill>
            <a:schemeClr val="accent5">
              <a:hueOff val="3452098"/>
              <a:satOff val="-8903"/>
              <a:lumOff val="7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Detect outliers</a:t>
          </a:r>
        </a:p>
        <a:p>
          <a:pPr marL="171450" lvl="1" indent="-171450" algn="l" defTabSz="800100">
            <a:lnSpc>
              <a:spcPct val="90000"/>
            </a:lnSpc>
            <a:spcBef>
              <a:spcPct val="0"/>
            </a:spcBef>
            <a:spcAft>
              <a:spcPct val="15000"/>
            </a:spcAft>
            <a:buChar char="•"/>
          </a:pPr>
          <a:r>
            <a:rPr lang="en-US" sz="1800" kern="1200" dirty="0"/>
            <a:t>Clip outliers</a:t>
          </a:r>
        </a:p>
      </dsp:txBody>
      <dsp:txXfrm rot="-5400000">
        <a:off x="746451" y="983703"/>
        <a:ext cx="10277231" cy="625461"/>
      </dsp:txXfrm>
    </dsp:sp>
    <dsp:sp modelId="{0EFEF749-ADCA-4AB7-85BF-6527341ED934}">
      <dsp:nvSpPr>
        <dsp:cNvPr id="0" name=""/>
        <dsp:cNvSpPr/>
      </dsp:nvSpPr>
      <dsp:spPr>
        <a:xfrm rot="5400000">
          <a:off x="-159953" y="2058737"/>
          <a:ext cx="1066358" cy="746451"/>
        </a:xfrm>
        <a:prstGeom prst="chevron">
          <a:avLst/>
        </a:prstGeom>
        <a:solidFill>
          <a:srgbClr val="AEB733">
            <a:hueOff val="9205595"/>
            <a:satOff val="-23742"/>
            <a:lumOff val="2092"/>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400" kern="1200" dirty="0">
              <a:solidFill>
                <a:prstClr val="white"/>
              </a:solidFill>
              <a:latin typeface="Arial"/>
              <a:ea typeface="+mn-ea"/>
              <a:cs typeface="+mn-cs"/>
            </a:rPr>
            <a:t>Step 3</a:t>
          </a:r>
        </a:p>
      </dsp:txBody>
      <dsp:txXfrm rot="-5400000">
        <a:off x="1" y="2272010"/>
        <a:ext cx="746451" cy="319907"/>
      </dsp:txXfrm>
    </dsp:sp>
    <dsp:sp modelId="{51133945-545F-444C-8C54-A360637DFD43}">
      <dsp:nvSpPr>
        <dsp:cNvPr id="0" name=""/>
        <dsp:cNvSpPr/>
      </dsp:nvSpPr>
      <dsp:spPr>
        <a:xfrm rot="5400000">
          <a:off x="5555418" y="-2910183"/>
          <a:ext cx="693133" cy="10311067"/>
        </a:xfrm>
        <a:prstGeom prst="round2SameRect">
          <a:avLst/>
        </a:prstGeom>
        <a:solidFill>
          <a:schemeClr val="lt1">
            <a:alpha val="90000"/>
            <a:hueOff val="0"/>
            <a:satOff val="0"/>
            <a:lumOff val="0"/>
            <a:alphaOff val="0"/>
          </a:schemeClr>
        </a:solidFill>
        <a:ln w="12700" cap="flat" cmpd="sng" algn="ctr">
          <a:solidFill>
            <a:schemeClr val="accent5">
              <a:hueOff val="6904196"/>
              <a:satOff val="-17807"/>
              <a:lumOff val="15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Using MinMax Scaler</a:t>
          </a:r>
        </a:p>
        <a:p>
          <a:pPr marL="171450" lvl="1" indent="-171450" algn="l" defTabSz="800100">
            <a:lnSpc>
              <a:spcPct val="90000"/>
            </a:lnSpc>
            <a:spcBef>
              <a:spcPct val="0"/>
            </a:spcBef>
            <a:spcAft>
              <a:spcPct val="15000"/>
            </a:spcAft>
            <a:buChar char="•"/>
          </a:pPr>
          <a:r>
            <a:rPr lang="en-US" sz="1800" kern="1200" dirty="0"/>
            <a:t>Using Label encoding</a:t>
          </a:r>
        </a:p>
      </dsp:txBody>
      <dsp:txXfrm rot="-5400000">
        <a:off x="746451" y="1932620"/>
        <a:ext cx="10277231" cy="625461"/>
      </dsp:txXfrm>
    </dsp:sp>
    <dsp:sp modelId="{860A1499-DA42-435F-BC27-DA492AE82565}">
      <dsp:nvSpPr>
        <dsp:cNvPr id="0" name=""/>
        <dsp:cNvSpPr/>
      </dsp:nvSpPr>
      <dsp:spPr>
        <a:xfrm rot="5400000">
          <a:off x="-159953" y="3007654"/>
          <a:ext cx="1066358" cy="746451"/>
        </a:xfrm>
        <a:prstGeom prst="chevron">
          <a:avLst/>
        </a:prstGeom>
        <a:solidFill>
          <a:schemeClr val="accent5">
            <a:hueOff val="10356294"/>
            <a:satOff val="-26710"/>
            <a:lumOff val="2354"/>
            <a:alphaOff val="0"/>
          </a:schemeClr>
        </a:solidFill>
        <a:ln w="12700" cap="flat" cmpd="sng" algn="ctr">
          <a:solidFill>
            <a:schemeClr val="accent5">
              <a:hueOff val="10356294"/>
              <a:satOff val="-26710"/>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Step 4</a:t>
          </a:r>
        </a:p>
      </dsp:txBody>
      <dsp:txXfrm rot="-5400000">
        <a:off x="1" y="3220927"/>
        <a:ext cx="746451" cy="319907"/>
      </dsp:txXfrm>
    </dsp:sp>
    <dsp:sp modelId="{0DC72D43-BBED-4956-84A6-8E00D0A06D62}">
      <dsp:nvSpPr>
        <dsp:cNvPr id="0" name=""/>
        <dsp:cNvSpPr/>
      </dsp:nvSpPr>
      <dsp:spPr>
        <a:xfrm rot="5400000">
          <a:off x="5555418" y="-1961266"/>
          <a:ext cx="693133" cy="10311067"/>
        </a:xfrm>
        <a:prstGeom prst="round2SameRect">
          <a:avLst/>
        </a:prstGeom>
        <a:solidFill>
          <a:schemeClr val="lt1">
            <a:alpha val="90000"/>
            <a:hueOff val="0"/>
            <a:satOff val="0"/>
            <a:lumOff val="0"/>
            <a:alphaOff val="0"/>
          </a:schemeClr>
        </a:solidFill>
        <a:ln w="12700" cap="flat" cmpd="sng" algn="ctr">
          <a:solidFill>
            <a:schemeClr val="accent5">
              <a:hueOff val="10356294"/>
              <a:satOff val="-26710"/>
              <a:lumOff val="2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Model selection(using the same models of step 1 )</a:t>
          </a:r>
        </a:p>
      </dsp:txBody>
      <dsp:txXfrm rot="-5400000">
        <a:off x="746451" y="2881537"/>
        <a:ext cx="10277231" cy="625461"/>
      </dsp:txXfrm>
    </dsp:sp>
    <dsp:sp modelId="{C09D07D1-AF85-4B04-AD75-325E4D53883F}">
      <dsp:nvSpPr>
        <dsp:cNvPr id="0" name=""/>
        <dsp:cNvSpPr/>
      </dsp:nvSpPr>
      <dsp:spPr>
        <a:xfrm rot="5400000">
          <a:off x="-159953" y="3956571"/>
          <a:ext cx="1066358" cy="746451"/>
        </a:xfrm>
        <a:prstGeom prst="chevron">
          <a:avLst/>
        </a:prstGeom>
        <a:solidFill>
          <a:schemeClr val="accent6">
            <a:lumMod val="75000"/>
          </a:scheme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Step 5</a:t>
          </a:r>
        </a:p>
      </dsp:txBody>
      <dsp:txXfrm rot="-5400000">
        <a:off x="1" y="4169844"/>
        <a:ext cx="746451" cy="319907"/>
      </dsp:txXfrm>
    </dsp:sp>
    <dsp:sp modelId="{5C205DEC-2FC1-4189-A53F-27C37E042CFF}">
      <dsp:nvSpPr>
        <dsp:cNvPr id="0" name=""/>
        <dsp:cNvSpPr/>
      </dsp:nvSpPr>
      <dsp:spPr>
        <a:xfrm rot="5400000">
          <a:off x="5555418" y="-1012349"/>
          <a:ext cx="693133" cy="10311067"/>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Tuning the best model(CatBoost)</a:t>
          </a:r>
        </a:p>
      </dsp:txBody>
      <dsp:txXfrm rot="-5400000">
        <a:off x="746451" y="3830454"/>
        <a:ext cx="10277231" cy="6254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5E0D8-3D94-4F3D-A560-1ADB62F81771}">
      <dsp:nvSpPr>
        <dsp:cNvPr id="0" name=""/>
        <dsp:cNvSpPr/>
      </dsp:nvSpPr>
      <dsp:spPr>
        <a:xfrm rot="5400000">
          <a:off x="-159953" y="160903"/>
          <a:ext cx="1066358" cy="746451"/>
        </a:xfrm>
        <a:prstGeom prst="chevron">
          <a:avLst/>
        </a:prstGeom>
        <a:solidFill>
          <a:srgbClr val="AEB733">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1 </a:t>
          </a:r>
        </a:p>
      </dsp:txBody>
      <dsp:txXfrm rot="-5400000">
        <a:off x="1" y="374176"/>
        <a:ext cx="746451" cy="319907"/>
      </dsp:txXfrm>
    </dsp:sp>
    <dsp:sp modelId="{37E9DBA8-C3D3-45C5-A3DA-CF2E6304EB1C}">
      <dsp:nvSpPr>
        <dsp:cNvPr id="0" name=""/>
        <dsp:cNvSpPr/>
      </dsp:nvSpPr>
      <dsp:spPr>
        <a:xfrm rot="5400000">
          <a:off x="5555418" y="-4808018"/>
          <a:ext cx="693133" cy="1031106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Imputing the missing values by Mean, Mode</a:t>
          </a:r>
        </a:p>
        <a:p>
          <a:pPr marL="171450" lvl="1" indent="-171450" algn="l" defTabSz="800100">
            <a:lnSpc>
              <a:spcPct val="90000"/>
            </a:lnSpc>
            <a:spcBef>
              <a:spcPct val="0"/>
            </a:spcBef>
            <a:spcAft>
              <a:spcPct val="15000"/>
            </a:spcAft>
            <a:buChar char="•"/>
          </a:pPr>
          <a:r>
            <a:rPr lang="en-US" sz="1800" b="0" i="0" kern="1200" dirty="0"/>
            <a:t>Deleted 'prev_address_months_count','</a:t>
          </a:r>
          <a:r>
            <a:rPr lang="en-US" sz="1800" b="0" i="0" kern="1200" dirty="0" err="1"/>
            <a:t>bank_months_count</a:t>
          </a:r>
          <a:r>
            <a:rPr lang="en-US" sz="1800" b="0" i="0" kern="1200" dirty="0"/>
            <a:t>'</a:t>
          </a:r>
          <a:endParaRPr lang="en-US" sz="1800" kern="1200" dirty="0"/>
        </a:p>
      </dsp:txBody>
      <dsp:txXfrm rot="-5400000">
        <a:off x="746451" y="34785"/>
        <a:ext cx="10277231" cy="625461"/>
      </dsp:txXfrm>
    </dsp:sp>
    <dsp:sp modelId="{29BD2A6D-2D17-4F47-B233-B3D9C408F18E}">
      <dsp:nvSpPr>
        <dsp:cNvPr id="0" name=""/>
        <dsp:cNvSpPr/>
      </dsp:nvSpPr>
      <dsp:spPr>
        <a:xfrm rot="5400000">
          <a:off x="-159953" y="1109820"/>
          <a:ext cx="1066358" cy="746451"/>
        </a:xfrm>
        <a:prstGeom prst="chevron">
          <a:avLst/>
        </a:prstGeom>
        <a:solidFill>
          <a:srgbClr val="AEB733">
            <a:hueOff val="4602798"/>
            <a:satOff val="-11871"/>
            <a:lumOff val="104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600" kern="1200" dirty="0">
              <a:solidFill>
                <a:prstClr val="white"/>
              </a:solidFill>
              <a:latin typeface="Arial"/>
              <a:ea typeface="+mn-ea"/>
              <a:cs typeface="+mn-cs"/>
            </a:rPr>
            <a:t>Step 2</a:t>
          </a:r>
        </a:p>
      </dsp:txBody>
      <dsp:txXfrm rot="-5400000">
        <a:off x="1" y="1323093"/>
        <a:ext cx="746451" cy="319907"/>
      </dsp:txXfrm>
    </dsp:sp>
    <dsp:sp modelId="{03BA3B0B-01BE-4CCD-8C1F-10271A6A2373}">
      <dsp:nvSpPr>
        <dsp:cNvPr id="0" name=""/>
        <dsp:cNvSpPr/>
      </dsp:nvSpPr>
      <dsp:spPr>
        <a:xfrm rot="5400000">
          <a:off x="5555418" y="-3859100"/>
          <a:ext cx="693133" cy="10311067"/>
        </a:xfrm>
        <a:prstGeom prst="round2SameRect">
          <a:avLst/>
        </a:prstGeom>
        <a:solidFill>
          <a:schemeClr val="lt1">
            <a:alpha val="90000"/>
            <a:hueOff val="0"/>
            <a:satOff val="0"/>
            <a:lumOff val="0"/>
            <a:alphaOff val="0"/>
          </a:schemeClr>
        </a:solidFill>
        <a:ln w="12700" cap="flat" cmpd="sng" algn="ctr">
          <a:solidFill>
            <a:schemeClr val="accent5">
              <a:hueOff val="3452098"/>
              <a:satOff val="-8903"/>
              <a:lumOff val="7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Didn't handle the outliers.</a:t>
          </a:r>
          <a:endParaRPr lang="en-US" sz="1800" kern="1200" dirty="0"/>
        </a:p>
      </dsp:txBody>
      <dsp:txXfrm rot="-5400000">
        <a:off x="746451" y="983703"/>
        <a:ext cx="10277231" cy="625461"/>
      </dsp:txXfrm>
    </dsp:sp>
    <dsp:sp modelId="{0EFEF749-ADCA-4AB7-85BF-6527341ED934}">
      <dsp:nvSpPr>
        <dsp:cNvPr id="0" name=""/>
        <dsp:cNvSpPr/>
      </dsp:nvSpPr>
      <dsp:spPr>
        <a:xfrm rot="5400000">
          <a:off x="-159953" y="2058737"/>
          <a:ext cx="1066358" cy="746451"/>
        </a:xfrm>
        <a:prstGeom prst="chevron">
          <a:avLst/>
        </a:prstGeom>
        <a:solidFill>
          <a:srgbClr val="AEB733">
            <a:hueOff val="9205595"/>
            <a:satOff val="-23742"/>
            <a:lumOff val="2092"/>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1400" kern="1200" dirty="0">
              <a:solidFill>
                <a:prstClr val="white"/>
              </a:solidFill>
              <a:latin typeface="Arial"/>
              <a:ea typeface="+mn-ea"/>
              <a:cs typeface="+mn-cs"/>
            </a:rPr>
            <a:t>Step 3</a:t>
          </a:r>
        </a:p>
      </dsp:txBody>
      <dsp:txXfrm rot="-5400000">
        <a:off x="1" y="2272010"/>
        <a:ext cx="746451" cy="319907"/>
      </dsp:txXfrm>
    </dsp:sp>
    <dsp:sp modelId="{51133945-545F-444C-8C54-A360637DFD43}">
      <dsp:nvSpPr>
        <dsp:cNvPr id="0" name=""/>
        <dsp:cNvSpPr/>
      </dsp:nvSpPr>
      <dsp:spPr>
        <a:xfrm rot="5400000">
          <a:off x="5555418" y="-2910183"/>
          <a:ext cx="693133" cy="10311067"/>
        </a:xfrm>
        <a:prstGeom prst="round2SameRect">
          <a:avLst/>
        </a:prstGeom>
        <a:solidFill>
          <a:schemeClr val="lt1">
            <a:alpha val="90000"/>
            <a:hueOff val="0"/>
            <a:satOff val="0"/>
            <a:lumOff val="0"/>
            <a:alphaOff val="0"/>
          </a:schemeClr>
        </a:solidFill>
        <a:ln w="12700" cap="flat" cmpd="sng" algn="ctr">
          <a:solidFill>
            <a:schemeClr val="accent5">
              <a:hueOff val="6904196"/>
              <a:satOff val="-17807"/>
              <a:lumOff val="15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Using Robust Scaler</a:t>
          </a:r>
        </a:p>
        <a:p>
          <a:pPr marL="171450" lvl="1" indent="-171450" algn="l" defTabSz="800100">
            <a:lnSpc>
              <a:spcPct val="90000"/>
            </a:lnSpc>
            <a:spcBef>
              <a:spcPct val="0"/>
            </a:spcBef>
            <a:spcAft>
              <a:spcPct val="15000"/>
            </a:spcAft>
            <a:buChar char="•"/>
          </a:pPr>
          <a:r>
            <a:rPr lang="en-US" sz="1800" kern="1200" dirty="0"/>
            <a:t>Using Label encoding</a:t>
          </a:r>
        </a:p>
      </dsp:txBody>
      <dsp:txXfrm rot="-5400000">
        <a:off x="746451" y="1932620"/>
        <a:ext cx="10277231" cy="625461"/>
      </dsp:txXfrm>
    </dsp:sp>
    <dsp:sp modelId="{860A1499-DA42-435F-BC27-DA492AE82565}">
      <dsp:nvSpPr>
        <dsp:cNvPr id="0" name=""/>
        <dsp:cNvSpPr/>
      </dsp:nvSpPr>
      <dsp:spPr>
        <a:xfrm rot="5400000">
          <a:off x="-159953" y="3007654"/>
          <a:ext cx="1066358" cy="746451"/>
        </a:xfrm>
        <a:prstGeom prst="chevron">
          <a:avLst/>
        </a:prstGeom>
        <a:solidFill>
          <a:schemeClr val="accent5">
            <a:hueOff val="10356294"/>
            <a:satOff val="-26710"/>
            <a:lumOff val="2354"/>
            <a:alphaOff val="0"/>
          </a:schemeClr>
        </a:solidFill>
        <a:ln w="12700" cap="flat" cmpd="sng" algn="ctr">
          <a:solidFill>
            <a:schemeClr val="accent5">
              <a:hueOff val="10356294"/>
              <a:satOff val="-26710"/>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Step 4</a:t>
          </a:r>
        </a:p>
      </dsp:txBody>
      <dsp:txXfrm rot="-5400000">
        <a:off x="1" y="3220927"/>
        <a:ext cx="746451" cy="319907"/>
      </dsp:txXfrm>
    </dsp:sp>
    <dsp:sp modelId="{0DC72D43-BBED-4956-84A6-8E00D0A06D62}">
      <dsp:nvSpPr>
        <dsp:cNvPr id="0" name=""/>
        <dsp:cNvSpPr/>
      </dsp:nvSpPr>
      <dsp:spPr>
        <a:xfrm rot="5400000">
          <a:off x="5555418" y="-1961266"/>
          <a:ext cx="693133" cy="10311067"/>
        </a:xfrm>
        <a:prstGeom prst="round2SameRect">
          <a:avLst/>
        </a:prstGeom>
        <a:solidFill>
          <a:schemeClr val="lt1">
            <a:alpha val="90000"/>
            <a:hueOff val="0"/>
            <a:satOff val="0"/>
            <a:lumOff val="0"/>
            <a:alphaOff val="0"/>
          </a:schemeClr>
        </a:solidFill>
        <a:ln w="12700" cap="flat" cmpd="sng" algn="ctr">
          <a:solidFill>
            <a:schemeClr val="accent5">
              <a:hueOff val="10356294"/>
              <a:satOff val="-26710"/>
              <a:lumOff val="2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Model selection (using the same models of step 1 )</a:t>
          </a:r>
        </a:p>
      </dsp:txBody>
      <dsp:txXfrm rot="-5400000">
        <a:off x="746451" y="2881537"/>
        <a:ext cx="10277231" cy="625461"/>
      </dsp:txXfrm>
    </dsp:sp>
    <dsp:sp modelId="{C09D07D1-AF85-4B04-AD75-325E4D53883F}">
      <dsp:nvSpPr>
        <dsp:cNvPr id="0" name=""/>
        <dsp:cNvSpPr/>
      </dsp:nvSpPr>
      <dsp:spPr>
        <a:xfrm rot="5400000">
          <a:off x="-159953" y="3956571"/>
          <a:ext cx="1066358" cy="746451"/>
        </a:xfrm>
        <a:prstGeom prst="chevron">
          <a:avLst/>
        </a:prstGeom>
        <a:solidFill>
          <a:schemeClr val="accent6">
            <a:lumMod val="75000"/>
          </a:scheme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Step 5</a:t>
          </a:r>
        </a:p>
      </dsp:txBody>
      <dsp:txXfrm rot="-5400000">
        <a:off x="1" y="4169844"/>
        <a:ext cx="746451" cy="319907"/>
      </dsp:txXfrm>
    </dsp:sp>
    <dsp:sp modelId="{5C205DEC-2FC1-4189-A53F-27C37E042CFF}">
      <dsp:nvSpPr>
        <dsp:cNvPr id="0" name=""/>
        <dsp:cNvSpPr/>
      </dsp:nvSpPr>
      <dsp:spPr>
        <a:xfrm rot="5400000">
          <a:off x="5555418" y="-1012349"/>
          <a:ext cx="693133" cy="10311067"/>
        </a:xfrm>
        <a:prstGeom prst="round2SameRect">
          <a:avLst/>
        </a:prstGeom>
        <a:solidFill>
          <a:schemeClr val="lt1">
            <a:alpha val="90000"/>
            <a:hueOff val="0"/>
            <a:satOff val="0"/>
            <a:lumOff val="0"/>
            <a:alphaOff val="0"/>
          </a:schemeClr>
        </a:solidFill>
        <a:ln w="12700" cap="flat" cmpd="sng" algn="ctr">
          <a:solidFill>
            <a:schemeClr val="accent5">
              <a:hueOff val="13808393"/>
              <a:satOff val="-35613"/>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Tuning the best model (CatBoost)</a:t>
          </a:r>
        </a:p>
      </dsp:txBody>
      <dsp:txXfrm rot="-5400000">
        <a:off x="746451" y="3830454"/>
        <a:ext cx="10277231" cy="6254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D7EB5-EB71-45D6-9761-FC5890829836}" type="datetimeFigureOut">
              <a:rPr lang="en-US" smtClean="0"/>
              <a:t>7/31/2023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7D5B3-80CA-4730-B8A4-FC09153B46B8}" type="slidenum">
              <a:rPr lang="en-US" smtClean="0"/>
              <a:t>‹#›</a:t>
            </a:fld>
            <a:endParaRPr lang="en-US"/>
          </a:p>
        </p:txBody>
      </p:sp>
    </p:spTree>
    <p:extLst>
      <p:ext uri="{BB962C8B-B14F-4D97-AF65-F5344CB8AC3E}">
        <p14:creationId xmlns:p14="http://schemas.microsoft.com/office/powerpoint/2010/main" val="310044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1</a:t>
            </a:fld>
            <a:endParaRPr lang="en-US"/>
          </a:p>
        </p:txBody>
      </p:sp>
    </p:spTree>
    <p:extLst>
      <p:ext uri="{BB962C8B-B14F-4D97-AF65-F5344CB8AC3E}">
        <p14:creationId xmlns:p14="http://schemas.microsoft.com/office/powerpoint/2010/main" val="850550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12</a:t>
            </a:fld>
            <a:endParaRPr lang="en-US"/>
          </a:p>
        </p:txBody>
      </p:sp>
    </p:spTree>
    <p:extLst>
      <p:ext uri="{BB962C8B-B14F-4D97-AF65-F5344CB8AC3E}">
        <p14:creationId xmlns:p14="http://schemas.microsoft.com/office/powerpoint/2010/main" val="2237139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16</a:t>
            </a:fld>
            <a:endParaRPr lang="en-US"/>
          </a:p>
        </p:txBody>
      </p:sp>
    </p:spTree>
    <p:extLst>
      <p:ext uri="{BB962C8B-B14F-4D97-AF65-F5344CB8AC3E}">
        <p14:creationId xmlns:p14="http://schemas.microsoft.com/office/powerpoint/2010/main" val="669775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b="1" dirty="0">
                <a:latin typeface="Source Sans Pro" panose="020B0503030403020204" pitchFamily="34" charset="0"/>
                <a:ea typeface="Source Sans Pro" panose="020B0503030403020204" pitchFamily="34" charset="0"/>
                <a:cs typeface="Calibri" panose="020F0502020204030204" pitchFamily="34" charset="0"/>
              </a:rPr>
              <a:t>Performance Metric: Recall @ 5% FPR (False Positive Rate)</a:t>
            </a:r>
          </a:p>
          <a:p>
            <a:pPr algn="just"/>
            <a:r>
              <a:rPr lang="en-US" sz="1200" dirty="0">
                <a:latin typeface="Calibri" panose="020F0502020204030204" pitchFamily="34" charset="0"/>
                <a:ea typeface="Source Sans Pro" panose="020B0503030403020204" pitchFamily="34" charset="0"/>
                <a:cs typeface="Calibri" panose="020F0502020204030204" pitchFamily="34" charset="0"/>
              </a:rPr>
              <a:t>Recall measures the proportion of actual fraud cases correctly identified by the model. </a:t>
            </a:r>
          </a:p>
          <a:p>
            <a:pPr algn="just"/>
            <a:r>
              <a:rPr lang="en-US" sz="1200" dirty="0">
                <a:latin typeface="Calibri" panose="020F0502020204030204" pitchFamily="34" charset="0"/>
                <a:ea typeface="Source Sans Pro" panose="020B0503030403020204" pitchFamily="34" charset="0"/>
                <a:cs typeface="Calibri" panose="020F0502020204030204" pitchFamily="34" charset="0"/>
              </a:rPr>
              <a:t>It is used instead of accuracy because fraud detection is an imbalanced classification problem with around 1% fraud labels. </a:t>
            </a:r>
          </a:p>
          <a:p>
            <a:pPr algn="just"/>
            <a:r>
              <a:rPr lang="en-US" sz="1200" dirty="0">
                <a:latin typeface="Calibri" panose="020F0502020204030204" pitchFamily="34" charset="0"/>
                <a:ea typeface="Source Sans Pro" panose="020B0503030403020204" pitchFamily="34" charset="0"/>
                <a:cs typeface="Calibri" panose="020F0502020204030204" pitchFamily="34" charset="0"/>
              </a:rPr>
              <a:t>Using accuracy alone would result in a bias towards predicting non-fraudulent transactions to achieve high accuracy.</a:t>
            </a:r>
          </a:p>
          <a:p>
            <a:pPr algn="just"/>
            <a:r>
              <a:rPr lang="en-US" sz="1200" dirty="0">
                <a:latin typeface="Calibri" panose="020F0502020204030204" pitchFamily="34" charset="0"/>
                <a:ea typeface="Source Sans Pro" panose="020B0503030403020204" pitchFamily="34" charset="0"/>
                <a:cs typeface="Calibri" panose="020F0502020204030204" pitchFamily="34" charset="0"/>
              </a:rPr>
              <a:t>By focusing on a fixed 5% FPR (which measures incorrect fraud labelling), the metric evaluates the model's ability to correctly identify fraudulent transactions (high Recall or True Positive Rate) while controlling for a tolerable level of incorrectly flagged transactions (False Positives).</a:t>
            </a:r>
          </a:p>
          <a:p>
            <a:pPr algn="just"/>
            <a:r>
              <a:rPr lang="en-US" sz="1200" dirty="0">
                <a:latin typeface="Calibri" panose="020F0502020204030204" pitchFamily="34" charset="0"/>
                <a:ea typeface="Source Sans Pro" panose="020B0503030403020204" pitchFamily="34" charset="0"/>
                <a:cs typeface="Calibri" panose="020F0502020204030204" pitchFamily="34" charset="0"/>
              </a:rPr>
              <a:t>In summary, Recall @ 5% FPR focuses on the model's True Positive Rate for fraud detection, while keeping the False Positive Rate at an acceptable level of 5%, making it an effective performance metric for the fraud detection task.</a:t>
            </a:r>
          </a:p>
          <a:p>
            <a:endParaRPr lang="en-US" dirty="0"/>
          </a:p>
          <a:p>
            <a:pPr marL="0" indent="0" algn="just">
              <a:buNone/>
            </a:pPr>
            <a:r>
              <a:rPr lang="en-US" b="1" dirty="0">
                <a:latin typeface="Source Sans Pro" panose="020B0503030403020204" pitchFamily="34" charset="0"/>
                <a:ea typeface="Source Sans Pro" panose="020B0503030403020204" pitchFamily="34" charset="0"/>
              </a:rPr>
              <a:t>Fairness Metric: Predictive Equality (FPR Balance)</a:t>
            </a:r>
          </a:p>
          <a:p>
            <a:r>
              <a:rPr lang="en-US" sz="1200" dirty="0">
                <a:latin typeface="Calibri" panose="020F0502020204030204" pitchFamily="34" charset="0"/>
                <a:ea typeface="Source Sans Pro" panose="020B0503030403020204" pitchFamily="34" charset="0"/>
                <a:cs typeface="Calibri" panose="020F0502020204030204" pitchFamily="34" charset="0"/>
              </a:rPr>
              <a:t>The fairness of the models is evaluated using the Predictive Equality metric, also known as FPR Balance.</a:t>
            </a:r>
          </a:p>
          <a:p>
            <a:r>
              <a:rPr lang="en-US" sz="1200" dirty="0">
                <a:latin typeface="Calibri" panose="020F0502020204030204" pitchFamily="34" charset="0"/>
                <a:ea typeface="Source Sans Pro" panose="020B0503030403020204" pitchFamily="34" charset="0"/>
                <a:cs typeface="Calibri" panose="020F0502020204030204" pitchFamily="34" charset="0"/>
              </a:rPr>
              <a:t>This metric measures the difference (or ratio) in False Positive Rates (FPR) between demographic groups at a global FPR threshold of 5%.</a:t>
            </a:r>
          </a:p>
          <a:p>
            <a:r>
              <a:rPr lang="en-US" sz="1200" dirty="0">
                <a:latin typeface="Calibri" panose="020F0502020204030204" pitchFamily="34" charset="0"/>
                <a:ea typeface="Source Sans Pro" panose="020B0503030403020204" pitchFamily="34" charset="0"/>
                <a:cs typeface="Calibri" panose="020F0502020204030204" pitchFamily="34" charset="0"/>
              </a:rPr>
              <a:t>The FPR represents the proportion of legitimate transactions that are incorrectly flagged as fraudulent. A higher FPR for a particular group indicates potential unfairness against that group.</a:t>
            </a:r>
          </a:p>
          <a:p>
            <a:r>
              <a:rPr lang="en-US" sz="1200" dirty="0">
                <a:latin typeface="Calibri" panose="020F0502020204030204" pitchFamily="34" charset="0"/>
                <a:ea typeface="Source Sans Pro" panose="020B0503030403020204" pitchFamily="34" charset="0"/>
                <a:cs typeface="Calibri" panose="020F0502020204030204" pitchFamily="34" charset="0"/>
              </a:rPr>
              <a:t>The authors choose to use this metric because a false positive in fraud detection (denying a legitimate applicant a bank account) can have significant societal impacts, while a false negative (missing a fraudulent transaction) mainly incurs financial losses to the bank.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the Predictive Equality metric focuses on controlling the False Positive Rate across different demographic groups at a fixed global threshold, in order to detect potential unfairness in the models' predictions against specific groups. The choice of this metric reflects the authors' prioritization of reducing harms to legitimate applicants over financial losses.</a:t>
            </a:r>
          </a:p>
          <a:p>
            <a:endParaRPr lang="en-US" dirty="0"/>
          </a:p>
          <a:p>
            <a:pPr marL="0" indent="0">
              <a:buNone/>
            </a:pPr>
            <a:r>
              <a:rPr lang="en-US" b="1" dirty="0">
                <a:latin typeface="Source Sans Pro" panose="020B0503030403020204" pitchFamily="34" charset="0"/>
                <a:ea typeface="Source Sans Pro" panose="020B0503030403020204" pitchFamily="34" charset="0"/>
              </a:rPr>
              <a:t>AUC -  Area Under the Curve</a:t>
            </a:r>
          </a:p>
          <a:p>
            <a:r>
              <a:rPr lang="en-US" sz="1200" dirty="0">
                <a:latin typeface="Calibri" panose="020F0502020204030204" pitchFamily="34" charset="0"/>
                <a:cs typeface="Calibri" panose="020F0502020204030204" pitchFamily="34" charset="0"/>
              </a:rPr>
              <a:t>It’s a performance metric used to evaluate classification models. It is a measure of the model's ability to distinguish between classes (e.g. fraudulent vs non-fraudulent transactions).</a:t>
            </a:r>
          </a:p>
          <a:p>
            <a:r>
              <a:rPr lang="en-US" sz="1200" dirty="0">
                <a:latin typeface="Calibri" panose="020F0502020204030204" pitchFamily="34" charset="0"/>
                <a:cs typeface="Calibri" panose="020F0502020204030204" pitchFamily="34" charset="0"/>
              </a:rPr>
              <a:t>AUC is calculated based on the Receiver Operating Characteristic (ROC) curve, which plots the True Positive Rate (Sensitivity) against the False Positive Rate (1 - Specificity) at various classification thresholds. The AUC is then the area under the ROC curve.</a:t>
            </a:r>
          </a:p>
          <a:p>
            <a:r>
              <a:rPr lang="en-US" sz="1200" dirty="0">
                <a:latin typeface="Calibri" panose="020F0502020204030204" pitchFamily="34" charset="0"/>
                <a:cs typeface="Calibri" panose="020F0502020204030204" pitchFamily="34" charset="0"/>
              </a:rPr>
              <a:t>In practice, AUC scores typically range from 0.5 to 0.9 or higher for good performing models. Higher AUC scores mean the model is better able to distinguish between classes across all possible classification thresholds. Therefore, AUC is a useful overall performance measure that is insensitive to class imbalance (unlike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context of fraud detection, a model with a high AUC score (e.g. 0.9 or above) is able to accurately separate fraudulent from non-fraudulent transactions across the full range of decision thresholds.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17</a:t>
            </a:fld>
            <a:endParaRPr lang="en-US"/>
          </a:p>
        </p:txBody>
      </p:sp>
    </p:spTree>
    <p:extLst>
      <p:ext uri="{BB962C8B-B14F-4D97-AF65-F5344CB8AC3E}">
        <p14:creationId xmlns:p14="http://schemas.microsoft.com/office/powerpoint/2010/main" val="4261523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Boosting algorithms, especially AdaBoost, are designed to handle imbalanced datasets effectively. They assign higher weights to misclassified instances during each iteration, which helps them focus on the minority class and learn from the imbalanced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tuning, the logistic regression model's performance remains similar to the baseline, but there is a slight improvement in fairness.</a:t>
            </a:r>
          </a:p>
          <a:p>
            <a:r>
              <a:rPr lang="en-US" sz="1200" b="0" i="0" kern="1200" dirty="0">
                <a:solidFill>
                  <a:schemeClr val="tx1"/>
                </a:solidFill>
                <a:effectLst/>
                <a:latin typeface="+mn-lt"/>
                <a:ea typeface="+mn-ea"/>
                <a:cs typeface="+mn-cs"/>
              </a:rPr>
              <a:t>The random forest model shows significant improvement in both AUC and TPR compared to the baseline. The most notable enhancement is in predictive equality, indicating improved fairness.</a:t>
            </a:r>
          </a:p>
          <a:p>
            <a:r>
              <a:rPr lang="en-US" sz="1200" b="0" i="0" kern="1200" dirty="0">
                <a:solidFill>
                  <a:schemeClr val="tx1"/>
                </a:solidFill>
                <a:effectLst/>
                <a:latin typeface="+mn-lt"/>
                <a:ea typeface="+mn-ea"/>
                <a:cs typeface="+mn-cs"/>
              </a:rPr>
              <a:t>The neural network maintains its performance, but there are substantial improvements in fairness, with the predictive equality score significantly increasing.</a:t>
            </a:r>
          </a:p>
          <a:p>
            <a:r>
              <a:rPr lang="en-US" sz="1200" b="0" i="0" kern="1200" dirty="0">
                <a:solidFill>
                  <a:schemeClr val="tx1"/>
                </a:solidFill>
                <a:effectLst/>
                <a:latin typeface="+mn-lt"/>
                <a:ea typeface="+mn-ea"/>
                <a:cs typeface="+mn-cs"/>
              </a:rPr>
              <a:t>The AdaBoost model demonstrates impressive performance with a high AUC and TPR, achieving perfect fairness with a predictive equality score of 100.0%.</a:t>
            </a:r>
          </a:p>
          <a:p>
            <a:r>
              <a:rPr lang="en-US" sz="1200" b="0" i="0" kern="1200" dirty="0">
                <a:solidFill>
                  <a:schemeClr val="tx1"/>
                </a:solidFill>
                <a:effectLst/>
                <a:latin typeface="+mn-lt"/>
                <a:ea typeface="+mn-ea"/>
                <a:cs typeface="+mn-cs"/>
              </a:rPr>
              <a:t>the XGBoost model exhibits better performance and improved fairness compared to the baseline.</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CatBoost</a:t>
            </a:r>
            <a:r>
              <a:rPr lang="en-US" sz="1200" b="0" i="0" kern="1200" dirty="0">
                <a:solidFill>
                  <a:schemeClr val="tx1"/>
                </a:solidFill>
                <a:effectLst/>
                <a:latin typeface="+mn-lt"/>
                <a:ea typeface="+mn-ea"/>
                <a:cs typeface="+mn-cs"/>
              </a:rPr>
              <a:t> model performs well, with good AUC and TPR, and it shows some improvement in fairness compared to the baseline models.</a:t>
            </a:r>
          </a:p>
          <a:p>
            <a:r>
              <a:rPr lang="en-US" sz="1200" b="0" i="0" kern="1200" dirty="0">
                <a:solidFill>
                  <a:schemeClr val="tx1"/>
                </a:solidFill>
                <a:effectLst/>
                <a:latin typeface="+mn-lt"/>
                <a:ea typeface="+mn-ea"/>
                <a:cs typeface="+mn-cs"/>
              </a:rPr>
              <a:t>The LGBM model maintains good performance, and there is some enhancement in fairness, but further improvements are possible.</a:t>
            </a:r>
          </a:p>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20</a:t>
            </a:fld>
            <a:endParaRPr lang="en-US"/>
          </a:p>
        </p:txBody>
      </p:sp>
    </p:spTree>
    <p:extLst>
      <p:ext uri="{BB962C8B-B14F-4D97-AF65-F5344CB8AC3E}">
        <p14:creationId xmlns:p14="http://schemas.microsoft.com/office/powerpoint/2010/main" val="1838709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logistic regression model shows reasonable performance, with a good AUC and a moderate True Positive Rate (TPR). The fairness evaluation indicates good predictive equality, but there is still room for improvement in fairness across protected groups.</a:t>
            </a:r>
          </a:p>
          <a:p>
            <a:r>
              <a:rPr lang="en-US" sz="1200" b="0" i="0" kern="1200" dirty="0">
                <a:solidFill>
                  <a:schemeClr val="tx1"/>
                </a:solidFill>
                <a:effectLst/>
                <a:latin typeface="+mn-lt"/>
                <a:ea typeface="+mn-ea"/>
                <a:cs typeface="+mn-cs"/>
              </a:rPr>
              <a:t>The random forest model exhibits lower AUC and TPR compared to other models. Additionally, there are significant disparities in the False Positive Rate (FPR) across protected groups, highlighting the need for improved fairness.</a:t>
            </a:r>
          </a:p>
          <a:p>
            <a:r>
              <a:rPr lang="en-US" sz="1200" b="0" i="0" kern="1200" dirty="0">
                <a:solidFill>
                  <a:schemeClr val="tx1"/>
                </a:solidFill>
                <a:effectLst/>
                <a:latin typeface="+mn-lt"/>
                <a:ea typeface="+mn-ea"/>
                <a:cs typeface="+mn-cs"/>
              </a:rPr>
              <a:t>The neural network model demonstrates promising results with a high AUC and TPR. However, the fairness evaluation shows some disparities in the FPR across protected groups, indicating room for improvement in fairness.</a:t>
            </a:r>
          </a:p>
          <a:p>
            <a:r>
              <a:rPr lang="en-US" sz="1200" b="0" i="0" kern="1200" dirty="0">
                <a:solidFill>
                  <a:schemeClr val="tx1"/>
                </a:solidFill>
                <a:effectLst/>
                <a:latin typeface="+mn-lt"/>
                <a:ea typeface="+mn-ea"/>
                <a:cs typeface="+mn-cs"/>
              </a:rPr>
              <a:t>The XGBoost model performs reasonably well with a decent AUC and TPR. However, the fairness evaluation reveals disparities in the FPR between protected groups, suggesting possible fairness enhancements.</a:t>
            </a:r>
          </a:p>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21</a:t>
            </a:fld>
            <a:endParaRPr lang="en-US"/>
          </a:p>
        </p:txBody>
      </p:sp>
    </p:spTree>
    <p:extLst>
      <p:ext uri="{BB962C8B-B14F-4D97-AF65-F5344CB8AC3E}">
        <p14:creationId xmlns:p14="http://schemas.microsoft.com/office/powerpoint/2010/main" val="4267319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24</a:t>
            </a:fld>
            <a:endParaRPr lang="en-US"/>
          </a:p>
        </p:txBody>
      </p:sp>
    </p:spTree>
    <p:extLst>
      <p:ext uri="{BB962C8B-B14F-4D97-AF65-F5344CB8AC3E}">
        <p14:creationId xmlns:p14="http://schemas.microsoft.com/office/powerpoint/2010/main" val="967873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26</a:t>
            </a:fld>
            <a:endParaRPr lang="en-US"/>
          </a:p>
        </p:txBody>
      </p:sp>
    </p:spTree>
    <p:extLst>
      <p:ext uri="{BB962C8B-B14F-4D97-AF65-F5344CB8AC3E}">
        <p14:creationId xmlns:p14="http://schemas.microsoft.com/office/powerpoint/2010/main" val="2771615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28</a:t>
            </a:fld>
            <a:endParaRPr lang="en-US"/>
          </a:p>
        </p:txBody>
      </p:sp>
    </p:spTree>
    <p:extLst>
      <p:ext uri="{BB962C8B-B14F-4D97-AF65-F5344CB8AC3E}">
        <p14:creationId xmlns:p14="http://schemas.microsoft.com/office/powerpoint/2010/main" val="2099358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30</a:t>
            </a:fld>
            <a:endParaRPr lang="en-US"/>
          </a:p>
        </p:txBody>
      </p:sp>
    </p:spTree>
    <p:extLst>
      <p:ext uri="{BB962C8B-B14F-4D97-AF65-F5344CB8AC3E}">
        <p14:creationId xmlns:p14="http://schemas.microsoft.com/office/powerpoint/2010/main" val="2186651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Thoughts on Training Results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During this experiment we tried multiple ensemble models that handle the class imbalance out-of-the-box without the need for manual data resampling techniques.</a:t>
            </a:r>
          </a:p>
          <a:p>
            <a:r>
              <a:rPr lang="en-US" sz="1200" b="0" i="0" kern="1200" dirty="0" err="1">
                <a:solidFill>
                  <a:schemeClr val="tx1"/>
                </a:solidFill>
                <a:effectLst/>
                <a:latin typeface="+mn-lt"/>
                <a:ea typeface="+mn-ea"/>
                <a:cs typeface="+mn-cs"/>
              </a:rPr>
              <a:t>BalancedBaggingClassifier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Since we </a:t>
            </a:r>
            <a:r>
              <a:rPr lang="en-US" sz="1200" b="0" i="0" kern="1200" dirty="0" err="1">
                <a:solidFill>
                  <a:schemeClr val="tx1"/>
                </a:solidFill>
                <a:effectLst/>
                <a:latin typeface="+mn-lt"/>
                <a:ea typeface="+mn-ea"/>
                <a:cs typeface="+mn-cs"/>
              </a:rPr>
              <a:t>perfomred</a:t>
            </a:r>
            <a:r>
              <a:rPr lang="en-US" sz="1200" b="0" i="0" kern="1200" dirty="0">
                <a:solidFill>
                  <a:schemeClr val="tx1"/>
                </a:solidFill>
                <a:effectLst/>
                <a:latin typeface="+mn-lt"/>
                <a:ea typeface="+mn-ea"/>
                <a:cs typeface="+mn-cs"/>
              </a:rPr>
              <a:t> bagging of Logistic regression models we can compare this model performance with previously tried logistic regression models.</a:t>
            </a:r>
          </a:p>
          <a:p>
            <a:pPr lvl="1"/>
            <a:r>
              <a:rPr lang="en-US" sz="1200" b="0" i="0" kern="1200" dirty="0">
                <a:solidFill>
                  <a:schemeClr val="tx1"/>
                </a:solidFill>
                <a:effectLst/>
                <a:latin typeface="+mn-lt"/>
                <a:ea typeface="+mn-ea"/>
                <a:cs typeface="+mn-cs"/>
              </a:rPr>
              <a:t>We can notice that the AUC and TPR didn't change compared by the LR </a:t>
            </a:r>
            <a:r>
              <a:rPr lang="en-US" sz="1200" b="0" i="0" kern="1200" dirty="0" err="1">
                <a:solidFill>
                  <a:schemeClr val="tx1"/>
                </a:solidFill>
                <a:effectLst/>
                <a:latin typeface="+mn-lt"/>
                <a:ea typeface="+mn-ea"/>
                <a:cs typeface="+mn-cs"/>
              </a:rPr>
              <a:t>Basline</a:t>
            </a:r>
            <a:r>
              <a:rPr lang="en-US" sz="1200" b="0" i="0" kern="1200" dirty="0">
                <a:solidFill>
                  <a:schemeClr val="tx1"/>
                </a:solidFill>
                <a:effectLst/>
                <a:latin typeface="+mn-lt"/>
                <a:ea typeface="+mn-ea"/>
                <a:cs typeface="+mn-cs"/>
              </a:rPr>
              <a:t> and Step 1 and Step 2 models however the Predictive Equality (Fairness) has improved significantly from ~86% to ~95%.</a:t>
            </a:r>
          </a:p>
          <a:p>
            <a:pPr lvl="1"/>
            <a:r>
              <a:rPr lang="en-US" sz="1200" b="0" i="0" kern="1200" dirty="0">
                <a:solidFill>
                  <a:schemeClr val="tx1"/>
                </a:solidFill>
                <a:effectLst/>
                <a:latin typeface="+mn-lt"/>
                <a:ea typeface="+mn-ea"/>
                <a:cs typeface="+mn-cs"/>
              </a:rPr>
              <a:t>so using the bagging with logistic regression has improved the LR performance as it kept the TPR and AUC without degradation and improved the fairness.</a:t>
            </a:r>
          </a:p>
          <a:p>
            <a:r>
              <a:rPr lang="en-US" sz="1200" b="0" i="0" kern="1200" dirty="0" err="1">
                <a:solidFill>
                  <a:schemeClr val="tx1"/>
                </a:solidFill>
                <a:effectLst/>
                <a:latin typeface="+mn-lt"/>
                <a:ea typeface="+mn-ea"/>
                <a:cs typeface="+mn-cs"/>
              </a:rPr>
              <a:t>BalancedRandomForestClassifier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Since this ensemble model is just a balanced random forest which randomly under-samples each bootstrap sample to achieve balancing, we can compare its </a:t>
            </a:r>
            <a:r>
              <a:rPr lang="en-US" sz="1200" b="0" i="0" kern="1200" dirty="0" err="1">
                <a:solidFill>
                  <a:schemeClr val="tx1"/>
                </a:solidFill>
                <a:effectLst/>
                <a:latin typeface="+mn-lt"/>
                <a:ea typeface="+mn-ea"/>
                <a:cs typeface="+mn-cs"/>
              </a:rPr>
              <a:t>perfomance</a:t>
            </a:r>
            <a:r>
              <a:rPr lang="en-US" sz="1200" b="0" i="0" kern="1200" dirty="0">
                <a:solidFill>
                  <a:schemeClr val="tx1"/>
                </a:solidFill>
                <a:effectLst/>
                <a:latin typeface="+mn-lt"/>
                <a:ea typeface="+mn-ea"/>
                <a:cs typeface="+mn-cs"/>
              </a:rPr>
              <a:t> with the previous random forest models such as the Baseline, Step 1 and Step 2 models.</a:t>
            </a:r>
          </a:p>
          <a:p>
            <a:pPr lvl="1"/>
            <a:r>
              <a:rPr lang="en-US" sz="1200" b="0" i="0" kern="1200" dirty="0">
                <a:solidFill>
                  <a:schemeClr val="tx1"/>
                </a:solidFill>
                <a:effectLst/>
                <a:latin typeface="+mn-lt"/>
                <a:ea typeface="+mn-ea"/>
                <a:cs typeface="+mn-cs"/>
              </a:rPr>
              <a:t>We can notice immediately that all the metrics have improved for the random forest when we performed balanced bagging where the fairness is improved tremendously from ~37% to 100%.</a:t>
            </a:r>
          </a:p>
          <a:p>
            <a:pPr lvl="1"/>
            <a:r>
              <a:rPr lang="en-US" sz="1200" b="0" i="0" kern="1200" dirty="0">
                <a:solidFill>
                  <a:schemeClr val="tx1"/>
                </a:solidFill>
                <a:effectLst/>
                <a:latin typeface="+mn-lt"/>
                <a:ea typeface="+mn-ea"/>
                <a:cs typeface="+mn-cs"/>
              </a:rPr>
              <a:t>Also the TPR and AUC have been improved</a:t>
            </a:r>
          </a:p>
          <a:p>
            <a:r>
              <a:rPr lang="en-US" sz="1200" b="0" i="0" kern="1200" dirty="0" err="1">
                <a:solidFill>
                  <a:schemeClr val="tx1"/>
                </a:solidFill>
                <a:effectLst/>
                <a:latin typeface="+mn-lt"/>
                <a:ea typeface="+mn-ea"/>
                <a:cs typeface="+mn-cs"/>
              </a:rPr>
              <a:t>RUSBoostClassifier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RUSBoost</a:t>
            </a:r>
            <a:r>
              <a:rPr lang="en-US" sz="1200" b="0" i="0" kern="1200" dirty="0">
                <a:solidFill>
                  <a:schemeClr val="tx1"/>
                </a:solidFill>
                <a:effectLst/>
                <a:latin typeface="+mn-lt"/>
                <a:ea typeface="+mn-ea"/>
                <a:cs typeface="+mn-cs"/>
              </a:rPr>
              <a:t> model we used the default decision tree estimator with max depth of one so it resembles an AdaBoost model.</a:t>
            </a:r>
          </a:p>
          <a:p>
            <a:pPr lvl="1"/>
            <a:r>
              <a:rPr lang="en-US" sz="1200" b="0" i="0" kern="1200" dirty="0">
                <a:solidFill>
                  <a:schemeClr val="tx1"/>
                </a:solidFill>
                <a:effectLst/>
                <a:latin typeface="+mn-lt"/>
                <a:ea typeface="+mn-ea"/>
                <a:cs typeface="+mn-cs"/>
              </a:rPr>
              <a:t>When we compare by AdaBoost we see that the fairness is preserved however the TPR has decreased while the AUC is approximately constant.</a:t>
            </a:r>
          </a:p>
          <a:p>
            <a:r>
              <a:rPr lang="en-US" sz="1200" b="0" i="0" kern="1200" dirty="0" err="1">
                <a:solidFill>
                  <a:schemeClr val="tx1"/>
                </a:solidFill>
                <a:effectLst/>
                <a:latin typeface="+mn-lt"/>
                <a:ea typeface="+mn-ea"/>
                <a:cs typeface="+mn-cs"/>
              </a:rPr>
              <a:t>EasyEnsembleClassifier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EasyEnsemble</a:t>
            </a:r>
            <a:r>
              <a:rPr lang="en-US" sz="1200" b="0" i="0" kern="1200" dirty="0">
                <a:solidFill>
                  <a:schemeClr val="tx1"/>
                </a:solidFill>
                <a:effectLst/>
                <a:latin typeface="+mn-lt"/>
                <a:ea typeface="+mn-ea"/>
                <a:cs typeface="+mn-cs"/>
              </a:rPr>
              <a:t>” is made </a:t>
            </a:r>
            <a:r>
              <a:rPr lang="en-US" sz="1200" b="0" i="0" kern="1200" dirty="0" err="1">
                <a:solidFill>
                  <a:schemeClr val="tx1"/>
                </a:solidFill>
                <a:effectLst/>
                <a:latin typeface="+mn-lt"/>
                <a:ea typeface="+mn-ea"/>
                <a:cs typeface="+mn-cs"/>
              </a:rPr>
              <a:t>specificaly</a:t>
            </a:r>
            <a:r>
              <a:rPr lang="en-US" sz="1200" b="0" i="0" kern="1200" dirty="0">
                <a:solidFill>
                  <a:schemeClr val="tx1"/>
                </a:solidFill>
                <a:effectLst/>
                <a:latin typeface="+mn-lt"/>
                <a:ea typeface="+mn-ea"/>
                <a:cs typeface="+mn-cs"/>
              </a:rPr>
              <a:t> from ensembled AdaBoost models combining the bagging and boosting and sampling.</a:t>
            </a:r>
          </a:p>
          <a:p>
            <a:pPr lvl="1"/>
            <a:r>
              <a:rPr lang="en-US" sz="1200" b="0" i="0" kern="1200" dirty="0">
                <a:solidFill>
                  <a:schemeClr val="tx1"/>
                </a:solidFill>
                <a:effectLst/>
                <a:latin typeface="+mn-lt"/>
                <a:ea typeface="+mn-ea"/>
                <a:cs typeface="+mn-cs"/>
              </a:rPr>
              <a:t>So this model can be compared by AdaBoost models of Baseline, Step 1 and Step 2.</a:t>
            </a:r>
          </a:p>
          <a:p>
            <a:pPr lvl="1"/>
            <a:r>
              <a:rPr lang="en-US" sz="1200" b="0" i="0" kern="1200" dirty="0">
                <a:solidFill>
                  <a:schemeClr val="tx1"/>
                </a:solidFill>
                <a:effectLst/>
                <a:latin typeface="+mn-lt"/>
                <a:ea typeface="+mn-ea"/>
                <a:cs typeface="+mn-cs"/>
              </a:rPr>
              <a:t>When we compare it by previous AdaBoost implementations we notice that the performance across all metrics is approximately constant suggesting that the base AdaBoost model is the best we can achieve using this model class as no improvement is noticed as with other models.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33</a:t>
            </a:fld>
            <a:endParaRPr lang="en-US"/>
          </a:p>
        </p:txBody>
      </p:sp>
    </p:spTree>
    <p:extLst>
      <p:ext uri="{BB962C8B-B14F-4D97-AF65-F5344CB8AC3E}">
        <p14:creationId xmlns:p14="http://schemas.microsoft.com/office/powerpoint/2010/main" val="43606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2</a:t>
            </a:fld>
            <a:endParaRPr lang="en-US"/>
          </a:p>
        </p:txBody>
      </p:sp>
    </p:spTree>
    <p:extLst>
      <p:ext uri="{BB962C8B-B14F-4D97-AF65-F5344CB8AC3E}">
        <p14:creationId xmlns:p14="http://schemas.microsoft.com/office/powerpoint/2010/main" val="401678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Thoughts on Training Results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During this experiment we tried multiple ensemble models that handle the class imbalance out-of-the-box without the need for manual data resampling techniques.</a:t>
            </a:r>
          </a:p>
          <a:p>
            <a:r>
              <a:rPr lang="en-US" sz="1200" b="0" i="0" kern="1200" dirty="0" err="1">
                <a:solidFill>
                  <a:schemeClr val="tx1"/>
                </a:solidFill>
                <a:effectLst/>
                <a:latin typeface="+mn-lt"/>
                <a:ea typeface="+mn-ea"/>
                <a:cs typeface="+mn-cs"/>
              </a:rPr>
              <a:t>BalancedBaggingClassifier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Since we </a:t>
            </a:r>
            <a:r>
              <a:rPr lang="en-US" sz="1200" b="0" i="0" kern="1200" dirty="0" err="1">
                <a:solidFill>
                  <a:schemeClr val="tx1"/>
                </a:solidFill>
                <a:effectLst/>
                <a:latin typeface="+mn-lt"/>
                <a:ea typeface="+mn-ea"/>
                <a:cs typeface="+mn-cs"/>
              </a:rPr>
              <a:t>perfomred</a:t>
            </a:r>
            <a:r>
              <a:rPr lang="en-US" sz="1200" b="0" i="0" kern="1200" dirty="0">
                <a:solidFill>
                  <a:schemeClr val="tx1"/>
                </a:solidFill>
                <a:effectLst/>
                <a:latin typeface="+mn-lt"/>
                <a:ea typeface="+mn-ea"/>
                <a:cs typeface="+mn-cs"/>
              </a:rPr>
              <a:t> bagging of Logistic regression models we can compare this model performance with previously tried logistic regression models.</a:t>
            </a:r>
          </a:p>
          <a:p>
            <a:r>
              <a:rPr lang="en-US" sz="1200" b="0" i="0" kern="1200" dirty="0" err="1">
                <a:solidFill>
                  <a:schemeClr val="tx1"/>
                </a:solidFill>
                <a:effectLst/>
                <a:latin typeface="+mn-lt"/>
                <a:ea typeface="+mn-ea"/>
                <a:cs typeface="+mn-cs"/>
              </a:rPr>
              <a:t>BalancedRandomForestClassifier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Since this ensemble model is just a balanced random forest which randomly under-samples each bootstrap sample to achieve balancing, we can compare its </a:t>
            </a:r>
            <a:r>
              <a:rPr lang="en-US" sz="1200" b="0" i="0" kern="1200" dirty="0" err="1">
                <a:solidFill>
                  <a:schemeClr val="tx1"/>
                </a:solidFill>
                <a:effectLst/>
                <a:latin typeface="+mn-lt"/>
                <a:ea typeface="+mn-ea"/>
                <a:cs typeface="+mn-cs"/>
              </a:rPr>
              <a:t>perfomance</a:t>
            </a:r>
            <a:r>
              <a:rPr lang="en-US" sz="1200" b="0" i="0" kern="1200" dirty="0">
                <a:solidFill>
                  <a:schemeClr val="tx1"/>
                </a:solidFill>
                <a:effectLst/>
                <a:latin typeface="+mn-lt"/>
                <a:ea typeface="+mn-ea"/>
                <a:cs typeface="+mn-cs"/>
              </a:rPr>
              <a:t> with the previous random forest models such as the Baseline, Step</a:t>
            </a:r>
          </a:p>
          <a:p>
            <a:pPr lvl="1"/>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RUSBoostClassifier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RUSBoost</a:t>
            </a:r>
            <a:r>
              <a:rPr lang="en-US" sz="1200" b="0" i="0" kern="1200" dirty="0">
                <a:solidFill>
                  <a:schemeClr val="tx1"/>
                </a:solidFill>
                <a:effectLst/>
                <a:latin typeface="+mn-lt"/>
                <a:ea typeface="+mn-ea"/>
                <a:cs typeface="+mn-cs"/>
              </a:rPr>
              <a:t> model we used the default decision tree estimator with max depth of one so it resembles an AdaBoost model.</a:t>
            </a:r>
          </a:p>
          <a:p>
            <a:r>
              <a:rPr lang="en-US" sz="1200" b="0" i="0" kern="1200" dirty="0" err="1">
                <a:solidFill>
                  <a:schemeClr val="tx1"/>
                </a:solidFill>
                <a:effectLst/>
                <a:latin typeface="+mn-lt"/>
                <a:ea typeface="+mn-ea"/>
                <a:cs typeface="+mn-cs"/>
              </a:rPr>
              <a:t>EasyEnsembleClassifier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EasyEnsemble</a:t>
            </a:r>
            <a:r>
              <a:rPr lang="en-US" sz="1200" b="0" i="0" kern="1200" dirty="0">
                <a:solidFill>
                  <a:schemeClr val="tx1"/>
                </a:solidFill>
                <a:effectLst/>
                <a:latin typeface="+mn-lt"/>
                <a:ea typeface="+mn-ea"/>
                <a:cs typeface="+mn-cs"/>
              </a:rPr>
              <a:t>” is made </a:t>
            </a:r>
            <a:r>
              <a:rPr lang="en-US" sz="1200" b="0" i="0" kern="1200" dirty="0" err="1">
                <a:solidFill>
                  <a:schemeClr val="tx1"/>
                </a:solidFill>
                <a:effectLst/>
                <a:latin typeface="+mn-lt"/>
                <a:ea typeface="+mn-ea"/>
                <a:cs typeface="+mn-cs"/>
              </a:rPr>
              <a:t>specificaly</a:t>
            </a:r>
            <a:r>
              <a:rPr lang="en-US" sz="1200" b="0" i="0" kern="1200" dirty="0">
                <a:solidFill>
                  <a:schemeClr val="tx1"/>
                </a:solidFill>
                <a:effectLst/>
                <a:latin typeface="+mn-lt"/>
                <a:ea typeface="+mn-ea"/>
                <a:cs typeface="+mn-cs"/>
              </a:rPr>
              <a:t> from ensembled AdaBoost models combining the bagging and boosting and sampling.</a:t>
            </a:r>
          </a:p>
          <a:p>
            <a:pPr lvl="1"/>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34</a:t>
            </a:fld>
            <a:endParaRPr lang="en-US"/>
          </a:p>
        </p:txBody>
      </p:sp>
    </p:spTree>
    <p:extLst>
      <p:ext uri="{BB962C8B-B14F-4D97-AF65-F5344CB8AC3E}">
        <p14:creationId xmlns:p14="http://schemas.microsoft.com/office/powerpoint/2010/main" val="261712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Address Class Imbalance</a:t>
            </a:r>
            <a:r>
              <a:rPr lang="en-US" sz="1200" b="0" i="0" kern="1200" dirty="0">
                <a:solidFill>
                  <a:schemeClr val="tx1"/>
                </a:solidFill>
                <a:effectLst/>
                <a:latin typeface="+mn-lt"/>
                <a:ea typeface="+mn-ea"/>
                <a:cs typeface="+mn-cs"/>
              </a:rPr>
              <a:t>: In imbalanced datasets, the majority class may dominate the learning process, leading to biased models that perform poorly on the minority class. By undersampling the majority class, you balance the class distribution, allowing the model to give more attention to the minority class during training.</a:t>
            </a:r>
          </a:p>
          <a:p>
            <a:r>
              <a:rPr lang="en-US" sz="1200" b="1" i="0" kern="1200" dirty="0">
                <a:solidFill>
                  <a:schemeClr val="tx1"/>
                </a:solidFill>
                <a:effectLst/>
                <a:latin typeface="+mn-lt"/>
                <a:ea typeface="+mn-ea"/>
                <a:cs typeface="+mn-cs"/>
              </a:rPr>
              <a:t>Reduce Overfitting</a:t>
            </a:r>
            <a:r>
              <a:rPr lang="en-US" sz="1200" b="0" i="0" kern="1200" dirty="0">
                <a:solidFill>
                  <a:schemeClr val="tx1"/>
                </a:solidFill>
                <a:effectLst/>
                <a:latin typeface="+mn-lt"/>
                <a:ea typeface="+mn-ea"/>
                <a:cs typeface="+mn-cs"/>
              </a:rPr>
              <a:t>: When the class distribution is highly imbalanced, the classifier may become overfit to the majority class and struggle to generalize to unseen data. Random undersampling can reduce the risk of overfitting by providing a more balanced training set.</a:t>
            </a:r>
          </a:p>
          <a:p>
            <a:r>
              <a:rPr lang="en-US" sz="1200" b="1" i="0" kern="1200" dirty="0">
                <a:solidFill>
                  <a:schemeClr val="tx1"/>
                </a:solidFill>
                <a:effectLst/>
                <a:latin typeface="+mn-lt"/>
                <a:ea typeface="+mn-ea"/>
                <a:cs typeface="+mn-cs"/>
              </a:rPr>
              <a:t>Faster Training</a:t>
            </a:r>
            <a:r>
              <a:rPr lang="en-US" sz="1200" b="0" i="0" kern="1200" dirty="0">
                <a:solidFill>
                  <a:schemeClr val="tx1"/>
                </a:solidFill>
                <a:effectLst/>
                <a:latin typeface="+mn-lt"/>
                <a:ea typeface="+mn-ea"/>
                <a:cs typeface="+mn-cs"/>
              </a:rPr>
              <a:t>: Imbalanced datasets with a large majority class can result in longer training times for the model. Random undersampling reduces the size of the training set, making the training process faster and more efficient.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35</a:t>
            </a:fld>
            <a:endParaRPr lang="en-US"/>
          </a:p>
        </p:txBody>
      </p:sp>
    </p:spTree>
    <p:extLst>
      <p:ext uri="{BB962C8B-B14F-4D97-AF65-F5344CB8AC3E}">
        <p14:creationId xmlns:p14="http://schemas.microsoft.com/office/powerpoint/2010/main" val="2332744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Improve Minority Class Representation</a:t>
            </a:r>
            <a:r>
              <a:rPr lang="en-US" sz="1200" b="0" i="0" kern="1200" dirty="0">
                <a:solidFill>
                  <a:schemeClr val="tx1"/>
                </a:solidFill>
                <a:effectLst/>
                <a:latin typeface="+mn-lt"/>
                <a:ea typeface="+mn-ea"/>
                <a:cs typeface="+mn-cs"/>
              </a:rPr>
              <a:t>: In imbalanced datasets, the minority class may have very few samples, leading to poor representation and limited learning opportunities. By oversampling the minority class, you provide the classifier with more examples, making it easier for the model to learn patterns specific to that class.</a:t>
            </a:r>
          </a:p>
          <a:p>
            <a:r>
              <a:rPr lang="en-US" sz="1200" b="1" i="0" kern="1200" dirty="0">
                <a:solidFill>
                  <a:schemeClr val="tx1"/>
                </a:solidFill>
                <a:effectLst/>
                <a:latin typeface="+mn-lt"/>
                <a:ea typeface="+mn-ea"/>
                <a:cs typeface="+mn-cs"/>
              </a:rPr>
              <a:t>Address Class Imbalance</a:t>
            </a:r>
            <a:r>
              <a:rPr lang="en-US" sz="1200" b="0" i="0" kern="1200" dirty="0">
                <a:solidFill>
                  <a:schemeClr val="tx1"/>
                </a:solidFill>
                <a:effectLst/>
                <a:latin typeface="+mn-lt"/>
                <a:ea typeface="+mn-ea"/>
                <a:cs typeface="+mn-cs"/>
              </a:rPr>
              <a:t>: Class imbalance can lead to biased models that favor the majority class. Random oversampling helps mitigate this issue by increasing the number of samples in the minority class, making the class distribution more balanced.</a:t>
            </a:r>
          </a:p>
          <a:p>
            <a:r>
              <a:rPr lang="en-US" sz="1200" b="1" i="0" kern="1200" dirty="0">
                <a:solidFill>
                  <a:schemeClr val="tx1"/>
                </a:solidFill>
                <a:effectLst/>
                <a:latin typeface="+mn-lt"/>
                <a:ea typeface="+mn-ea"/>
                <a:cs typeface="+mn-cs"/>
              </a:rPr>
              <a:t>Prevent Overfitting on Majority Class</a:t>
            </a:r>
            <a:r>
              <a:rPr lang="en-US" sz="1200" b="0" i="0" kern="1200" dirty="0">
                <a:solidFill>
                  <a:schemeClr val="tx1"/>
                </a:solidFill>
                <a:effectLst/>
                <a:latin typeface="+mn-lt"/>
                <a:ea typeface="+mn-ea"/>
                <a:cs typeface="+mn-cs"/>
              </a:rPr>
              <a:t>: When the class distribution is highly imbalanced, the classifier may be biased towards the majority class, resulting in overfitting. Random oversampling helps prevent overfitting by increasing the representation of the minority class and reducing the chances of the model focusing solely on the majority class.</a:t>
            </a:r>
          </a:p>
          <a:p>
            <a:r>
              <a:rPr lang="en-US" sz="1200" b="1" i="0" kern="1200" dirty="0">
                <a:solidFill>
                  <a:schemeClr val="tx1"/>
                </a:solidFill>
                <a:effectLst/>
                <a:latin typeface="+mn-lt"/>
                <a:ea typeface="+mn-ea"/>
                <a:cs typeface="+mn-cs"/>
              </a:rPr>
              <a:t>Avoid Information Loss</a:t>
            </a:r>
            <a:r>
              <a:rPr lang="en-US" sz="1200" b="0" i="0" kern="1200" dirty="0">
                <a:solidFill>
                  <a:schemeClr val="tx1"/>
                </a:solidFill>
                <a:effectLst/>
                <a:latin typeface="+mn-lt"/>
                <a:ea typeface="+mn-ea"/>
                <a:cs typeface="+mn-cs"/>
              </a:rPr>
              <a:t>: Other techniques like undersampling or data augmentation may discard valuable information from the majority class. Random oversampling preserves all the samples from the majority class while creating synthetic samples for the minority class.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37</a:t>
            </a:fld>
            <a:endParaRPr lang="en-US"/>
          </a:p>
        </p:txBody>
      </p:sp>
    </p:spTree>
    <p:extLst>
      <p:ext uri="{BB962C8B-B14F-4D97-AF65-F5344CB8AC3E}">
        <p14:creationId xmlns:p14="http://schemas.microsoft.com/office/powerpoint/2010/main" val="2811970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Preserving Data Structure</a:t>
            </a:r>
            <a:r>
              <a:rPr lang="en-US" sz="1200" b="0" i="0" kern="1200" dirty="0">
                <a:solidFill>
                  <a:schemeClr val="tx1"/>
                </a:solidFill>
                <a:effectLst/>
                <a:latin typeface="+mn-lt"/>
                <a:ea typeface="+mn-ea"/>
                <a:cs typeface="+mn-cs"/>
              </a:rPr>
              <a:t>: In real-world datasets, it is common to have a mix of numerical and categorical features. Using traditional SMOTE on such datasets may not consider the unique characteristics of categorical features, leading to synthetic samples that do not represent the original data's structure accurately. SMOTE-NC addresses this issue by handling both numerical and categorical features appropriately, preserving the data structure.</a:t>
            </a:r>
          </a:p>
          <a:p>
            <a:r>
              <a:rPr lang="en-US" sz="1200" b="1" i="0" kern="1200" dirty="0">
                <a:solidFill>
                  <a:schemeClr val="tx1"/>
                </a:solidFill>
                <a:effectLst/>
                <a:latin typeface="+mn-lt"/>
                <a:ea typeface="+mn-ea"/>
                <a:cs typeface="+mn-cs"/>
              </a:rPr>
              <a:t>Addressing Class Imbalance</a:t>
            </a:r>
            <a:r>
              <a:rPr lang="en-US" sz="1200" b="0" i="0" kern="1200" dirty="0">
                <a:solidFill>
                  <a:schemeClr val="tx1"/>
                </a:solidFill>
                <a:effectLst/>
                <a:latin typeface="+mn-lt"/>
                <a:ea typeface="+mn-ea"/>
                <a:cs typeface="+mn-cs"/>
              </a:rPr>
              <a:t>: Imbalanced datasets have significantly fewer instances of the minority class compared to the majority class. This imbalance can lead to biased models that favor the majority class. SMOTE-NC helps alleviate class imbalance by generating synthetic samples for the minority class, increasing its representation in the dataset.</a:t>
            </a:r>
          </a:p>
          <a:p>
            <a:r>
              <a:rPr lang="en-US" sz="1200" b="1" i="0" kern="1200" dirty="0">
                <a:solidFill>
                  <a:schemeClr val="tx1"/>
                </a:solidFill>
                <a:effectLst/>
                <a:latin typeface="+mn-lt"/>
                <a:ea typeface="+mn-ea"/>
                <a:cs typeface="+mn-cs"/>
              </a:rPr>
              <a:t>Enhancing Generalization</a:t>
            </a:r>
            <a:r>
              <a:rPr lang="en-US" sz="1200" b="0" i="0" kern="1200" dirty="0">
                <a:solidFill>
                  <a:schemeClr val="tx1"/>
                </a:solidFill>
                <a:effectLst/>
                <a:latin typeface="+mn-lt"/>
                <a:ea typeface="+mn-ea"/>
                <a:cs typeface="+mn-cs"/>
              </a:rPr>
              <a:t>: SMOTE-NC can improve the generalization ability of classifiers trained on imbalanced data. By generating synthetic samples, the classifier is exposed to more diverse instances of the minority class, reducing the risk of overfitting to the limited training data.</a:t>
            </a:r>
          </a:p>
          <a:p>
            <a:r>
              <a:rPr lang="en-US" sz="1200" b="1" i="0" kern="1200" dirty="0">
                <a:solidFill>
                  <a:schemeClr val="tx1"/>
                </a:solidFill>
                <a:effectLst/>
                <a:latin typeface="+mn-lt"/>
                <a:ea typeface="+mn-ea"/>
                <a:cs typeface="+mn-cs"/>
              </a:rPr>
              <a:t>Fairness Considerations</a:t>
            </a:r>
            <a:r>
              <a:rPr lang="en-US" sz="1200" b="0" i="0" kern="1200" dirty="0">
                <a:solidFill>
                  <a:schemeClr val="tx1"/>
                </a:solidFill>
                <a:effectLst/>
                <a:latin typeface="+mn-lt"/>
                <a:ea typeface="+mn-ea"/>
                <a:cs typeface="+mn-cs"/>
              </a:rPr>
              <a:t>: When dealing with imbalanced data, fairness becomes a critical concern. SMOTE-NC can help improve fairness by providing a more balanced representation of different classes and potentially reducing the bias towards the majority class.</a:t>
            </a:r>
          </a:p>
          <a:p>
            <a:r>
              <a:rPr lang="en-US" sz="1200" b="1" i="0" kern="1200" dirty="0">
                <a:solidFill>
                  <a:schemeClr val="tx1"/>
                </a:solidFill>
                <a:effectLst/>
                <a:latin typeface="+mn-lt"/>
                <a:ea typeface="+mn-ea"/>
                <a:cs typeface="+mn-cs"/>
              </a:rPr>
              <a:t>Avoiding Data Loss</a:t>
            </a:r>
            <a:r>
              <a:rPr lang="en-US" sz="1200" b="0" i="0" kern="1200" dirty="0">
                <a:solidFill>
                  <a:schemeClr val="tx1"/>
                </a:solidFill>
                <a:effectLst/>
                <a:latin typeface="+mn-lt"/>
                <a:ea typeface="+mn-ea"/>
                <a:cs typeface="+mn-cs"/>
              </a:rPr>
              <a:t>: Some resampling techniques, like random undersampling, remove instances from the majority class, resulting in data loss and a reduced training set size. SMOTE-NC, being an oversampling technique, retains all instances of the original data while creating synthetic samples for the minority class.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39</a:t>
            </a:fld>
            <a:endParaRPr lang="en-US"/>
          </a:p>
        </p:txBody>
      </p:sp>
    </p:spTree>
    <p:extLst>
      <p:ext uri="{BB962C8B-B14F-4D97-AF65-F5344CB8AC3E}">
        <p14:creationId xmlns:p14="http://schemas.microsoft.com/office/powerpoint/2010/main" val="4281729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Preserving Data Structure</a:t>
            </a:r>
            <a:r>
              <a:rPr lang="en-US" sz="1200" b="0" i="0" kern="1200" dirty="0">
                <a:solidFill>
                  <a:schemeClr val="tx1"/>
                </a:solidFill>
                <a:effectLst/>
                <a:latin typeface="+mn-lt"/>
                <a:ea typeface="+mn-ea"/>
                <a:cs typeface="+mn-cs"/>
              </a:rPr>
              <a:t>: In real-world datasets, it is common to have a mix of numerical and categorical features. Using traditional SMOTE on such datasets may not consider the unique characteristics of categorical features, leading to synthetic samples that do not represent the original data's structure accurately. SMOTE-NC addresses this issue by handling both numerical and categorical features appropriately, preserving the data structure.</a:t>
            </a:r>
          </a:p>
          <a:p>
            <a:r>
              <a:rPr lang="en-US" sz="1200" b="1" i="0" kern="1200" dirty="0">
                <a:solidFill>
                  <a:schemeClr val="tx1"/>
                </a:solidFill>
                <a:effectLst/>
                <a:latin typeface="+mn-lt"/>
                <a:ea typeface="+mn-ea"/>
                <a:cs typeface="+mn-cs"/>
              </a:rPr>
              <a:t>Addressing Class Imbalance</a:t>
            </a:r>
            <a:r>
              <a:rPr lang="en-US" sz="1200" b="0" i="0" kern="1200" dirty="0">
                <a:solidFill>
                  <a:schemeClr val="tx1"/>
                </a:solidFill>
                <a:effectLst/>
                <a:latin typeface="+mn-lt"/>
                <a:ea typeface="+mn-ea"/>
                <a:cs typeface="+mn-cs"/>
              </a:rPr>
              <a:t>: Imbalanced datasets have significantly fewer instances of the minority class compared to the majority class. This imbalance can lead to biased models that favor the majority class. SMOTE-NC helps alleviate class imbalance by generating synthetic samples for the minority class, increasing its representation in the dataset.</a:t>
            </a:r>
          </a:p>
          <a:p>
            <a:r>
              <a:rPr lang="en-US" sz="1200" b="1" i="0" kern="1200" dirty="0">
                <a:solidFill>
                  <a:schemeClr val="tx1"/>
                </a:solidFill>
                <a:effectLst/>
                <a:latin typeface="+mn-lt"/>
                <a:ea typeface="+mn-ea"/>
                <a:cs typeface="+mn-cs"/>
              </a:rPr>
              <a:t>Enhancing Generalization</a:t>
            </a:r>
            <a:r>
              <a:rPr lang="en-US" sz="1200" b="0" i="0" kern="1200" dirty="0">
                <a:solidFill>
                  <a:schemeClr val="tx1"/>
                </a:solidFill>
                <a:effectLst/>
                <a:latin typeface="+mn-lt"/>
                <a:ea typeface="+mn-ea"/>
                <a:cs typeface="+mn-cs"/>
              </a:rPr>
              <a:t>: SMOTE-NC can improve the generalization ability of classifiers trained on imbalanced data. By generating synthetic samples, the classifier is exposed to more diverse instances of the minority class, reducing the risk of overfitting to the limited training data.</a:t>
            </a:r>
          </a:p>
          <a:p>
            <a:r>
              <a:rPr lang="en-US" sz="1200" b="1" i="0" kern="1200" dirty="0">
                <a:solidFill>
                  <a:schemeClr val="tx1"/>
                </a:solidFill>
                <a:effectLst/>
                <a:latin typeface="+mn-lt"/>
                <a:ea typeface="+mn-ea"/>
                <a:cs typeface="+mn-cs"/>
              </a:rPr>
              <a:t>Fairness Considerations</a:t>
            </a:r>
            <a:r>
              <a:rPr lang="en-US" sz="1200" b="0" i="0" kern="1200" dirty="0">
                <a:solidFill>
                  <a:schemeClr val="tx1"/>
                </a:solidFill>
                <a:effectLst/>
                <a:latin typeface="+mn-lt"/>
                <a:ea typeface="+mn-ea"/>
                <a:cs typeface="+mn-cs"/>
              </a:rPr>
              <a:t>: When dealing with imbalanced data, fairness becomes a critical concern. SMOTE-NC can help improve fairness by providing a more balanced representation of different classes and potentially reducing the bias towards the majority class.</a:t>
            </a:r>
          </a:p>
          <a:p>
            <a:r>
              <a:rPr lang="en-US" sz="1200" b="1" i="0" kern="1200" dirty="0">
                <a:solidFill>
                  <a:schemeClr val="tx1"/>
                </a:solidFill>
                <a:effectLst/>
                <a:latin typeface="+mn-lt"/>
                <a:ea typeface="+mn-ea"/>
                <a:cs typeface="+mn-cs"/>
              </a:rPr>
              <a:t>Avoiding Data Loss</a:t>
            </a:r>
            <a:r>
              <a:rPr lang="en-US" sz="1200" b="0" i="0" kern="1200" dirty="0">
                <a:solidFill>
                  <a:schemeClr val="tx1"/>
                </a:solidFill>
                <a:effectLst/>
                <a:latin typeface="+mn-lt"/>
                <a:ea typeface="+mn-ea"/>
                <a:cs typeface="+mn-cs"/>
              </a:rPr>
              <a:t>: Some resampling techniques, like random undersampling, remove instances from the majority class, resulting in data loss and a reduced training set size. SMOTE-NC, being an oversampling technique, retains all instances of the original data while creating synthetic samples for the minority class.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41</a:t>
            </a:fld>
            <a:endParaRPr lang="en-US"/>
          </a:p>
        </p:txBody>
      </p:sp>
    </p:spTree>
    <p:extLst>
      <p:ext uri="{BB962C8B-B14F-4D97-AF65-F5344CB8AC3E}">
        <p14:creationId xmlns:p14="http://schemas.microsoft.com/office/powerpoint/2010/main" val="2435652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Preserving Data Structure</a:t>
            </a:r>
            <a:r>
              <a:rPr lang="en-US" sz="1200" b="0" i="0" kern="1200" dirty="0">
                <a:solidFill>
                  <a:schemeClr val="tx1"/>
                </a:solidFill>
                <a:effectLst/>
                <a:latin typeface="+mn-lt"/>
                <a:ea typeface="+mn-ea"/>
                <a:cs typeface="+mn-cs"/>
              </a:rPr>
              <a:t>: In real-world datasets, it is common to have a mix of numerical and categorical features. Using traditional SMOTE on such datasets may not consider the unique characteristics of categorical features, leading to synthetic samples that do not represent the original data's structure accurately. SMOTE-NC addresses this issue by handling both numerical and categorical features appropriately, preserving the data structure.</a:t>
            </a:r>
          </a:p>
          <a:p>
            <a:r>
              <a:rPr lang="en-US" sz="1200" b="1" i="0" kern="1200" dirty="0">
                <a:solidFill>
                  <a:schemeClr val="tx1"/>
                </a:solidFill>
                <a:effectLst/>
                <a:latin typeface="+mn-lt"/>
                <a:ea typeface="+mn-ea"/>
                <a:cs typeface="+mn-cs"/>
              </a:rPr>
              <a:t>Addressing Class Imbalance</a:t>
            </a:r>
            <a:r>
              <a:rPr lang="en-US" sz="1200" b="0" i="0" kern="1200" dirty="0">
                <a:solidFill>
                  <a:schemeClr val="tx1"/>
                </a:solidFill>
                <a:effectLst/>
                <a:latin typeface="+mn-lt"/>
                <a:ea typeface="+mn-ea"/>
                <a:cs typeface="+mn-cs"/>
              </a:rPr>
              <a:t>: Imbalanced datasets have significantly fewer instances of the minority class compared to the majority class. This imbalance can lead to biased models that favor the majority class. SMOTE-NC helps alleviate class imbalance by generating synthetic samples for the minority class, increasing its representation in the dataset.</a:t>
            </a:r>
          </a:p>
          <a:p>
            <a:r>
              <a:rPr lang="en-US" sz="1200" b="1" i="0" kern="1200" dirty="0">
                <a:solidFill>
                  <a:schemeClr val="tx1"/>
                </a:solidFill>
                <a:effectLst/>
                <a:latin typeface="+mn-lt"/>
                <a:ea typeface="+mn-ea"/>
                <a:cs typeface="+mn-cs"/>
              </a:rPr>
              <a:t>Enhancing Generalization</a:t>
            </a:r>
            <a:r>
              <a:rPr lang="en-US" sz="1200" b="0" i="0" kern="1200" dirty="0">
                <a:solidFill>
                  <a:schemeClr val="tx1"/>
                </a:solidFill>
                <a:effectLst/>
                <a:latin typeface="+mn-lt"/>
                <a:ea typeface="+mn-ea"/>
                <a:cs typeface="+mn-cs"/>
              </a:rPr>
              <a:t>: SMOTE-NC can improve the generalization ability of classifiers trained on imbalanced data. By generating synthetic samples, the classifier is exposed to more diverse instances of the minority class, reducing the risk of overfitting to the limited training data.</a:t>
            </a:r>
          </a:p>
          <a:p>
            <a:r>
              <a:rPr lang="en-US" sz="1200" b="1" i="0" kern="1200" dirty="0">
                <a:solidFill>
                  <a:schemeClr val="tx1"/>
                </a:solidFill>
                <a:effectLst/>
                <a:latin typeface="+mn-lt"/>
                <a:ea typeface="+mn-ea"/>
                <a:cs typeface="+mn-cs"/>
              </a:rPr>
              <a:t>Fairness Considerations</a:t>
            </a:r>
            <a:r>
              <a:rPr lang="en-US" sz="1200" b="0" i="0" kern="1200" dirty="0">
                <a:solidFill>
                  <a:schemeClr val="tx1"/>
                </a:solidFill>
                <a:effectLst/>
                <a:latin typeface="+mn-lt"/>
                <a:ea typeface="+mn-ea"/>
                <a:cs typeface="+mn-cs"/>
              </a:rPr>
              <a:t>: When dealing with imbalanced data, fairness becomes a critical concern. SMOTE-NC can help improve fairness by providing a more balanced representation of different classes and potentially reducing the bias towards the majority class.</a:t>
            </a:r>
          </a:p>
          <a:p>
            <a:r>
              <a:rPr lang="en-US" sz="1200" b="1" i="0" kern="1200" dirty="0">
                <a:solidFill>
                  <a:schemeClr val="tx1"/>
                </a:solidFill>
                <a:effectLst/>
                <a:latin typeface="+mn-lt"/>
                <a:ea typeface="+mn-ea"/>
                <a:cs typeface="+mn-cs"/>
              </a:rPr>
              <a:t>Avoiding Data Loss</a:t>
            </a:r>
            <a:r>
              <a:rPr lang="en-US" sz="1200" b="0" i="0" kern="1200" dirty="0">
                <a:solidFill>
                  <a:schemeClr val="tx1"/>
                </a:solidFill>
                <a:effectLst/>
                <a:latin typeface="+mn-lt"/>
                <a:ea typeface="+mn-ea"/>
                <a:cs typeface="+mn-cs"/>
              </a:rPr>
              <a:t>: Some resampling techniques, like random undersampling, remove instances from the majority class, resulting in data loss and a reduced training set size. SMOTE-NC, being an oversampling technique, retains all instances of the original data while creating synthetic samples for the minority class.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43</a:t>
            </a:fld>
            <a:endParaRPr lang="en-US"/>
          </a:p>
        </p:txBody>
      </p:sp>
    </p:spTree>
    <p:extLst>
      <p:ext uri="{BB962C8B-B14F-4D97-AF65-F5344CB8AC3E}">
        <p14:creationId xmlns:p14="http://schemas.microsoft.com/office/powerpoint/2010/main" val="985546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Preserving Data Structure</a:t>
            </a:r>
            <a:r>
              <a:rPr lang="en-US" sz="1200" b="0" i="0" kern="1200" dirty="0">
                <a:solidFill>
                  <a:schemeClr val="tx1"/>
                </a:solidFill>
                <a:effectLst/>
                <a:latin typeface="+mn-lt"/>
                <a:ea typeface="+mn-ea"/>
                <a:cs typeface="+mn-cs"/>
              </a:rPr>
              <a:t>: In real-world datasets, it is common to have a mix of numerical and categorical features. Using traditional SMOTE on such datasets may not consider the unique characteristics of categorical features, leading to synthetic samples that do not represent the original data's structure accurately. SMOTE-NC addresses this issue by handling both numerical and categorical features appropriately, preserving the data structure.</a:t>
            </a:r>
          </a:p>
          <a:p>
            <a:r>
              <a:rPr lang="en-US" sz="1200" b="1" i="0" kern="1200" dirty="0">
                <a:solidFill>
                  <a:schemeClr val="tx1"/>
                </a:solidFill>
                <a:effectLst/>
                <a:latin typeface="+mn-lt"/>
                <a:ea typeface="+mn-ea"/>
                <a:cs typeface="+mn-cs"/>
              </a:rPr>
              <a:t>Addressing Class Imbalance</a:t>
            </a:r>
            <a:r>
              <a:rPr lang="en-US" sz="1200" b="0" i="0" kern="1200" dirty="0">
                <a:solidFill>
                  <a:schemeClr val="tx1"/>
                </a:solidFill>
                <a:effectLst/>
                <a:latin typeface="+mn-lt"/>
                <a:ea typeface="+mn-ea"/>
                <a:cs typeface="+mn-cs"/>
              </a:rPr>
              <a:t>: Imbalanced datasets have significantly fewer instances of the minority class compared to the majority class. This imbalance can lead to biased models that favor the majority class. SMOTE-NC helps alleviate class imbalance by generating synthetic samples for the minority class, increasing its representation in the dataset.</a:t>
            </a:r>
          </a:p>
          <a:p>
            <a:r>
              <a:rPr lang="en-US" sz="1200" b="1" i="0" kern="1200" dirty="0">
                <a:solidFill>
                  <a:schemeClr val="tx1"/>
                </a:solidFill>
                <a:effectLst/>
                <a:latin typeface="+mn-lt"/>
                <a:ea typeface="+mn-ea"/>
                <a:cs typeface="+mn-cs"/>
              </a:rPr>
              <a:t>Enhancing Generalization</a:t>
            </a:r>
            <a:r>
              <a:rPr lang="en-US" sz="1200" b="0" i="0" kern="1200" dirty="0">
                <a:solidFill>
                  <a:schemeClr val="tx1"/>
                </a:solidFill>
                <a:effectLst/>
                <a:latin typeface="+mn-lt"/>
                <a:ea typeface="+mn-ea"/>
                <a:cs typeface="+mn-cs"/>
              </a:rPr>
              <a:t>: SMOTE-NC can improve the generalization ability of classifiers trained on imbalanced data. By generating synthetic samples, the classifier is exposed to more diverse instances of the minority class, reducing the risk of overfitting to the limited training data.</a:t>
            </a:r>
          </a:p>
          <a:p>
            <a:r>
              <a:rPr lang="en-US" sz="1200" b="1" i="0" kern="1200" dirty="0">
                <a:solidFill>
                  <a:schemeClr val="tx1"/>
                </a:solidFill>
                <a:effectLst/>
                <a:latin typeface="+mn-lt"/>
                <a:ea typeface="+mn-ea"/>
                <a:cs typeface="+mn-cs"/>
              </a:rPr>
              <a:t>Fairness Considerations</a:t>
            </a:r>
            <a:r>
              <a:rPr lang="en-US" sz="1200" b="0" i="0" kern="1200" dirty="0">
                <a:solidFill>
                  <a:schemeClr val="tx1"/>
                </a:solidFill>
                <a:effectLst/>
                <a:latin typeface="+mn-lt"/>
                <a:ea typeface="+mn-ea"/>
                <a:cs typeface="+mn-cs"/>
              </a:rPr>
              <a:t>: When dealing with imbalanced data, fairness becomes a critical concern. SMOTE-NC can help improve fairness by providing a more balanced representation of different classes and potentially reducing the bias towards the majority class.</a:t>
            </a:r>
          </a:p>
          <a:p>
            <a:r>
              <a:rPr lang="en-US" sz="1200" b="1" i="0" kern="1200" dirty="0">
                <a:solidFill>
                  <a:schemeClr val="tx1"/>
                </a:solidFill>
                <a:effectLst/>
                <a:latin typeface="+mn-lt"/>
                <a:ea typeface="+mn-ea"/>
                <a:cs typeface="+mn-cs"/>
              </a:rPr>
              <a:t>Avoiding Data Loss</a:t>
            </a:r>
            <a:r>
              <a:rPr lang="en-US" sz="1200" b="0" i="0" kern="1200" dirty="0">
                <a:solidFill>
                  <a:schemeClr val="tx1"/>
                </a:solidFill>
                <a:effectLst/>
                <a:latin typeface="+mn-lt"/>
                <a:ea typeface="+mn-ea"/>
                <a:cs typeface="+mn-cs"/>
              </a:rPr>
              <a:t>: Some resampling techniques, like random undersampling, remove instances from the majority class, resulting in data loss and a reduced training set size. SMOTE-NC, being an oversampling technique, retains all instances of the original data while creating synthetic samples for the minority class.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7D7D5B3-80CA-4730-B8A4-FC09153B46B8}" type="slidenum">
              <a:rPr lang="en-US" smtClean="0"/>
              <a:t>45</a:t>
            </a:fld>
            <a:endParaRPr lang="en-US"/>
          </a:p>
        </p:txBody>
      </p:sp>
    </p:spTree>
    <p:extLst>
      <p:ext uri="{BB962C8B-B14F-4D97-AF65-F5344CB8AC3E}">
        <p14:creationId xmlns:p14="http://schemas.microsoft.com/office/powerpoint/2010/main" val="3889948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Predictive Equality score of 100.0% indicates that all variants achieve perfect fairness, with no disparity in the False Positive Rate (FPR) across protected groups. This means that all variants of the AdaBoost model are highly fair models.</a:t>
            </a:r>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48</a:t>
            </a:fld>
            <a:endParaRPr lang="en-US"/>
          </a:p>
        </p:txBody>
      </p:sp>
    </p:spTree>
    <p:extLst>
      <p:ext uri="{BB962C8B-B14F-4D97-AF65-F5344CB8AC3E}">
        <p14:creationId xmlns:p14="http://schemas.microsoft.com/office/powerpoint/2010/main" val="352928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3</a:t>
            </a:fld>
            <a:endParaRPr lang="en-US"/>
          </a:p>
        </p:txBody>
      </p:sp>
    </p:spTree>
    <p:extLst>
      <p:ext uri="{BB962C8B-B14F-4D97-AF65-F5344CB8AC3E}">
        <p14:creationId xmlns:p14="http://schemas.microsoft.com/office/powerpoint/2010/main" val="15656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 #Fraudulent bank account opening applications can be used to commit various financial crimes.</a:t>
            </a:r>
          </a:p>
          <a:p>
            <a:r>
              <a:rPr lang="en-US" sz="1200" dirty="0">
                <a:latin typeface="Calibri" panose="020F0502020204030204" pitchFamily="34" charset="0"/>
                <a:cs typeface="Calibri" panose="020F0502020204030204" pitchFamily="34" charset="0"/>
              </a:rPr>
              <a:t> #Detecting and preventing fraudulent bank account opening applications is critical to the financial institution’s success by reducing their exposure to financial and reputational risks.</a:t>
            </a:r>
          </a:p>
          <a:p>
            <a:r>
              <a:rPr lang="en-US" sz="1200" dirty="0">
                <a:latin typeface="Calibri" panose="020F0502020204030204" pitchFamily="34" charset="0"/>
                <a:cs typeface="Calibri" panose="020F0502020204030204" pitchFamily="34" charset="0"/>
              </a:rPr>
              <a:t>Bank account fraud is a significant problem for financial institutions, causing significant financial losses and damage to the customer’s trust.</a:t>
            </a:r>
          </a:p>
          <a:p>
            <a:r>
              <a:rPr lang="en-US" sz="1200" dirty="0">
                <a:latin typeface="Calibri" panose="020F0502020204030204" pitchFamily="34" charset="0"/>
                <a:cs typeface="Calibri" panose="020F0502020204030204" pitchFamily="34" charset="0"/>
              </a:rPr>
              <a:t>However, it is challenging to detect these fraudulent applications since only a small percentage of applications are labeled a positive, and the data is highly imbalanced.</a:t>
            </a:r>
          </a:p>
          <a:p>
            <a:r>
              <a:rPr lang="en-US" sz="1200" dirty="0">
                <a:latin typeface="Calibri" panose="020F0502020204030204" pitchFamily="34" charset="0"/>
                <a:cs typeface="Calibri" panose="020F0502020204030204" pitchFamily="34" charset="0"/>
              </a:rPr>
              <a:t> Our main objective is to develop fair machine learning and deep learning models</a:t>
            </a:r>
          </a:p>
          <a:p>
            <a:r>
              <a:rPr lang="en-US" sz="1200" dirty="0">
                <a:latin typeface="Calibri" panose="020F0502020204030204" pitchFamily="34" charset="0"/>
                <a:cs typeface="Calibri" panose="020F0502020204030204" pitchFamily="34" charset="0"/>
              </a:rPr>
              <a:t>Our objective from these models is to accurately predict fraudulent bank account opening applications using a highly imbalanced labeled dataset with biasing to different groups</a:t>
            </a:r>
          </a:p>
          <a:p>
            <a:r>
              <a:rPr lang="en-US" dirty="0">
                <a:latin typeface="Calibri" panose="020F0502020204030204" pitchFamily="34" charset="0"/>
                <a:cs typeface="Calibri" panose="020F0502020204030204" pitchFamily="34" charset="0"/>
              </a:rPr>
              <a:t>Bank fraud: A financial institution challenge.</a:t>
            </a:r>
          </a:p>
          <a:p>
            <a:r>
              <a:rPr lang="en-US" dirty="0">
                <a:latin typeface="Calibri" panose="020F0502020204030204" pitchFamily="34" charset="0"/>
                <a:cs typeface="Calibri" panose="020F0502020204030204" pitchFamily="34" charset="0"/>
              </a:rPr>
              <a:t>Detecting fraud: Key to success.</a:t>
            </a:r>
          </a:p>
          <a:p>
            <a:r>
              <a:rPr lang="en-US" dirty="0">
                <a:latin typeface="Calibri" panose="020F0502020204030204" pitchFamily="34" charset="0"/>
                <a:cs typeface="Calibri" panose="020F0502020204030204" pitchFamily="34" charset="0"/>
              </a:rPr>
              <a:t>Imbalanced data: Model development challenge.</a:t>
            </a:r>
          </a:p>
          <a:p>
            <a:r>
              <a:rPr lang="en-US" dirty="0">
                <a:latin typeface="Calibri" panose="020F0502020204030204" pitchFamily="34" charset="0"/>
                <a:cs typeface="Calibri" panose="020F0502020204030204" pitchFamily="34" charset="0"/>
              </a:rPr>
              <a:t>Fair machine learning: Our objective.</a:t>
            </a:r>
          </a:p>
          <a:p>
            <a:r>
              <a:rPr lang="en-US" dirty="0">
                <a:latin typeface="Calibri" panose="020F0502020204030204" pitchFamily="34" charset="0"/>
                <a:cs typeface="Calibri" panose="020F0502020204030204" pitchFamily="34" charset="0"/>
              </a:rPr>
              <a:t>Privacy-preserving, realistic: BAF dataset features.</a:t>
            </a:r>
          </a:p>
          <a:p>
            <a:r>
              <a:rPr lang="en-US" dirty="0">
                <a:latin typeface="Calibri" panose="020F0502020204030204" pitchFamily="34" charset="0"/>
                <a:cs typeface="Calibri" panose="020F0502020204030204" pitchFamily="34" charset="0"/>
              </a:rPr>
              <a:t>Reducing financial risks: Fraud detection impact.</a:t>
            </a:r>
          </a:p>
          <a:p>
            <a:r>
              <a:rPr lang="en-US" dirty="0">
                <a:latin typeface="Calibri" panose="020F0502020204030204" pitchFamily="34" charset="0"/>
                <a:cs typeface="Calibri" panose="020F0502020204030204" pitchFamily="34" charset="0"/>
              </a:rPr>
              <a:t>Enhancing customer trust: Fraud prevention importance.</a:t>
            </a:r>
            <a:endParaRPr lang="en-US" sz="1200" dirty="0">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4</a:t>
            </a:fld>
            <a:endParaRPr lang="en-US"/>
          </a:p>
        </p:txBody>
      </p:sp>
    </p:spTree>
    <p:extLst>
      <p:ext uri="{BB962C8B-B14F-4D97-AF65-F5344CB8AC3E}">
        <p14:creationId xmlns:p14="http://schemas.microsoft.com/office/powerpoint/2010/main" val="2689165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latin typeface="Source Sans Pro" panose="020B0503030403020204" pitchFamily="34" charset="0"/>
                <a:ea typeface="Source Sans Pro" panose="020B0503030403020204" pitchFamily="34" charset="0"/>
                <a:cs typeface="Calibri" panose="020F0502020204030204" pitchFamily="34" charset="0"/>
              </a:rPr>
              <a:t>Model Robustness :</a:t>
            </a:r>
          </a:p>
          <a:p>
            <a:pPr marL="0" indent="0" algn="just">
              <a:buNone/>
            </a:pPr>
            <a:r>
              <a:rPr lang="en-US" sz="1200" dirty="0">
                <a:latin typeface="Calibri" panose="020F0502020204030204" pitchFamily="34" charset="0"/>
                <a:ea typeface="Verdana" panose="020B0604030504040204" pitchFamily="34" charset="0"/>
                <a:cs typeface="Calibri" panose="020F0502020204030204" pitchFamily="34" charset="0"/>
              </a:rPr>
              <a:t>Model robustness testing identifies vulnerabilities and ensures stable performance even with adversarial data, guarding against security breaches and enabling trustworthy predictions.</a:t>
            </a:r>
          </a:p>
          <a:p>
            <a:pPr algn="just"/>
            <a:r>
              <a:rPr lang="en-US" b="1" dirty="0">
                <a:latin typeface="Source Sans Pro" panose="020B0503030403020204" pitchFamily="34" charset="0"/>
                <a:ea typeface="Source Sans Pro" panose="020B0503030403020204" pitchFamily="34" charset="0"/>
                <a:cs typeface="Calibri" panose="020F0502020204030204" pitchFamily="34" charset="0"/>
              </a:rPr>
              <a:t>Performance Evaluation:</a:t>
            </a:r>
          </a:p>
          <a:p>
            <a:pPr marL="0" indent="0" algn="just">
              <a:buNone/>
            </a:pPr>
            <a:r>
              <a:rPr lang="en-US" sz="1200" dirty="0">
                <a:latin typeface="Calibri" panose="020F0502020204030204" pitchFamily="34" charset="0"/>
                <a:ea typeface="Verdana" panose="020B0604030504040204" pitchFamily="34" charset="0"/>
                <a:cs typeface="Calibri" panose="020F0502020204030204" pitchFamily="34" charset="0"/>
              </a:rPr>
              <a:t>Accurate performance evaluation is crucial for selecting the best machine learning model for a task. Proper evaluation allows objective comparison of models, identifies areas for improvement, and informs deployment and optimization decisions.</a:t>
            </a:r>
          </a:p>
          <a:p>
            <a:r>
              <a:rPr lang="en-US" b="1" dirty="0">
                <a:latin typeface="Source Sans Pro" panose="020B0503030403020204" pitchFamily="34" charset="0"/>
                <a:ea typeface="Source Sans Pro" panose="020B0503030403020204" pitchFamily="34" charset="0"/>
                <a:cs typeface="Calibri" panose="020F0502020204030204" pitchFamily="34" charset="0"/>
              </a:rPr>
              <a:t>Fraud Detection:</a:t>
            </a:r>
          </a:p>
          <a:p>
            <a:pPr marL="0" indent="0">
              <a:buNone/>
            </a:pPr>
            <a:r>
              <a:rPr lang="en-US" sz="1200" dirty="0">
                <a:latin typeface="Calibri" panose="020F0502020204030204" pitchFamily="34" charset="0"/>
                <a:cs typeface="Calibri" panose="020F0502020204030204" pitchFamily="34" charset="0"/>
              </a:rPr>
              <a:t>Fraud detection in banking and finance is important to protect customers and institutions from unauthorized activities and losses. It ensures transaction security, maintains trust, and minimizes financial losses.</a:t>
            </a:r>
          </a:p>
          <a:p>
            <a:r>
              <a:rPr lang="en-US" b="1" dirty="0">
                <a:latin typeface="Source Sans Pro" panose="020B0503030403020204" pitchFamily="34" charset="0"/>
                <a:ea typeface="Source Sans Pro" panose="020B0503030403020204" pitchFamily="34" charset="0"/>
                <a:cs typeface="Calibri" panose="020F0502020204030204" pitchFamily="34" charset="0"/>
              </a:rPr>
              <a:t>Fairness Evaluation:</a:t>
            </a:r>
          </a:p>
          <a:p>
            <a:pPr marL="0" indent="0">
              <a:buNone/>
            </a:pPr>
            <a:r>
              <a:rPr lang="en-US" sz="1200" dirty="0">
                <a:latin typeface="Calibri" panose="020F0502020204030204" pitchFamily="34" charset="0"/>
                <a:cs typeface="Calibri" panose="020F0502020204030204" pitchFamily="34" charset="0"/>
              </a:rPr>
              <a:t>Evaluating fairness in machine learning is important to ensure model decisions do not discriminate against certain groups. It helps avoid bias, maintain ethics, and prevent harm.</a:t>
            </a:r>
          </a:p>
          <a:p>
            <a:pPr algn="just"/>
            <a:r>
              <a:rPr lang="en-US" b="1" dirty="0">
                <a:latin typeface="Source Sans Pro" panose="020B0503030403020204" pitchFamily="34" charset="0"/>
                <a:ea typeface="Source Sans Pro" panose="020B0503030403020204" pitchFamily="34" charset="0"/>
                <a:cs typeface="Calibri" panose="020F0502020204030204" pitchFamily="34" charset="0"/>
              </a:rPr>
              <a:t>Model Generalization:</a:t>
            </a:r>
          </a:p>
          <a:p>
            <a:pPr marL="0" indent="0" algn="just">
              <a:buNone/>
            </a:pPr>
            <a:r>
              <a:rPr lang="en-US" sz="1200" dirty="0">
                <a:latin typeface="Calibri" panose="020F0502020204030204" pitchFamily="34" charset="0"/>
                <a:ea typeface="Verdana" panose="020B0604030504040204" pitchFamily="34" charset="0"/>
                <a:cs typeface="Calibri" panose="020F0502020204030204" pitchFamily="34" charset="0"/>
              </a:rPr>
              <a:t>Good generalization enables models to handle real-world data. Models that generalize well can provide accurate predictions for new examples, which is essential for deploying models in applications with changing data distributions.</a:t>
            </a:r>
          </a:p>
          <a:p>
            <a:pPr marL="342900" indent="-342900">
              <a:buAutoNum type="arabicPeriod"/>
            </a:pPr>
            <a:r>
              <a:rPr lang="en-US" sz="1200" dirty="0">
                <a:latin typeface="Calibri" panose="020F0502020204030204" pitchFamily="34" charset="0"/>
                <a:cs typeface="Calibri" panose="020F0502020204030204" pitchFamily="34" charset="0"/>
              </a:rPr>
              <a:t>Fraud detection: Safeguarding customers and institutions.</a:t>
            </a:r>
          </a:p>
          <a:p>
            <a:pPr marL="342900" indent="-342900">
              <a:buAutoNum type="arabicPeriod"/>
            </a:pPr>
            <a:r>
              <a:rPr lang="en-US" sz="1200" dirty="0">
                <a:latin typeface="Calibri" panose="020F0502020204030204" pitchFamily="34" charset="0"/>
                <a:cs typeface="Calibri" panose="020F0502020204030204" pitchFamily="34" charset="0"/>
              </a:rPr>
              <a:t> Transaction security: Maintaining financial safety.</a:t>
            </a:r>
          </a:p>
          <a:p>
            <a:pPr marL="342900" indent="-342900">
              <a:buAutoNum type="arabicPeriod"/>
            </a:pPr>
            <a:r>
              <a:rPr lang="en-US" sz="1200" dirty="0">
                <a:latin typeface="Calibri" panose="020F0502020204030204" pitchFamily="34" charset="0"/>
                <a:cs typeface="Calibri" panose="020F0502020204030204" pitchFamily="34" charset="0"/>
              </a:rPr>
              <a:t>Trust preservation: Ensuring reliable services.</a:t>
            </a:r>
          </a:p>
          <a:p>
            <a:pPr marL="342900" indent="-342900">
              <a:buAutoNum type="arabicPeriod"/>
            </a:pPr>
            <a:r>
              <a:rPr lang="en-US" sz="1200" dirty="0">
                <a:latin typeface="Calibri" panose="020F0502020204030204" pitchFamily="34" charset="0"/>
                <a:cs typeface="Calibri" panose="020F0502020204030204" pitchFamily="34" charset="0"/>
              </a:rPr>
              <a:t> Loss minimization: Reducing financial impacts.</a:t>
            </a:r>
          </a:p>
          <a:p>
            <a:pPr marL="342900" indent="-342900">
              <a:buAutoNum type="arabicPeriod"/>
            </a:pPr>
            <a:r>
              <a:rPr lang="en-US" sz="1200" dirty="0">
                <a:latin typeface="Calibri" panose="020F0502020204030204" pitchFamily="34" charset="0"/>
                <a:cs typeface="Calibri" panose="020F0502020204030204" pitchFamily="34" charset="0"/>
              </a:rPr>
              <a:t>Bias avoidance: Upholding ethical AI practices.</a:t>
            </a:r>
          </a:p>
          <a:p>
            <a:pPr marL="342900" indent="-342900">
              <a:buAutoNum type="arabicPeriod"/>
            </a:pPr>
            <a:r>
              <a:rPr lang="en-US" sz="1200" dirty="0">
                <a:latin typeface="Calibri" panose="020F0502020204030204" pitchFamily="34" charset="0"/>
                <a:cs typeface="Calibri" panose="020F0502020204030204" pitchFamily="34" charset="0"/>
              </a:rPr>
              <a:t>Fairness in ML: Ensuring equitable model outcomes.</a:t>
            </a:r>
          </a:p>
          <a:p>
            <a:pPr marL="0" indent="0" algn="just">
              <a:buNone/>
            </a:pPr>
            <a:endParaRPr lang="en-US" sz="1200" dirty="0">
              <a:latin typeface="Calibri" panose="020F0502020204030204" pitchFamily="34" charset="0"/>
              <a:ea typeface="Verdana" panose="020B060403050404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5</a:t>
            </a:fld>
            <a:endParaRPr lang="en-US"/>
          </a:p>
        </p:txBody>
      </p:sp>
    </p:spTree>
    <p:extLst>
      <p:ext uri="{BB962C8B-B14F-4D97-AF65-F5344CB8AC3E}">
        <p14:creationId xmlns:p14="http://schemas.microsoft.com/office/powerpoint/2010/main" val="63005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Calibri" panose="020F0502020204030204" pitchFamily="34" charset="0"/>
              </a:rPr>
              <a:t>We use the introduced Bank Account Fraud (BAF) dataset, which is the first publicly available privacy-preserving, large-scale and realistic suite of tabular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Calibri" panose="020F0502020204030204" pitchFamily="34" charset="0"/>
              </a:rPr>
              <a:t>The dataset addresses the lack of publicly available, large-scale, realistic tabular datasets for evaluating the performance and fairness of Machine Learning (ML) models in real-world applications.</a:t>
            </a:r>
            <a:endParaRPr lang="en-US" sz="1200" b="1" dirty="0">
              <a:latin typeface="Calibri" panose="020F0502020204030204" pitchFamily="34" charset="0"/>
              <a:ea typeface="Calibri" panose="020F0502020204030204" pitchFamily="34" charset="0"/>
              <a:cs typeface="Calibri" panose="020F0502020204030204" pitchFamily="34" charset="0"/>
            </a:endParaRPr>
          </a:p>
          <a:p>
            <a:pPr lvl="3"/>
            <a:r>
              <a:rPr lang="en-US" sz="1900" dirty="0">
                <a:latin typeface="Calibri" panose="020F0502020204030204" pitchFamily="34" charset="0"/>
                <a:cs typeface="Calibri" panose="020F0502020204030204" pitchFamily="34" charset="0"/>
              </a:rPr>
              <a:t>The BAF dataset provides a realistic dataset that can help ML models learn to identify fraudulent activities in banking and finance. </a:t>
            </a:r>
          </a:p>
          <a:p>
            <a:pPr lvl="3"/>
            <a:r>
              <a:rPr lang="en-US" sz="1900" dirty="0">
                <a:latin typeface="Calibri" panose="020F0502020204030204" pitchFamily="34" charset="0"/>
                <a:cs typeface="Calibri" panose="020F0502020204030204" pitchFamily="34" charset="0"/>
              </a:rPr>
              <a:t>The BAF dataset provides a privacy-protected attributes that enables identifying, analyzing, and ultimately mitigating biases and unfairness in ML models.</a:t>
            </a:r>
          </a:p>
          <a:p>
            <a:pPr lvl="3"/>
            <a:r>
              <a:rPr lang="en-US" sz="1900" dirty="0">
                <a:latin typeface="Calibri" panose="020F0502020204030204" pitchFamily="34" charset="0"/>
                <a:cs typeface="Calibri" panose="020F0502020204030204" pitchFamily="34" charset="0"/>
              </a:rPr>
              <a:t> The BAF dataset serves as a large-scale test set that can be used to evaluate the generalization capabilities of ML models for fraud detection.</a:t>
            </a:r>
          </a:p>
          <a:p>
            <a:endParaRPr lang="en-US" dirty="0"/>
          </a:p>
          <a:p>
            <a:pPr lvl="2"/>
            <a:r>
              <a:rPr lang="en-US" sz="1800" dirty="0">
                <a:latin typeface="Calibri" panose="020F0502020204030204" pitchFamily="34" charset="0"/>
                <a:cs typeface="Calibri" panose="020F0502020204030204" pitchFamily="34" charset="0"/>
              </a:rPr>
              <a:t>It mimics a real banking dataset</a:t>
            </a:r>
          </a:p>
          <a:p>
            <a:pPr lvl="2"/>
            <a:r>
              <a:rPr lang="en-US" sz="1800" dirty="0">
                <a:latin typeface="Calibri" panose="020F0502020204030204" pitchFamily="34" charset="0"/>
                <a:cs typeface="Calibri" panose="020F0502020204030204" pitchFamily="34" charset="0"/>
              </a:rPr>
              <a:t>It consists of 6 datasets (Base and 5 variants for comparison)</a:t>
            </a:r>
          </a:p>
          <a:p>
            <a:pPr lvl="2"/>
            <a:r>
              <a:rPr lang="en-US" sz="1800" dirty="0">
                <a:latin typeface="Calibri" panose="020F0502020204030204" pitchFamily="34" charset="0"/>
                <a:cs typeface="Calibri" panose="020F0502020204030204" pitchFamily="34" charset="0"/>
              </a:rPr>
              <a:t>Provides privacy-protected attributes </a:t>
            </a:r>
          </a:p>
          <a:p>
            <a:pPr lvl="2"/>
            <a:r>
              <a:rPr lang="en-US" sz="1800" dirty="0">
                <a:latin typeface="Calibri" panose="020F0502020204030204" pitchFamily="34" charset="0"/>
                <a:cs typeface="Calibri" panose="020F0502020204030204" pitchFamily="34" charset="0"/>
              </a:rPr>
              <a:t>Serves as a large-scale test set which helps in model generalization </a:t>
            </a:r>
          </a:p>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7</a:t>
            </a:fld>
            <a:endParaRPr lang="en-US"/>
          </a:p>
        </p:txBody>
      </p:sp>
    </p:spTree>
    <p:extLst>
      <p:ext uri="{BB962C8B-B14F-4D97-AF65-F5344CB8AC3E}">
        <p14:creationId xmlns:p14="http://schemas.microsoft.com/office/powerpoint/2010/main" val="412614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mj-lt"/>
              <a:buAutoNum type="arabicPeriod"/>
            </a:pPr>
            <a:r>
              <a:rPr lang="en-US" sz="1200" dirty="0">
                <a:latin typeface="Calibri" panose="020F0502020204030204" pitchFamily="34" charset="0"/>
                <a:cs typeface="Calibri" panose="020F0502020204030204" pitchFamily="34" charset="0"/>
              </a:rPr>
              <a:t>1 million instances;</a:t>
            </a:r>
          </a:p>
          <a:p>
            <a:pPr marL="342900" indent="-342900" algn="just">
              <a:buFont typeface="+mj-lt"/>
              <a:buAutoNum type="arabicPeriod"/>
            </a:pPr>
            <a:r>
              <a:rPr lang="en-US" sz="1200" dirty="0">
                <a:latin typeface="Calibri" panose="020F0502020204030204" pitchFamily="34" charset="0"/>
                <a:cs typeface="Calibri" panose="020F0502020204030204" pitchFamily="34" charset="0"/>
              </a:rPr>
              <a:t>32 realistic features used in the fraud detection use-case;</a:t>
            </a:r>
          </a:p>
          <a:p>
            <a:pPr marL="342900" indent="-342900" algn="just">
              <a:buFont typeface="+mj-lt"/>
              <a:buAutoNum type="arabicPeriod"/>
            </a:pPr>
            <a:r>
              <a:rPr lang="en-US" sz="1200" dirty="0">
                <a:latin typeface="Calibri" panose="020F0502020204030204" pitchFamily="34" charset="0"/>
                <a:cs typeface="Calibri" panose="020F0502020204030204" pitchFamily="34" charset="0"/>
              </a:rPr>
              <a:t>A column of “month”, providing temporal information about the dataset;</a:t>
            </a:r>
          </a:p>
          <a:p>
            <a:pPr marL="342900" indent="-342900" algn="just">
              <a:buFont typeface="+mj-lt"/>
              <a:buAutoNum type="arabicPeriod"/>
            </a:pPr>
            <a:r>
              <a:rPr lang="en-US" sz="1200" dirty="0">
                <a:latin typeface="Calibri" panose="020F0502020204030204" pitchFamily="34" charset="0"/>
                <a:cs typeface="Calibri" panose="020F0502020204030204" pitchFamily="34" charset="0"/>
              </a:rPr>
              <a:t>Protected attributes, (age group, employment status and % income).</a:t>
            </a:r>
          </a:p>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8</a:t>
            </a:fld>
            <a:endParaRPr lang="en-US"/>
          </a:p>
        </p:txBody>
      </p:sp>
    </p:spTree>
    <p:extLst>
      <p:ext uri="{BB962C8B-B14F-4D97-AF65-F5344CB8AC3E}">
        <p14:creationId xmlns:p14="http://schemas.microsoft.com/office/powerpoint/2010/main" val="83530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9</a:t>
            </a:fld>
            <a:endParaRPr lang="en-US"/>
          </a:p>
        </p:txBody>
      </p:sp>
    </p:spTree>
    <p:extLst>
      <p:ext uri="{BB962C8B-B14F-4D97-AF65-F5344CB8AC3E}">
        <p14:creationId xmlns:p14="http://schemas.microsoft.com/office/powerpoint/2010/main" val="310931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7D5B3-80CA-4730-B8A4-FC09153B46B8}" type="slidenum">
              <a:rPr lang="en-US" smtClean="0"/>
              <a:t>10</a:t>
            </a:fld>
            <a:endParaRPr lang="en-US"/>
          </a:p>
        </p:txBody>
      </p:sp>
    </p:spTree>
    <p:extLst>
      <p:ext uri="{BB962C8B-B14F-4D97-AF65-F5344CB8AC3E}">
        <p14:creationId xmlns:p14="http://schemas.microsoft.com/office/powerpoint/2010/main" val="344922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bwMode="hidden">
          <a:xfrm>
            <a:off x="-2" y="0"/>
            <a:ext cx="12192003"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6" y="1909346"/>
            <a:ext cx="9604311"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6" y="5432564"/>
            <a:ext cx="9604311"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90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6934F84-2C55-401E-810A-FCF8E24B6D78}" type="datetime1">
              <a:rPr lang="en-US" smtClean="0"/>
              <a:t>7/31/2023</a:t>
            </a:fld>
            <a:endParaRPr lang="en-US"/>
          </a:p>
        </p:txBody>
      </p:sp>
      <p:sp>
        <p:nvSpPr>
          <p:cNvPr id="6" name="Slide Number Placeholder 5"/>
          <p:cNvSpPr>
            <a:spLocks noGrp="1"/>
          </p:cNvSpPr>
          <p:nvPr>
            <p:ph type="sldNum" sz="quarter" idx="12"/>
          </p:nvPr>
        </p:nvSpPr>
        <p:spPr/>
        <p:txBody>
          <a:bodyPr/>
          <a:lstStyle/>
          <a:p>
            <a:fld id="{2BF1413A-729A-422E-87D4-4EA9BD488A5E}" type="slidenum">
              <a:rPr lang="en-US" smtClean="0"/>
              <a:t>‹#›</a:t>
            </a:fld>
            <a:endParaRPr lang="en-US"/>
          </a:p>
        </p:txBody>
      </p:sp>
    </p:spTree>
    <p:extLst>
      <p:ext uri="{BB962C8B-B14F-4D97-AF65-F5344CB8AC3E}">
        <p14:creationId xmlns:p14="http://schemas.microsoft.com/office/powerpoint/2010/main" val="289177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8"/>
            <a:ext cx="1687287"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8"/>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C4C23F1-E8CA-4967-A6A3-1F5D374CD78E}" type="datetime1">
              <a:rPr lang="en-US" smtClean="0"/>
              <a:t>7/31/2023</a:t>
            </a:fld>
            <a:endParaRPr lang="en-US"/>
          </a:p>
        </p:txBody>
      </p:sp>
      <p:sp>
        <p:nvSpPr>
          <p:cNvPr id="6" name="Slide Number Placeholder 5"/>
          <p:cNvSpPr>
            <a:spLocks noGrp="1"/>
          </p:cNvSpPr>
          <p:nvPr>
            <p:ph type="sldNum" sz="quarter" idx="12"/>
          </p:nvPr>
        </p:nvSpPr>
        <p:spPr/>
        <p:txBody>
          <a:bodyPr/>
          <a:lstStyle/>
          <a:p>
            <a:fld id="{2BF1413A-729A-422E-87D4-4EA9BD488A5E}" type="slidenum">
              <a:rPr lang="en-US" smtClean="0"/>
              <a:t>‹#›</a:t>
            </a:fld>
            <a:endParaRPr lang="en-US"/>
          </a:p>
        </p:txBody>
      </p:sp>
    </p:spTree>
    <p:extLst>
      <p:ext uri="{BB962C8B-B14F-4D97-AF65-F5344CB8AC3E}">
        <p14:creationId xmlns:p14="http://schemas.microsoft.com/office/powerpoint/2010/main" val="336664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814" y="170982"/>
            <a:ext cx="9601200" cy="55744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7513F4B-2B48-44FB-8073-BB07E904CE7D}" type="datetime1">
              <a:rPr lang="en-US" smtClean="0"/>
              <a:t>7/31/2023</a:t>
            </a:fld>
            <a:endParaRPr lang="en-US"/>
          </a:p>
        </p:txBody>
      </p:sp>
      <p:sp>
        <p:nvSpPr>
          <p:cNvPr id="6" name="Slide Number Placeholder 5"/>
          <p:cNvSpPr>
            <a:spLocks noGrp="1"/>
          </p:cNvSpPr>
          <p:nvPr>
            <p:ph type="sldNum" sz="quarter" idx="12"/>
          </p:nvPr>
        </p:nvSpPr>
        <p:spPr/>
        <p:txBody>
          <a:bodyPr/>
          <a:lstStyle/>
          <a:p>
            <a:fld id="{2BF1413A-729A-422E-87D4-4EA9BD488A5E}" type="slidenum">
              <a:rPr lang="en-US" smtClean="0"/>
              <a:t>‹#›</a:t>
            </a:fld>
            <a:endParaRPr lang="en-US"/>
          </a:p>
        </p:txBody>
      </p:sp>
    </p:spTree>
    <p:extLst>
      <p:ext uri="{BB962C8B-B14F-4D97-AF65-F5344CB8AC3E}">
        <p14:creationId xmlns:p14="http://schemas.microsoft.com/office/powerpoint/2010/main" val="232168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p:nvGrpSpPr>
        <p:grpSpPr bwMode="hidden">
          <a:xfrm>
            <a:off x="-2" y="0"/>
            <a:ext cx="12192003"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576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201"/>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201"/>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F0BBA337-D38F-46D4-A270-4C8E0FE641E0}" type="datetime1">
              <a:rPr lang="en-US" smtClean="0"/>
              <a:t>7/31/2023</a:t>
            </a:fld>
            <a:endParaRPr lang="en-US"/>
          </a:p>
        </p:txBody>
      </p:sp>
      <p:sp>
        <p:nvSpPr>
          <p:cNvPr id="7" name="Slide Number Placeholder 6"/>
          <p:cNvSpPr>
            <a:spLocks noGrp="1"/>
          </p:cNvSpPr>
          <p:nvPr>
            <p:ph type="sldNum" sz="quarter" idx="12"/>
          </p:nvPr>
        </p:nvSpPr>
        <p:spPr/>
        <p:txBody>
          <a:bodyPr/>
          <a:lstStyle/>
          <a:p>
            <a:fld id="{2BF1413A-729A-422E-87D4-4EA9BD488A5E}" type="slidenum">
              <a:rPr lang="en-US" smtClean="0"/>
              <a:t>‹#›</a:t>
            </a:fld>
            <a:endParaRPr lang="en-US"/>
          </a:p>
        </p:txBody>
      </p:sp>
    </p:spTree>
    <p:extLst>
      <p:ext uri="{BB962C8B-B14F-4D97-AF65-F5344CB8AC3E}">
        <p14:creationId xmlns:p14="http://schemas.microsoft.com/office/powerpoint/2010/main" val="90361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5"/>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5"/>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2FD82B7-B935-4268-AD34-48776D0DA6E5}" type="datetime1">
              <a:rPr lang="en-US" smtClean="0"/>
              <a:t>7/31/2023</a:t>
            </a:fld>
            <a:endParaRPr lang="en-US"/>
          </a:p>
        </p:txBody>
      </p:sp>
      <p:sp>
        <p:nvSpPr>
          <p:cNvPr id="9" name="Slide Number Placeholder 8"/>
          <p:cNvSpPr>
            <a:spLocks noGrp="1"/>
          </p:cNvSpPr>
          <p:nvPr>
            <p:ph type="sldNum" sz="quarter" idx="12"/>
          </p:nvPr>
        </p:nvSpPr>
        <p:spPr/>
        <p:txBody>
          <a:bodyPr/>
          <a:lstStyle/>
          <a:p>
            <a:fld id="{2BF1413A-729A-422E-87D4-4EA9BD488A5E}" type="slidenum">
              <a:rPr lang="en-US" smtClean="0"/>
              <a:t>‹#›</a:t>
            </a:fld>
            <a:endParaRPr lang="en-US"/>
          </a:p>
        </p:txBody>
      </p:sp>
    </p:spTree>
    <p:extLst>
      <p:ext uri="{BB962C8B-B14F-4D97-AF65-F5344CB8AC3E}">
        <p14:creationId xmlns:p14="http://schemas.microsoft.com/office/powerpoint/2010/main" val="288965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6A5BD468-51F7-4925-A98D-C5218C892182}" type="datetime1">
              <a:rPr lang="en-US" smtClean="0"/>
              <a:t>7/31/2023</a:t>
            </a:fld>
            <a:endParaRPr lang="en-US"/>
          </a:p>
        </p:txBody>
      </p:sp>
      <p:sp>
        <p:nvSpPr>
          <p:cNvPr id="5" name="Slide Number Placeholder 4"/>
          <p:cNvSpPr>
            <a:spLocks noGrp="1"/>
          </p:cNvSpPr>
          <p:nvPr>
            <p:ph type="sldNum" sz="quarter" idx="12"/>
          </p:nvPr>
        </p:nvSpPr>
        <p:spPr/>
        <p:txBody>
          <a:bodyPr/>
          <a:lstStyle/>
          <a:p>
            <a:fld id="{2BF1413A-729A-422E-87D4-4EA9BD488A5E}" type="slidenum">
              <a:rPr lang="en-US" smtClean="0"/>
              <a:t>‹#›</a:t>
            </a:fld>
            <a:endParaRPr lang="en-US"/>
          </a:p>
        </p:txBody>
      </p:sp>
    </p:spTree>
    <p:extLst>
      <p:ext uri="{BB962C8B-B14F-4D97-AF65-F5344CB8AC3E}">
        <p14:creationId xmlns:p14="http://schemas.microsoft.com/office/powerpoint/2010/main" val="183957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p:nvGrpSpPr>
        <p:grpSpPr bwMode="hidden">
          <a:xfrm>
            <a:off x="-2" y="0"/>
            <a:ext cx="12192003"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endParaRPr lang="en-US"/>
          </a:p>
        </p:txBody>
      </p:sp>
      <p:sp>
        <p:nvSpPr>
          <p:cNvPr id="212" name="Date Placeholder 211"/>
          <p:cNvSpPr>
            <a:spLocks noGrp="1"/>
          </p:cNvSpPr>
          <p:nvPr>
            <p:ph type="dt" sz="half" idx="10"/>
          </p:nvPr>
        </p:nvSpPr>
        <p:spPr/>
        <p:txBody>
          <a:bodyPr/>
          <a:lstStyle/>
          <a:p>
            <a:fld id="{DA3F09A2-0C40-4002-BB04-977998FE463E}" type="datetime1">
              <a:rPr lang="en-US" smtClean="0"/>
              <a:t>7/31/2023</a:t>
            </a:fld>
            <a:endParaRPr lang="en-US"/>
          </a:p>
        </p:txBody>
      </p:sp>
      <p:sp>
        <p:nvSpPr>
          <p:cNvPr id="214" name="Slide Number Placeholder 213"/>
          <p:cNvSpPr>
            <a:spLocks noGrp="1"/>
          </p:cNvSpPr>
          <p:nvPr>
            <p:ph type="sldNum" sz="quarter" idx="12"/>
          </p:nvPr>
        </p:nvSpPr>
        <p:spPr/>
        <p:txBody>
          <a:bodyPr/>
          <a:lstStyle/>
          <a:p>
            <a:fld id="{2BF1413A-729A-422E-87D4-4EA9BD488A5E}" type="slidenum">
              <a:rPr lang="en-US" smtClean="0"/>
              <a:t>‹#›</a:t>
            </a:fld>
            <a:endParaRPr lang="en-US"/>
          </a:p>
        </p:txBody>
      </p:sp>
    </p:spTree>
    <p:extLst>
      <p:ext uri="{BB962C8B-B14F-4D97-AF65-F5344CB8AC3E}">
        <p14:creationId xmlns:p14="http://schemas.microsoft.com/office/powerpoint/2010/main" val="147567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p:nvGrpSpPr>
        <p:grpSpPr bwMode="hidden">
          <a:xfrm>
            <a:off x="-2" y="0"/>
            <a:ext cx="12192003"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p:nvCxnSpPr>
        <p:spPr>
          <a:xfrm>
            <a:off x="7923090"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lvl1pPr>
              <a:defRPr>
                <a:solidFill>
                  <a:schemeClr val="bg1"/>
                </a:solidFill>
              </a:defRPr>
            </a:lvl1pPr>
          </a:lstStyle>
          <a:p>
            <a:fld id="{301610BF-FB64-4A05-B08F-F82E431106AE}" type="datetime1">
              <a:rPr lang="en-US" smtClean="0"/>
              <a:t>7/31/2023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2BF1413A-729A-422E-87D4-4EA9BD488A5E}" type="slidenum">
              <a:rPr lang="en-US" smtClean="0"/>
              <a:t>‹#›</a:t>
            </a:fld>
            <a:endParaRPr lang="en-US"/>
          </a:p>
        </p:txBody>
      </p:sp>
    </p:spTree>
    <p:extLst>
      <p:ext uri="{BB962C8B-B14F-4D97-AF65-F5344CB8AC3E}">
        <p14:creationId xmlns:p14="http://schemas.microsoft.com/office/powerpoint/2010/main" val="424285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2" y="0"/>
            <a:ext cx="12192003"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59" name="Straight Connector 58"/>
          <p:cNvCxnSpPr/>
          <p:nvPr/>
        </p:nvCxnSpPr>
        <p:spPr>
          <a:xfrm>
            <a:off x="7923090"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492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p:nvGrpSpPr>
        <p:grpSpPr bwMode="hidden">
          <a:xfrm>
            <a:off x="-2" y="-195943"/>
            <a:ext cx="12192003"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493500" y="187760"/>
            <a:ext cx="9601200" cy="5574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95400" y="1981202"/>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2" y="6289679"/>
            <a:ext cx="6128031"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endParaRPr lang="en-US"/>
          </a:p>
        </p:txBody>
      </p:sp>
      <p:sp>
        <p:nvSpPr>
          <p:cNvPr id="4" name="Date Placeholder 3"/>
          <p:cNvSpPr>
            <a:spLocks noGrp="1"/>
          </p:cNvSpPr>
          <p:nvPr>
            <p:ph type="dt" sz="half" idx="2"/>
          </p:nvPr>
        </p:nvSpPr>
        <p:spPr>
          <a:xfrm>
            <a:off x="9294041" y="6289679"/>
            <a:ext cx="965947"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76D8B83C-480C-483D-8ECE-293B36BE8856}" type="datetime1">
              <a:rPr lang="en-US" smtClean="0"/>
              <a:t>7/31/2023</a:t>
            </a:fld>
            <a:endParaRPr lang="en-US"/>
          </a:p>
        </p:txBody>
      </p:sp>
      <p:sp>
        <p:nvSpPr>
          <p:cNvPr id="6" name="Slide Number Placeholder 5"/>
          <p:cNvSpPr>
            <a:spLocks noGrp="1"/>
          </p:cNvSpPr>
          <p:nvPr>
            <p:ph type="sldNum" sz="quarter" idx="4"/>
          </p:nvPr>
        </p:nvSpPr>
        <p:spPr>
          <a:xfrm>
            <a:off x="10665311" y="6289679"/>
            <a:ext cx="918883"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2BF1413A-729A-422E-87D4-4EA9BD488A5E}" type="slidenum">
              <a:rPr lang="en-US" smtClean="0"/>
              <a:t>‹#›</a:t>
            </a:fld>
            <a:endParaRPr lang="en-US"/>
          </a:p>
        </p:txBody>
      </p:sp>
    </p:spTree>
    <p:extLst>
      <p:ext uri="{BB962C8B-B14F-4D97-AF65-F5344CB8AC3E}">
        <p14:creationId xmlns:p14="http://schemas.microsoft.com/office/powerpoint/2010/main" val="40290353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9.png"/><Relationship Id="rId7" Type="http://schemas.openxmlformats.org/officeDocument/2006/relationships/diagramQuickStyle" Target="../diagrams/quickStyle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10" Type="http://schemas.openxmlformats.org/officeDocument/2006/relationships/image" Target="../media/image11.png"/><Relationship Id="rId4" Type="http://schemas.openxmlformats.org/officeDocument/2006/relationships/image" Target="../media/image10.png"/><Relationship Id="rId9" Type="http://schemas.microsoft.com/office/2007/relationships/diagramDrawing" Target="../diagrams/drawing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23.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microsoft.com/office/2007/relationships/hdphoto" Target="../media/hdphoto1.wdp"/><Relationship Id="rId9" Type="http://schemas.microsoft.com/office/2007/relationships/diagramDrawing" Target="../diagrams/drawing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C49A-15A9-4C8D-8B56-1FCBE0300881}"/>
              </a:ext>
            </a:extLst>
          </p:cNvPr>
          <p:cNvSpPr>
            <a:spLocks noGrp="1"/>
          </p:cNvSpPr>
          <p:nvPr>
            <p:ph type="ctrTitle"/>
          </p:nvPr>
        </p:nvSpPr>
        <p:spPr>
          <a:xfrm>
            <a:off x="1524000" y="1249680"/>
            <a:ext cx="9144000" cy="1912785"/>
          </a:xfrm>
        </p:spPr>
        <p:txBody>
          <a:bodyPr>
            <a:normAutofit fontScale="90000"/>
          </a:bodyPr>
          <a:lstStyle/>
          <a:p>
            <a:pPr algn="ctr"/>
            <a:r>
              <a:rPr lang="en-US" sz="3600" dirty="0">
                <a:latin typeface="Times New Roman" panose="02020603050405020304" pitchFamily="18" charset="0"/>
                <a:ea typeface="Source Sans Pro" panose="020B0503030403020204" pitchFamily="34" charset="0"/>
                <a:cs typeface="Times New Roman" panose="02020603050405020304" pitchFamily="18" charset="0"/>
              </a:rPr>
              <a:t>CISC 839:Topics in Data Analytics</a:t>
            </a:r>
            <a:br>
              <a:rPr lang="en-US" sz="3600" dirty="0">
                <a:latin typeface="Times New Roman" panose="02020603050405020304" pitchFamily="18" charset="0"/>
                <a:ea typeface="Source Sans Pro" panose="020B0503030403020204" pitchFamily="34" charset="0"/>
                <a:cs typeface="Times New Roman" panose="02020603050405020304" pitchFamily="18" charset="0"/>
              </a:rPr>
            </a:br>
            <a:r>
              <a:rPr lang="en-US" sz="3600" dirty="0">
                <a:latin typeface="Times New Roman" panose="02020603050405020304" pitchFamily="18" charset="0"/>
                <a:ea typeface="Source Sans Pro" panose="020B0503030403020204" pitchFamily="34" charset="0"/>
                <a:cs typeface="Times New Roman" panose="02020603050405020304" pitchFamily="18" charset="0"/>
              </a:rPr>
              <a:t>Final Project </a:t>
            </a:r>
            <a:br>
              <a:rPr lang="en-US" sz="3600" dirty="0">
                <a:latin typeface="Times New Roman" panose="02020603050405020304" pitchFamily="18" charset="0"/>
                <a:ea typeface="Source Sans Pro" panose="020B0503030403020204" pitchFamily="34" charset="0"/>
                <a:cs typeface="Times New Roman" panose="02020603050405020304" pitchFamily="18" charset="0"/>
              </a:rPr>
            </a:br>
            <a:r>
              <a:rPr lang="en-US" sz="3600" dirty="0">
                <a:latin typeface="Times New Roman" panose="02020603050405020304" pitchFamily="18" charset="0"/>
                <a:ea typeface="Source Sans Pro" panose="020B0503030403020204" pitchFamily="34" charset="0"/>
                <a:cs typeface="Times New Roman" panose="02020603050405020304" pitchFamily="18" charset="0"/>
              </a:rPr>
              <a:t>Fraud Detection</a:t>
            </a:r>
            <a:br>
              <a:rPr lang="en-US" sz="4400" dirty="0">
                <a:latin typeface="Source Sans Pro" panose="020B0503030403020204" pitchFamily="34" charset="0"/>
                <a:ea typeface="Source Sans Pro" panose="020B0503030403020204" pitchFamily="34" charset="0"/>
              </a:rPr>
            </a:br>
            <a:br>
              <a:rPr lang="en-US" sz="4400" dirty="0"/>
            </a:br>
            <a:br>
              <a:rPr lang="en-US" sz="4400" dirty="0"/>
            </a:br>
            <a:endParaRPr lang="en-US" sz="4400" dirty="0"/>
          </a:p>
        </p:txBody>
      </p:sp>
      <p:sp>
        <p:nvSpPr>
          <p:cNvPr id="3" name="Subtitle 2">
            <a:extLst>
              <a:ext uri="{FF2B5EF4-FFF2-40B4-BE49-F238E27FC236}">
                <a16:creationId xmlns:a16="http://schemas.microsoft.com/office/drawing/2014/main" id="{D3CB878A-ECCB-4E41-88C2-C30481BD24FB}"/>
              </a:ext>
            </a:extLst>
          </p:cNvPr>
          <p:cNvSpPr>
            <a:spLocks noGrp="1"/>
          </p:cNvSpPr>
          <p:nvPr>
            <p:ph type="subTitle" idx="1"/>
          </p:nvPr>
        </p:nvSpPr>
        <p:spPr>
          <a:xfrm>
            <a:off x="1976846" y="1931663"/>
            <a:ext cx="7541623" cy="2461603"/>
          </a:xfrm>
        </p:spPr>
        <p:txBody>
          <a:bodyPr>
            <a:normAutofit fontScale="47500" lnSpcReduction="20000"/>
          </a:bodyPr>
          <a:lstStyle/>
          <a:p>
            <a:pPr algn="ctr"/>
            <a:endParaRPr lang="en-US" sz="2400" b="1" dirty="0">
              <a:latin typeface="Source Sans Pro" panose="020B0503030403020204" pitchFamily="34" charset="0"/>
              <a:ea typeface="Source Sans Pro" panose="020B0503030403020204" pitchFamily="34" charset="0"/>
            </a:endParaRPr>
          </a:p>
          <a:p>
            <a:pPr algn="ctr"/>
            <a:r>
              <a:rPr lang="en-US" sz="4500" b="1" dirty="0">
                <a:latin typeface="Times New Roman" panose="02020603050405020304" pitchFamily="18" charset="0"/>
                <a:ea typeface="Source Sans Pro" panose="020B0503030403020204" pitchFamily="34" charset="0"/>
                <a:cs typeface="Times New Roman" panose="02020603050405020304" pitchFamily="18" charset="0"/>
              </a:rPr>
              <a:t>Group 9</a:t>
            </a:r>
          </a:p>
          <a:p>
            <a:pPr algn="l"/>
            <a:r>
              <a:rPr lang="en-US" sz="2400" b="1" dirty="0">
                <a:latin typeface="Source Sans Pro" panose="020B0503030403020204" pitchFamily="34" charset="0"/>
                <a:ea typeface="Source Sans Pro" panose="020B0503030403020204" pitchFamily="34" charset="0"/>
              </a:rPr>
              <a:t> </a:t>
            </a:r>
          </a:p>
          <a:p>
            <a:pPr algn="ctr"/>
            <a:endParaRPr lang="en-US" sz="2400" b="1" dirty="0">
              <a:latin typeface="Source Sans Pro" panose="020B0503030403020204" pitchFamily="34" charset="0"/>
              <a:ea typeface="Source Sans Pro" panose="020B0503030403020204" pitchFamily="34" charset="0"/>
            </a:endParaRPr>
          </a:p>
          <a:p>
            <a:pPr algn="ctr"/>
            <a:r>
              <a:rPr lang="en-US" sz="4200" dirty="0">
                <a:solidFill>
                  <a:schemeClr val="bg2">
                    <a:lumMod val="25000"/>
                  </a:schemeClr>
                </a:solidFill>
                <a:latin typeface="Times New Roman" panose="02020603050405020304" pitchFamily="18" charset="0"/>
                <a:cs typeface="Times New Roman" panose="02020603050405020304" pitchFamily="18" charset="0"/>
              </a:rPr>
              <a:t>Amr Sayed           20398048</a:t>
            </a:r>
          </a:p>
          <a:p>
            <a:pPr algn="ctr"/>
            <a:r>
              <a:rPr lang="en-US" sz="4200" dirty="0">
                <a:solidFill>
                  <a:schemeClr val="bg2">
                    <a:lumMod val="25000"/>
                  </a:schemeClr>
                </a:solidFill>
                <a:latin typeface="Times New Roman" panose="02020603050405020304" pitchFamily="18" charset="0"/>
                <a:cs typeface="Times New Roman" panose="02020603050405020304" pitchFamily="18" charset="0"/>
              </a:rPr>
              <a:t>Bilal Morsy          20398551</a:t>
            </a:r>
          </a:p>
          <a:p>
            <a:pPr algn="ctr"/>
            <a:r>
              <a:rPr lang="en-US" sz="4200" dirty="0">
                <a:solidFill>
                  <a:schemeClr val="bg2">
                    <a:lumMod val="25000"/>
                  </a:schemeClr>
                </a:solidFill>
                <a:latin typeface="Times New Roman" panose="02020603050405020304" pitchFamily="18" charset="0"/>
                <a:cs typeface="Times New Roman" panose="02020603050405020304" pitchFamily="18" charset="0"/>
              </a:rPr>
              <a:t>Hassan Ahmed     20399136</a:t>
            </a:r>
          </a:p>
          <a:p>
            <a:pPr algn="ctr"/>
            <a:r>
              <a:rPr lang="en-US" sz="4200" dirty="0">
                <a:solidFill>
                  <a:schemeClr val="bg2">
                    <a:lumMod val="25000"/>
                  </a:schemeClr>
                </a:solidFill>
                <a:latin typeface="Times New Roman" panose="02020603050405020304" pitchFamily="18" charset="0"/>
                <a:cs typeface="Times New Roman" panose="02020603050405020304" pitchFamily="18" charset="0"/>
              </a:rPr>
              <a:t>Omar Amer          20401064</a:t>
            </a:r>
          </a:p>
          <a:p>
            <a:pPr algn="l"/>
            <a:endParaRPr lang="en-US" sz="2400" dirty="0">
              <a:solidFill>
                <a:schemeClr val="bg2">
                  <a:lumMod val="25000"/>
                </a:schemeClr>
              </a:solidFill>
              <a:latin typeface="Calibri" panose="020F0502020204030204" pitchFamily="34" charset="0"/>
              <a:cs typeface="Calibri" panose="020F0502020204030204" pitchFamily="34" charset="0"/>
            </a:endParaRPr>
          </a:p>
          <a:p>
            <a:pPr algn="l"/>
            <a:endParaRPr lang="en-US" sz="2400" dirty="0">
              <a:solidFill>
                <a:schemeClr val="bg2">
                  <a:lumMod val="25000"/>
                </a:schemeClr>
              </a:solidFill>
              <a:latin typeface="Calibri" panose="020F0502020204030204" pitchFamily="34" charset="0"/>
              <a:cs typeface="Calibri" panose="020F0502020204030204" pitchFamily="34" charset="0"/>
            </a:endParaRPr>
          </a:p>
          <a:p>
            <a:pPr algn="ctr"/>
            <a:r>
              <a:rPr lang="en-US" sz="4500" b="1" dirty="0">
                <a:latin typeface="Times New Roman" panose="02020603050405020304" pitchFamily="18" charset="0"/>
                <a:ea typeface="Source Sans Pro" panose="020B0503030403020204" pitchFamily="34" charset="0"/>
                <a:cs typeface="Times New Roman" panose="02020603050405020304" pitchFamily="18" charset="0"/>
              </a:rPr>
              <a:t>Supervised by: </a:t>
            </a:r>
          </a:p>
          <a:p>
            <a:pPr algn="ctr"/>
            <a:endParaRPr lang="en-US" sz="2500" dirty="0">
              <a:solidFill>
                <a:schemeClr val="bg2">
                  <a:lumMod val="25000"/>
                </a:schemeClr>
              </a:solidFill>
              <a:latin typeface="Times New Roman" panose="02020603050405020304" pitchFamily="18" charset="0"/>
              <a:cs typeface="Times New Roman" panose="02020603050405020304" pitchFamily="18" charset="0"/>
            </a:endParaRPr>
          </a:p>
          <a:p>
            <a:pPr algn="ctr"/>
            <a:r>
              <a:rPr lang="en-US" sz="4400" dirty="0">
                <a:solidFill>
                  <a:schemeClr val="bg2">
                    <a:lumMod val="25000"/>
                  </a:schemeClr>
                </a:solidFill>
                <a:latin typeface="Times New Roman" panose="02020603050405020304" pitchFamily="18" charset="0"/>
                <a:cs typeface="Times New Roman" panose="02020603050405020304" pitchFamily="18" charset="0"/>
              </a:rPr>
              <a:t>Dr. Yuan Tian</a:t>
            </a:r>
          </a:p>
          <a:p>
            <a:pPr algn="l"/>
            <a:endParaRPr lang="en-US" dirty="0"/>
          </a:p>
          <a:p>
            <a:pPr algn="l"/>
            <a:endParaRPr lang="en-US" dirty="0"/>
          </a:p>
        </p:txBody>
      </p:sp>
      <p:sp>
        <p:nvSpPr>
          <p:cNvPr id="4" name="Slide Number Placeholder 3">
            <a:extLst>
              <a:ext uri="{FF2B5EF4-FFF2-40B4-BE49-F238E27FC236}">
                <a16:creationId xmlns:a16="http://schemas.microsoft.com/office/drawing/2014/main" id="{C4011E9B-658E-4F51-95B9-BA5C27B59403}"/>
              </a:ext>
            </a:extLst>
          </p:cNvPr>
          <p:cNvSpPr>
            <a:spLocks noGrp="1"/>
          </p:cNvSpPr>
          <p:nvPr>
            <p:ph type="sldNum" sz="quarter" idx="4294967295"/>
          </p:nvPr>
        </p:nvSpPr>
        <p:spPr>
          <a:xfrm>
            <a:off x="9448800" y="6356352"/>
            <a:ext cx="2743200" cy="365125"/>
          </a:xfrm>
        </p:spPr>
        <p:txBody>
          <a:bodyPr/>
          <a:lstStyle/>
          <a:p>
            <a:fld id="{2BF1413A-729A-422E-87D4-4EA9BD488A5E}" type="slidenum">
              <a:rPr lang="en-US" smtClean="0"/>
              <a:t>1</a:t>
            </a:fld>
            <a:endParaRPr lang="en-US"/>
          </a:p>
        </p:txBody>
      </p:sp>
      <p:pic>
        <p:nvPicPr>
          <p:cNvPr id="5" name="Picture 4">
            <a:extLst>
              <a:ext uri="{FF2B5EF4-FFF2-40B4-BE49-F238E27FC236}">
                <a16:creationId xmlns:a16="http://schemas.microsoft.com/office/drawing/2014/main" id="{8DF1BC76-660A-476C-9F68-8571DC94E6B9}"/>
              </a:ext>
            </a:extLst>
          </p:cNvPr>
          <p:cNvPicPr>
            <a:picLocks noChangeAspect="1"/>
          </p:cNvPicPr>
          <p:nvPr/>
        </p:nvPicPr>
        <p:blipFill>
          <a:blip r:embed="rId3"/>
          <a:stretch>
            <a:fillRect/>
          </a:stretch>
        </p:blipFill>
        <p:spPr>
          <a:xfrm>
            <a:off x="9982202" y="344551"/>
            <a:ext cx="1705213" cy="1387267"/>
          </a:xfrm>
          <a:prstGeom prst="rect">
            <a:avLst/>
          </a:prstGeom>
        </p:spPr>
      </p:pic>
    </p:spTree>
    <p:extLst>
      <p:ext uri="{BB962C8B-B14F-4D97-AF65-F5344CB8AC3E}">
        <p14:creationId xmlns:p14="http://schemas.microsoft.com/office/powerpoint/2010/main" val="3668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1B98-41BC-4082-91C6-EAC3FC2B7453}"/>
              </a:ext>
            </a:extLst>
          </p:cNvPr>
          <p:cNvSpPr>
            <a:spLocks noGrp="1"/>
          </p:cNvSpPr>
          <p:nvPr>
            <p:ph type="title"/>
          </p:nvPr>
        </p:nvSpPr>
        <p:spPr>
          <a:xfrm>
            <a:off x="0" y="2"/>
            <a:ext cx="10515600" cy="942109"/>
          </a:xfrm>
        </p:spPr>
        <p:txBody>
          <a:bodyPr/>
          <a:lstStyle/>
          <a:p>
            <a:r>
              <a:rPr lang="en-US" dirty="0">
                <a:latin typeface="Source Sans Pro" panose="020B0503030403020204" pitchFamily="34" charset="0"/>
                <a:ea typeface="Source Sans Pro" panose="020B0503030403020204" pitchFamily="34" charset="0"/>
              </a:rPr>
              <a:t>Base Dataset Statistics: Imbalance</a:t>
            </a:r>
          </a:p>
        </p:txBody>
      </p:sp>
      <p:pic>
        <p:nvPicPr>
          <p:cNvPr id="3074" name="Picture 2">
            <a:extLst>
              <a:ext uri="{FF2B5EF4-FFF2-40B4-BE49-F238E27FC236}">
                <a16:creationId xmlns:a16="http://schemas.microsoft.com/office/drawing/2014/main" id="{BFB97B3F-B816-400D-B7E4-55013E44FA2F}"/>
              </a:ext>
            </a:extLst>
          </p:cNvPr>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26080" y="1807464"/>
            <a:ext cx="9939231"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A6BEFBDE-DE42-4535-9A5F-50524FFD6630}"/>
              </a:ext>
            </a:extLst>
          </p:cNvPr>
          <p:cNvSpPr>
            <a:spLocks noGrp="1"/>
          </p:cNvSpPr>
          <p:nvPr>
            <p:ph type="sldNum" sz="quarter" idx="12"/>
          </p:nvPr>
        </p:nvSpPr>
        <p:spPr/>
        <p:txBody>
          <a:bodyPr/>
          <a:lstStyle/>
          <a:p>
            <a:fld id="{2BF1413A-729A-422E-87D4-4EA9BD488A5E}" type="slidenum">
              <a:rPr lang="en-US" smtClean="0"/>
              <a:t>10</a:t>
            </a:fld>
            <a:endParaRPr lang="en-US"/>
          </a:p>
        </p:txBody>
      </p:sp>
      <p:sp>
        <p:nvSpPr>
          <p:cNvPr id="4" name="Thought Bubble: Cloud 3">
            <a:extLst>
              <a:ext uri="{FF2B5EF4-FFF2-40B4-BE49-F238E27FC236}">
                <a16:creationId xmlns:a16="http://schemas.microsoft.com/office/drawing/2014/main" id="{8E9ACD6E-C7D6-4ADB-ACAA-1CC49A31318C}"/>
              </a:ext>
            </a:extLst>
          </p:cNvPr>
          <p:cNvSpPr/>
          <p:nvPr/>
        </p:nvSpPr>
        <p:spPr>
          <a:xfrm>
            <a:off x="7337778" y="143437"/>
            <a:ext cx="4676920" cy="1664027"/>
          </a:xfrm>
          <a:prstGeom prst="cloudCallout">
            <a:avLst>
              <a:gd name="adj1" fmla="val -56213"/>
              <a:gd name="adj2" fmla="val 46542"/>
            </a:avLst>
          </a:prstGeom>
          <a:solidFill>
            <a:schemeClr val="accent3">
              <a:lumMod val="40000"/>
              <a:lumOff val="60000"/>
            </a:schemeClr>
          </a:solidFill>
          <a:ln>
            <a:solidFill>
              <a:srgbClr val="01324B"/>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en-US" dirty="0">
                <a:solidFill>
                  <a:schemeClr val="tx1"/>
                </a:solidFill>
                <a:latin typeface="Calibri" panose="020F0502020204030204" pitchFamily="34" charset="0"/>
                <a:cs typeface="Calibri" panose="020F0502020204030204" pitchFamily="34" charset="0"/>
              </a:rPr>
              <a:t>We have 98.90% of non-fraud (988971) and only 1.103% (11029) of fraud transactions! </a:t>
            </a:r>
          </a:p>
          <a:p>
            <a:pPr algn="ctr"/>
            <a:endParaRPr lang="en-US" dirty="0"/>
          </a:p>
        </p:txBody>
      </p:sp>
    </p:spTree>
    <p:extLst>
      <p:ext uri="{BB962C8B-B14F-4D97-AF65-F5344CB8AC3E}">
        <p14:creationId xmlns:p14="http://schemas.microsoft.com/office/powerpoint/2010/main" val="4090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B064-BD1F-42EE-BCF1-EAE459B22E3C}"/>
              </a:ext>
            </a:extLst>
          </p:cNvPr>
          <p:cNvSpPr>
            <a:spLocks noGrp="1"/>
          </p:cNvSpPr>
          <p:nvPr>
            <p:ph type="title"/>
          </p:nvPr>
        </p:nvSpPr>
        <p:spPr>
          <a:xfrm>
            <a:off x="71582" y="130607"/>
            <a:ext cx="10515600" cy="881976"/>
          </a:xfrm>
        </p:spPr>
        <p:txBody>
          <a:bodyPr/>
          <a:lstStyle/>
          <a:p>
            <a:r>
              <a:rPr lang="en-US" dirty="0">
                <a:latin typeface="Source Sans Pro" panose="020B0503030403020204" pitchFamily="34" charset="0"/>
                <a:ea typeface="Source Sans Pro" panose="020B0503030403020204" pitchFamily="34" charset="0"/>
              </a:rPr>
              <a:t>Base Dataset Statistics (Cont’d): Nulls</a:t>
            </a:r>
          </a:p>
        </p:txBody>
      </p:sp>
      <p:graphicFrame>
        <p:nvGraphicFramePr>
          <p:cNvPr id="6" name="Content Placeholder 5">
            <a:extLst>
              <a:ext uri="{FF2B5EF4-FFF2-40B4-BE49-F238E27FC236}">
                <a16:creationId xmlns:a16="http://schemas.microsoft.com/office/drawing/2014/main" id="{5618AE34-0F0D-4200-8E8F-ACF91B49FD60}"/>
              </a:ext>
            </a:extLst>
          </p:cNvPr>
          <p:cNvGraphicFramePr>
            <a:graphicFrameLocks noGrp="1"/>
          </p:cNvGraphicFramePr>
          <p:nvPr>
            <p:ph idx="1"/>
            <p:extLst>
              <p:ext uri="{D42A27DB-BD31-4B8C-83A1-F6EECF244321}">
                <p14:modId xmlns:p14="http://schemas.microsoft.com/office/powerpoint/2010/main" val="3814607725"/>
              </p:ext>
            </p:extLst>
          </p:nvPr>
        </p:nvGraphicFramePr>
        <p:xfrm>
          <a:off x="7938735" y="2525486"/>
          <a:ext cx="4087802" cy="2734488"/>
        </p:xfrm>
        <a:graphic>
          <a:graphicData uri="http://schemas.openxmlformats.org/drawingml/2006/table">
            <a:tbl>
              <a:tblPr firstRow="1" bandRow="1">
                <a:tableStyleId>{1FECB4D8-DB02-4DC6-A0A2-4F2EBAE1DC90}</a:tableStyleId>
              </a:tblPr>
              <a:tblGrid>
                <a:gridCol w="2749157">
                  <a:extLst>
                    <a:ext uri="{9D8B030D-6E8A-4147-A177-3AD203B41FA5}">
                      <a16:colId xmlns:a16="http://schemas.microsoft.com/office/drawing/2014/main" val="3240543501"/>
                    </a:ext>
                  </a:extLst>
                </a:gridCol>
                <a:gridCol w="1338645">
                  <a:extLst>
                    <a:ext uri="{9D8B030D-6E8A-4147-A177-3AD203B41FA5}">
                      <a16:colId xmlns:a16="http://schemas.microsoft.com/office/drawing/2014/main" val="217512938"/>
                    </a:ext>
                  </a:extLst>
                </a:gridCol>
              </a:tblGrid>
              <a:tr h="400170">
                <a:tc>
                  <a:txBody>
                    <a:bodyPr/>
                    <a:lstStyle/>
                    <a:p>
                      <a:pPr algn="ctr"/>
                      <a:r>
                        <a:rPr lang="en-US" dirty="0"/>
                        <a:t>Features</a:t>
                      </a:r>
                      <a:endParaRPr lang="en-US" dirty="0">
                        <a:latin typeface="Source Sans Pro" panose="020B0503030403020204" pitchFamily="34" charset="0"/>
                        <a:ea typeface="Source Sans Pro" panose="020B050303040302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Nulls %</a:t>
                      </a:r>
                      <a:endParaRPr lang="en-US" dirty="0">
                        <a:latin typeface="Source Sans Pro" panose="020B0503030403020204" pitchFamily="34" charset="0"/>
                        <a:ea typeface="Source Sans Pro" panose="020B050303040302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777955"/>
                  </a:ext>
                </a:extLst>
              </a:tr>
              <a:tr h="333474">
                <a:tc>
                  <a:txBody>
                    <a:bodyPr/>
                    <a:lstStyle/>
                    <a:p>
                      <a:pPr algn="l" fontAlgn="ctr"/>
                      <a:r>
                        <a:rPr lang="en-US" sz="1400" dirty="0" err="1">
                          <a:effectLst/>
                        </a:rPr>
                        <a:t>prev_address_months_count</a:t>
                      </a:r>
                      <a:endParaRPr lang="en-US" sz="1400" b="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dirty="0">
                          <a:effectLst/>
                        </a:rPr>
                        <a:t>71.2920</a:t>
                      </a:r>
                      <a:endParaRPr lang="en-US" sz="14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2514421"/>
                  </a:ext>
                </a:extLst>
              </a:tr>
              <a:tr h="333474">
                <a:tc>
                  <a:txBody>
                    <a:bodyPr/>
                    <a:lstStyle/>
                    <a:p>
                      <a:pPr algn="l" fontAlgn="ctr"/>
                      <a:r>
                        <a:rPr lang="en-US" sz="1400" dirty="0" err="1">
                          <a:effectLst/>
                        </a:rPr>
                        <a:t>intended_balcon_amount</a:t>
                      </a:r>
                      <a:endParaRPr lang="en-US" sz="1400" b="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kern="1200" dirty="0">
                          <a:effectLst/>
                        </a:rPr>
                        <a:t>74.2523</a:t>
                      </a:r>
                      <a:endParaRPr lang="en-US" sz="14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6806111"/>
                  </a:ext>
                </a:extLst>
              </a:tr>
              <a:tr h="333474">
                <a:tc>
                  <a:txBody>
                    <a:bodyPr/>
                    <a:lstStyle/>
                    <a:p>
                      <a:pPr algn="l" fontAlgn="ctr"/>
                      <a:r>
                        <a:rPr lang="en-US" sz="1400" dirty="0" err="1">
                          <a:effectLst/>
                        </a:rPr>
                        <a:t>current_address_months_count</a:t>
                      </a:r>
                      <a:endParaRPr lang="en-US" sz="1400" b="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dirty="0">
                          <a:effectLst/>
                        </a:rPr>
                        <a:t>0.4254</a:t>
                      </a:r>
                      <a:endParaRPr lang="en-US" sz="14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5228859"/>
                  </a:ext>
                </a:extLst>
              </a:tr>
              <a:tr h="333474">
                <a:tc>
                  <a:txBody>
                    <a:bodyPr/>
                    <a:lstStyle/>
                    <a:p>
                      <a:pPr algn="l" fontAlgn="ctr"/>
                      <a:r>
                        <a:rPr lang="en-US" sz="1400" dirty="0" err="1">
                          <a:effectLst/>
                        </a:rPr>
                        <a:t>credit_risk_score</a:t>
                      </a:r>
                      <a:endParaRPr lang="en-US" sz="1400" b="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dirty="0">
                          <a:effectLst/>
                        </a:rPr>
                        <a:t>0.0488</a:t>
                      </a:r>
                      <a:endParaRPr lang="en-US" sz="14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0678761"/>
                  </a:ext>
                </a:extLst>
              </a:tr>
              <a:tr h="333474">
                <a:tc>
                  <a:txBody>
                    <a:bodyPr/>
                    <a:lstStyle/>
                    <a:p>
                      <a:pPr algn="l" fontAlgn="ctr"/>
                      <a:r>
                        <a:rPr lang="en-US" sz="1400" dirty="0" err="1">
                          <a:effectLst/>
                        </a:rPr>
                        <a:t>bank_months_count</a:t>
                      </a:r>
                      <a:endParaRPr lang="en-US" sz="1400" b="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dirty="0">
                          <a:effectLst/>
                        </a:rPr>
                        <a:t>25.3635</a:t>
                      </a:r>
                      <a:endParaRPr lang="en-US" sz="14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2283022"/>
                  </a:ext>
                </a:extLst>
              </a:tr>
              <a:tr h="333474">
                <a:tc>
                  <a:txBody>
                    <a:bodyPr/>
                    <a:lstStyle/>
                    <a:p>
                      <a:pPr algn="l" fontAlgn="ctr"/>
                      <a:r>
                        <a:rPr lang="en-US" sz="1400" dirty="0" err="1">
                          <a:effectLst/>
                        </a:rPr>
                        <a:t>session_length_in_minutes</a:t>
                      </a:r>
                      <a:endParaRPr lang="en-US" sz="1400" b="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dirty="0">
                          <a:effectLst/>
                        </a:rPr>
                        <a:t>0.2015</a:t>
                      </a:r>
                      <a:endParaRPr lang="en-US" sz="14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290470"/>
                  </a:ext>
                </a:extLst>
              </a:tr>
              <a:tr h="333474">
                <a:tc>
                  <a:txBody>
                    <a:bodyPr/>
                    <a:lstStyle/>
                    <a:p>
                      <a:pPr algn="l" fontAlgn="ctr"/>
                      <a:r>
                        <a:rPr lang="en-US" sz="1400" dirty="0">
                          <a:effectLst/>
                        </a:rPr>
                        <a:t>device_distinct_emails_8w</a:t>
                      </a:r>
                      <a:endParaRPr lang="en-US" sz="1400" b="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dirty="0">
                          <a:effectLst/>
                        </a:rPr>
                        <a:t>0.0359</a:t>
                      </a:r>
                      <a:endParaRPr lang="en-US" sz="14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4524054"/>
                  </a:ext>
                </a:extLst>
              </a:tr>
            </a:tbl>
          </a:graphicData>
        </a:graphic>
      </p:graphicFrame>
      <p:sp>
        <p:nvSpPr>
          <p:cNvPr id="7" name="Slide Number Placeholder 6">
            <a:extLst>
              <a:ext uri="{FF2B5EF4-FFF2-40B4-BE49-F238E27FC236}">
                <a16:creationId xmlns:a16="http://schemas.microsoft.com/office/drawing/2014/main" id="{88456A99-30BA-462C-BFD6-2A0F8B5E8C90}"/>
              </a:ext>
            </a:extLst>
          </p:cNvPr>
          <p:cNvSpPr>
            <a:spLocks noGrp="1"/>
          </p:cNvSpPr>
          <p:nvPr>
            <p:ph type="sldNum" sz="quarter" idx="12"/>
          </p:nvPr>
        </p:nvSpPr>
        <p:spPr/>
        <p:txBody>
          <a:bodyPr/>
          <a:lstStyle/>
          <a:p>
            <a:fld id="{2BF1413A-729A-422E-87D4-4EA9BD488A5E}" type="slidenum">
              <a:rPr lang="en-US" smtClean="0"/>
              <a:t>11</a:t>
            </a:fld>
            <a:endParaRPr lang="en-US"/>
          </a:p>
        </p:txBody>
      </p:sp>
      <p:pic>
        <p:nvPicPr>
          <p:cNvPr id="5" name="Picture 4">
            <a:extLst>
              <a:ext uri="{FF2B5EF4-FFF2-40B4-BE49-F238E27FC236}">
                <a16:creationId xmlns:a16="http://schemas.microsoft.com/office/drawing/2014/main" id="{4E8920BF-780F-4B2B-8330-9D25CA53A283}"/>
              </a:ext>
            </a:extLst>
          </p:cNvPr>
          <p:cNvPicPr>
            <a:picLocks noChangeAspect="1"/>
          </p:cNvPicPr>
          <p:nvPr/>
        </p:nvPicPr>
        <p:blipFill>
          <a:blip r:embed="rId2"/>
          <a:stretch>
            <a:fillRect/>
          </a:stretch>
        </p:blipFill>
        <p:spPr>
          <a:xfrm>
            <a:off x="71582" y="1435168"/>
            <a:ext cx="7867153" cy="3987663"/>
          </a:xfrm>
          <a:prstGeom prst="rect">
            <a:avLst/>
          </a:prstGeom>
        </p:spPr>
      </p:pic>
    </p:spTree>
    <p:extLst>
      <p:ext uri="{BB962C8B-B14F-4D97-AF65-F5344CB8AC3E}">
        <p14:creationId xmlns:p14="http://schemas.microsoft.com/office/powerpoint/2010/main" val="273785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387E-529C-49D4-AD5A-695AE97ED716}"/>
              </a:ext>
            </a:extLst>
          </p:cNvPr>
          <p:cNvSpPr>
            <a:spLocks noGrp="1"/>
          </p:cNvSpPr>
          <p:nvPr>
            <p:ph type="title"/>
          </p:nvPr>
        </p:nvSpPr>
        <p:spPr>
          <a:xfrm>
            <a:off x="90055" y="34096"/>
            <a:ext cx="10515600" cy="792561"/>
          </a:xfrm>
        </p:spPr>
        <p:txBody>
          <a:bodyPr/>
          <a:lstStyle/>
          <a:p>
            <a:r>
              <a:rPr lang="en-US" dirty="0">
                <a:latin typeface="Source Sans Pro" panose="020B0503030403020204" pitchFamily="34" charset="0"/>
                <a:ea typeface="Source Sans Pro" panose="020B0503030403020204" pitchFamily="34" charset="0"/>
              </a:rPr>
              <a:t>Base Dataset Statistics (Cont’d): Outliers</a:t>
            </a:r>
          </a:p>
        </p:txBody>
      </p:sp>
      <p:sp>
        <p:nvSpPr>
          <p:cNvPr id="37" name="Slide Number Placeholder 36">
            <a:extLst>
              <a:ext uri="{FF2B5EF4-FFF2-40B4-BE49-F238E27FC236}">
                <a16:creationId xmlns:a16="http://schemas.microsoft.com/office/drawing/2014/main" id="{03884EFC-98A5-4A40-8592-FE9DEFB675AA}"/>
              </a:ext>
            </a:extLst>
          </p:cNvPr>
          <p:cNvSpPr>
            <a:spLocks noGrp="1"/>
          </p:cNvSpPr>
          <p:nvPr>
            <p:ph type="sldNum" sz="quarter" idx="12"/>
          </p:nvPr>
        </p:nvSpPr>
        <p:spPr/>
        <p:txBody>
          <a:bodyPr/>
          <a:lstStyle/>
          <a:p>
            <a:fld id="{2BF1413A-729A-422E-87D4-4EA9BD488A5E}" type="slidenum">
              <a:rPr lang="en-US" smtClean="0"/>
              <a:t>12</a:t>
            </a:fld>
            <a:endParaRPr lang="en-US"/>
          </a:p>
        </p:txBody>
      </p:sp>
      <p:graphicFrame>
        <p:nvGraphicFramePr>
          <p:cNvPr id="35" name="Table 34">
            <a:extLst>
              <a:ext uri="{FF2B5EF4-FFF2-40B4-BE49-F238E27FC236}">
                <a16:creationId xmlns:a16="http://schemas.microsoft.com/office/drawing/2014/main" id="{F189ACC5-A333-4DE9-949B-19AFC97E362A}"/>
              </a:ext>
            </a:extLst>
          </p:cNvPr>
          <p:cNvGraphicFramePr>
            <a:graphicFrameLocks noGrp="1"/>
          </p:cNvGraphicFramePr>
          <p:nvPr>
            <p:extLst>
              <p:ext uri="{D42A27DB-BD31-4B8C-83A1-F6EECF244321}">
                <p14:modId xmlns:p14="http://schemas.microsoft.com/office/powerpoint/2010/main" val="2743335585"/>
              </p:ext>
            </p:extLst>
          </p:nvPr>
        </p:nvGraphicFramePr>
        <p:xfrm>
          <a:off x="7963539" y="1637211"/>
          <a:ext cx="3620655" cy="4064000"/>
        </p:xfrm>
        <a:graphic>
          <a:graphicData uri="http://schemas.openxmlformats.org/drawingml/2006/table">
            <a:tbl>
              <a:tblPr firstRow="1" bandRow="1">
                <a:tableStyleId>{EB344D84-9AFB-497E-A393-DC336BA19D2E}</a:tableStyleId>
              </a:tblPr>
              <a:tblGrid>
                <a:gridCol w="3620655">
                  <a:extLst>
                    <a:ext uri="{9D8B030D-6E8A-4147-A177-3AD203B41FA5}">
                      <a16:colId xmlns:a16="http://schemas.microsoft.com/office/drawing/2014/main" val="2736123709"/>
                    </a:ext>
                  </a:extLst>
                </a:gridCol>
              </a:tblGrid>
              <a:tr h="406400">
                <a:tc>
                  <a:txBody>
                    <a:bodyPr/>
                    <a:lstStyle/>
                    <a:p>
                      <a:pPr algn="ctr"/>
                      <a:r>
                        <a:rPr lang="en-US" dirty="0"/>
                        <a:t>Features Having Outliers</a:t>
                      </a:r>
                      <a:endParaRPr lang="en-US" dirty="0">
                        <a:latin typeface="Source Sans Pro" panose="020B0503030403020204" pitchFamily="34" charset="0"/>
                        <a:ea typeface="Source Sans Pro" panose="020B0503030403020204" pitchFamily="34" charset="0"/>
                        <a:cs typeface="Calibri" panose="020F05020202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8921780"/>
                  </a:ext>
                </a:extLst>
              </a:tr>
              <a:tr h="406400">
                <a:tc>
                  <a:txBody>
                    <a:bodyPr/>
                    <a:lstStyle/>
                    <a:p>
                      <a:r>
                        <a:rPr lang="en-US" dirty="0" err="1"/>
                        <a:t>days_since_request</a:t>
                      </a:r>
                      <a:endParaRPr lang="en-US" dirty="0">
                        <a:latin typeface="Calibri" panose="020F0502020204030204" pitchFamily="34" charset="0"/>
                        <a:cs typeface="Calibri" panose="020F05020202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409575"/>
                  </a:ext>
                </a:extLst>
              </a:tr>
              <a:tr h="406400">
                <a:tc>
                  <a:txBody>
                    <a:bodyPr/>
                    <a:lstStyle/>
                    <a:p>
                      <a:r>
                        <a:rPr lang="en-US" dirty="0" err="1"/>
                        <a:t>intended_balcon_amount</a:t>
                      </a:r>
                      <a:endParaRPr lang="en-US" dirty="0">
                        <a:latin typeface="Calibri" panose="020F0502020204030204" pitchFamily="34" charset="0"/>
                        <a:cs typeface="Calibri" panose="020F05020202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825901"/>
                  </a:ext>
                </a:extLst>
              </a:tr>
              <a:tr h="406400">
                <a:tc>
                  <a:txBody>
                    <a:bodyPr/>
                    <a:lstStyle/>
                    <a:p>
                      <a:r>
                        <a:rPr lang="en-US" dirty="0"/>
                        <a:t>zip_count_4w</a:t>
                      </a:r>
                      <a:endParaRPr lang="en-US" dirty="0">
                        <a:latin typeface="Calibri" panose="020F0502020204030204" pitchFamily="34" charset="0"/>
                        <a:cs typeface="Calibri" panose="020F05020202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631793"/>
                  </a:ext>
                </a:extLst>
              </a:tr>
              <a:tr h="406400">
                <a:tc>
                  <a:txBody>
                    <a:bodyPr/>
                    <a:lstStyle/>
                    <a:p>
                      <a:r>
                        <a:rPr lang="en-US" dirty="0"/>
                        <a:t>velocity_6h</a:t>
                      </a:r>
                      <a:endParaRPr lang="en-US" dirty="0">
                        <a:latin typeface="Calibri" panose="020F0502020204030204" pitchFamily="34" charset="0"/>
                        <a:cs typeface="Calibri" panose="020F05020202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241387"/>
                  </a:ext>
                </a:extLst>
              </a:tr>
              <a:tr h="406400">
                <a:tc>
                  <a:txBody>
                    <a:bodyPr/>
                    <a:lstStyle/>
                    <a:p>
                      <a:r>
                        <a:rPr lang="en-US" dirty="0"/>
                        <a:t>velocity_24h</a:t>
                      </a:r>
                      <a:endParaRPr lang="en-US" dirty="0">
                        <a:latin typeface="Calibri" panose="020F0502020204030204" pitchFamily="34" charset="0"/>
                        <a:cs typeface="Calibri" panose="020F05020202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084963"/>
                  </a:ext>
                </a:extLst>
              </a:tr>
              <a:tr h="406400">
                <a:tc>
                  <a:txBody>
                    <a:bodyPr/>
                    <a:lstStyle/>
                    <a:p>
                      <a:r>
                        <a:rPr lang="en-US" dirty="0"/>
                        <a:t>bank_branch_count_8w</a:t>
                      </a:r>
                      <a:endParaRPr lang="en-US" dirty="0">
                        <a:latin typeface="Calibri" panose="020F0502020204030204" pitchFamily="34" charset="0"/>
                        <a:cs typeface="Calibri" panose="020F05020202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83992"/>
                  </a:ext>
                </a:extLst>
              </a:tr>
              <a:tr h="406400">
                <a:tc>
                  <a:txBody>
                    <a:bodyPr/>
                    <a:lstStyle/>
                    <a:p>
                      <a:r>
                        <a:rPr lang="en-US" dirty="0"/>
                        <a:t>date_of_birth_distinct_emails_4w</a:t>
                      </a:r>
                      <a:endParaRPr lang="en-US" dirty="0">
                        <a:latin typeface="Calibri" panose="020F0502020204030204" pitchFamily="34" charset="0"/>
                        <a:cs typeface="Calibri" panose="020F05020202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007720"/>
                  </a:ext>
                </a:extLst>
              </a:tr>
              <a:tr h="406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proposed_credit_limit</a:t>
                      </a:r>
                      <a:endParaRPr lang="en-US" dirty="0">
                        <a:latin typeface="Calibri" panose="020F0502020204030204" pitchFamily="34" charset="0"/>
                        <a:cs typeface="Calibri" panose="020F05020202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7820267"/>
                  </a:ext>
                </a:extLst>
              </a:tr>
              <a:tr h="406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latin typeface="+mn-lt"/>
                          <a:ea typeface="+mn-ea"/>
                          <a:cs typeface="+mn-cs"/>
                        </a:rPr>
                        <a:t>session_length_in_minutes</a:t>
                      </a:r>
                      <a:endParaRPr lang="en-US" sz="1800" kern="1200" dirty="0">
                        <a:solidFill>
                          <a:schemeClr val="dk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1035999"/>
                  </a:ext>
                </a:extLst>
              </a:tr>
            </a:tbl>
          </a:graphicData>
        </a:graphic>
      </p:graphicFrame>
      <p:sp>
        <p:nvSpPr>
          <p:cNvPr id="6" name="AutoShape 4" descr="blob:https://web.whatsapp.com/1baa7b21-d1bb-487d-b541-689b81bdd41b">
            <a:extLst>
              <a:ext uri="{FF2B5EF4-FFF2-40B4-BE49-F238E27FC236}">
                <a16:creationId xmlns:a16="http://schemas.microsoft.com/office/drawing/2014/main" id="{C1D3CF4A-47D8-49DB-8FA0-0C12A866BC3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170E39A-5860-4042-872C-7C197B05BC6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05748" y="756988"/>
            <a:ext cx="7301338" cy="5330304"/>
          </a:xfrm>
          <a:prstGeom prst="rect">
            <a:avLst/>
          </a:prstGeom>
        </p:spPr>
      </p:pic>
    </p:spTree>
    <p:extLst>
      <p:ext uri="{BB962C8B-B14F-4D97-AF65-F5344CB8AC3E}">
        <p14:creationId xmlns:p14="http://schemas.microsoft.com/office/powerpoint/2010/main" val="354107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AB52-D9AF-4DE3-B196-D7F03154E405}"/>
              </a:ext>
            </a:extLst>
          </p:cNvPr>
          <p:cNvSpPr>
            <a:spLocks noGrp="1"/>
          </p:cNvSpPr>
          <p:nvPr>
            <p:ph type="title"/>
          </p:nvPr>
        </p:nvSpPr>
        <p:spPr>
          <a:xfrm>
            <a:off x="210127" y="2"/>
            <a:ext cx="10515600" cy="849745"/>
          </a:xfrm>
        </p:spPr>
        <p:txBody>
          <a:bodyPr/>
          <a:lstStyle/>
          <a:p>
            <a:r>
              <a:rPr lang="en-US" dirty="0">
                <a:latin typeface="Source Sans Pro" panose="020B0503030403020204" pitchFamily="34" charset="0"/>
                <a:ea typeface="Source Sans Pro" panose="020B0503030403020204" pitchFamily="34" charset="0"/>
              </a:rPr>
              <a:t>Base Dataset Statistics (Cont’d): Correlation</a:t>
            </a:r>
          </a:p>
        </p:txBody>
      </p:sp>
      <p:sp>
        <p:nvSpPr>
          <p:cNvPr id="6" name="Slide Number Placeholder 5">
            <a:extLst>
              <a:ext uri="{FF2B5EF4-FFF2-40B4-BE49-F238E27FC236}">
                <a16:creationId xmlns:a16="http://schemas.microsoft.com/office/drawing/2014/main" id="{B36D57C0-6723-47A9-A288-043CC4227155}"/>
              </a:ext>
            </a:extLst>
          </p:cNvPr>
          <p:cNvSpPr>
            <a:spLocks noGrp="1"/>
          </p:cNvSpPr>
          <p:nvPr>
            <p:ph type="sldNum" sz="quarter" idx="12"/>
          </p:nvPr>
        </p:nvSpPr>
        <p:spPr/>
        <p:txBody>
          <a:bodyPr/>
          <a:lstStyle/>
          <a:p>
            <a:fld id="{2BF1413A-729A-422E-87D4-4EA9BD488A5E}" type="slidenum">
              <a:rPr lang="en-US" smtClean="0"/>
              <a:t>13</a:t>
            </a:fld>
            <a:endParaRPr lang="en-US"/>
          </a:p>
        </p:txBody>
      </p:sp>
      <p:sp>
        <p:nvSpPr>
          <p:cNvPr id="5" name="Thought Bubble: Cloud 4">
            <a:extLst>
              <a:ext uri="{FF2B5EF4-FFF2-40B4-BE49-F238E27FC236}">
                <a16:creationId xmlns:a16="http://schemas.microsoft.com/office/drawing/2014/main" id="{8CED4602-CBF8-4D6F-B87A-E8D8E733451A}"/>
              </a:ext>
            </a:extLst>
          </p:cNvPr>
          <p:cNvSpPr/>
          <p:nvPr/>
        </p:nvSpPr>
        <p:spPr>
          <a:xfrm>
            <a:off x="8347177" y="686131"/>
            <a:ext cx="2965258" cy="2045566"/>
          </a:xfrm>
          <a:prstGeom prst="cloudCallout">
            <a:avLst>
              <a:gd name="adj1" fmla="val -52336"/>
              <a:gd name="adj2" fmla="val 75983"/>
            </a:avLst>
          </a:prstGeom>
          <a:solidFill>
            <a:schemeClr val="accent3">
              <a:lumMod val="40000"/>
              <a:lumOff val="60000"/>
            </a:schemeClr>
          </a:solidFill>
          <a:ln>
            <a:solidFill>
              <a:srgbClr val="01324B"/>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No features exceeded 20% correlation. Thus, there’s a little multi-co-linearity.  </a:t>
            </a:r>
          </a:p>
        </p:txBody>
      </p:sp>
      <p:pic>
        <p:nvPicPr>
          <p:cNvPr id="1026" name="Picture 2">
            <a:extLst>
              <a:ext uri="{FF2B5EF4-FFF2-40B4-BE49-F238E27FC236}">
                <a16:creationId xmlns:a16="http://schemas.microsoft.com/office/drawing/2014/main" id="{98095A94-823C-72AD-1E16-44DC4421F17F}"/>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79565" y="1018902"/>
            <a:ext cx="6810104" cy="5006115"/>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21142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A868-3FEF-4EE4-8FC8-300A724918D3}"/>
              </a:ext>
            </a:extLst>
          </p:cNvPr>
          <p:cNvSpPr>
            <a:spLocks noGrp="1"/>
          </p:cNvSpPr>
          <p:nvPr>
            <p:ph type="title"/>
          </p:nvPr>
        </p:nvSpPr>
        <p:spPr>
          <a:xfrm>
            <a:off x="0" y="14000"/>
            <a:ext cx="10515600" cy="734147"/>
          </a:xfrm>
        </p:spPr>
        <p:txBody>
          <a:bodyPr/>
          <a:lstStyle/>
          <a:p>
            <a:r>
              <a:rPr lang="en-US" dirty="0">
                <a:latin typeface="Source Sans Pro" panose="020B0503030403020204" pitchFamily="34" charset="0"/>
                <a:ea typeface="Source Sans Pro" panose="020B0503030403020204" pitchFamily="34" charset="0"/>
              </a:rPr>
              <a:t>Base Dataset Statistics (Cont’d): Correlation</a:t>
            </a:r>
          </a:p>
        </p:txBody>
      </p:sp>
      <p:pic>
        <p:nvPicPr>
          <p:cNvPr id="6146" name="Picture 2">
            <a:extLst>
              <a:ext uri="{FF2B5EF4-FFF2-40B4-BE49-F238E27FC236}">
                <a16:creationId xmlns:a16="http://schemas.microsoft.com/office/drawing/2014/main" id="{1182BDB8-25EA-4670-A243-DB8680FFDC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8492" y="753035"/>
            <a:ext cx="5800345" cy="535193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42CD29E-E8C2-41C5-BC2B-9E4F37867128}"/>
              </a:ext>
            </a:extLst>
          </p:cNvPr>
          <p:cNvSpPr>
            <a:spLocks noGrp="1"/>
          </p:cNvSpPr>
          <p:nvPr>
            <p:ph type="sldNum" sz="quarter" idx="12"/>
          </p:nvPr>
        </p:nvSpPr>
        <p:spPr/>
        <p:txBody>
          <a:bodyPr/>
          <a:lstStyle/>
          <a:p>
            <a:fld id="{2BF1413A-729A-422E-87D4-4EA9BD488A5E}" type="slidenum">
              <a:rPr lang="en-US" smtClean="0"/>
              <a:t>14</a:t>
            </a:fld>
            <a:endParaRPr lang="en-US"/>
          </a:p>
        </p:txBody>
      </p:sp>
      <p:sp>
        <p:nvSpPr>
          <p:cNvPr id="4" name="Thought Bubble: Cloud 3">
            <a:extLst>
              <a:ext uri="{FF2B5EF4-FFF2-40B4-BE49-F238E27FC236}">
                <a16:creationId xmlns:a16="http://schemas.microsoft.com/office/drawing/2014/main" id="{E6E60D6A-268F-4680-9DDF-071FA1DED848}"/>
              </a:ext>
            </a:extLst>
          </p:cNvPr>
          <p:cNvSpPr/>
          <p:nvPr/>
        </p:nvSpPr>
        <p:spPr>
          <a:xfrm>
            <a:off x="8301900" y="835511"/>
            <a:ext cx="2720894" cy="2049929"/>
          </a:xfrm>
          <a:prstGeom prst="cloudCallout">
            <a:avLst>
              <a:gd name="adj1" fmla="val -63257"/>
              <a:gd name="adj2" fmla="val 67618"/>
            </a:avLst>
          </a:prstGeom>
          <a:solidFill>
            <a:schemeClr val="accent3">
              <a:lumMod val="40000"/>
              <a:lumOff val="60000"/>
            </a:schemeClr>
          </a:solidFill>
          <a:ln>
            <a:solidFill>
              <a:srgbClr val="01324B"/>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No features correlated with the fraud bool.</a:t>
            </a:r>
          </a:p>
        </p:txBody>
      </p:sp>
    </p:spTree>
    <p:extLst>
      <p:ext uri="{BB962C8B-B14F-4D97-AF65-F5344CB8AC3E}">
        <p14:creationId xmlns:p14="http://schemas.microsoft.com/office/powerpoint/2010/main" val="290455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6F8-D0CB-B048-8FDF-3A92B31746D0}"/>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Methodology</a:t>
            </a:r>
          </a:p>
        </p:txBody>
      </p:sp>
      <p:sp>
        <p:nvSpPr>
          <p:cNvPr id="3" name="Text Placeholder 2">
            <a:extLst>
              <a:ext uri="{FF2B5EF4-FFF2-40B4-BE49-F238E27FC236}">
                <a16:creationId xmlns:a16="http://schemas.microsoft.com/office/drawing/2014/main" id="{E2394842-F1D3-DC28-A344-E61303F6E7AE}"/>
              </a:ext>
            </a:extLst>
          </p:cNvPr>
          <p:cNvSpPr>
            <a:spLocks noGrp="1"/>
          </p:cNvSpPr>
          <p:nvPr>
            <p:ph type="body" idx="1"/>
          </p:nvPr>
        </p:nvSpPr>
        <p:spPr>
          <a:xfrm>
            <a:off x="1295400" y="5431535"/>
            <a:ext cx="9966158" cy="808844"/>
          </a:xfrm>
        </p:spPr>
        <p:txBody>
          <a:bodyPr>
            <a:normAutofit/>
          </a:bodyPr>
          <a:lstStyle/>
          <a:p>
            <a:r>
              <a:rPr lang="en-US" sz="2400" dirty="0">
                <a:latin typeface="Source Sans Pro" panose="020B0503030403020204" pitchFamily="34" charset="0"/>
                <a:ea typeface="Source Sans Pro" panose="020B0503030403020204" pitchFamily="34" charset="0"/>
              </a:rPr>
              <a:t>In this section we describe our modeling strategy as well as our evaluation metrics.</a:t>
            </a:r>
            <a:endParaRPr lang="en-US" sz="2400" dirty="0"/>
          </a:p>
        </p:txBody>
      </p:sp>
    </p:spTree>
    <p:extLst>
      <p:ext uri="{BB962C8B-B14F-4D97-AF65-F5344CB8AC3E}">
        <p14:creationId xmlns:p14="http://schemas.microsoft.com/office/powerpoint/2010/main" val="357846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5456-90DF-4EC2-B754-46FEF8E7518E}"/>
              </a:ext>
            </a:extLst>
          </p:cNvPr>
          <p:cNvSpPr>
            <a:spLocks noGrp="1"/>
          </p:cNvSpPr>
          <p:nvPr>
            <p:ph type="title"/>
          </p:nvPr>
        </p:nvSpPr>
        <p:spPr>
          <a:xfrm>
            <a:off x="61912" y="180399"/>
            <a:ext cx="10515600" cy="528420"/>
          </a:xfrm>
        </p:spPr>
        <p:txBody>
          <a:bodyPr>
            <a:normAutofit fontScale="90000"/>
          </a:bodyPr>
          <a:lstStyle/>
          <a:p>
            <a:r>
              <a:rPr lang="en-US" dirty="0">
                <a:latin typeface="Source Sans Pro" panose="020B0503030403020204" pitchFamily="34" charset="0"/>
                <a:ea typeface="Source Sans Pro" panose="020B0503030403020204" pitchFamily="34" charset="0"/>
              </a:rPr>
              <a:t>Methodology: Pipelines</a:t>
            </a:r>
          </a:p>
        </p:txBody>
      </p:sp>
      <p:pic>
        <p:nvPicPr>
          <p:cNvPr id="12" name="Content Placeholder 11">
            <a:extLst>
              <a:ext uri="{FF2B5EF4-FFF2-40B4-BE49-F238E27FC236}">
                <a16:creationId xmlns:a16="http://schemas.microsoft.com/office/drawing/2014/main" id="{6337BA9C-22E3-4EA0-9E7A-F6D40A30240F}"/>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5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61851" y="903049"/>
            <a:ext cx="10922343" cy="4929982"/>
          </a:xfrm>
        </p:spPr>
      </p:pic>
      <p:sp>
        <p:nvSpPr>
          <p:cNvPr id="13" name="Slide Number Placeholder 12">
            <a:extLst>
              <a:ext uri="{FF2B5EF4-FFF2-40B4-BE49-F238E27FC236}">
                <a16:creationId xmlns:a16="http://schemas.microsoft.com/office/drawing/2014/main" id="{E8A51162-E7C1-4350-9DC8-D95B609A3B80}"/>
              </a:ext>
            </a:extLst>
          </p:cNvPr>
          <p:cNvSpPr>
            <a:spLocks noGrp="1"/>
          </p:cNvSpPr>
          <p:nvPr>
            <p:ph type="sldNum" sz="quarter" idx="12"/>
          </p:nvPr>
        </p:nvSpPr>
        <p:spPr/>
        <p:txBody>
          <a:bodyPr/>
          <a:lstStyle/>
          <a:p>
            <a:fld id="{2BF1413A-729A-422E-87D4-4EA9BD488A5E}" type="slidenum">
              <a:rPr lang="en-US" smtClean="0"/>
              <a:t>16</a:t>
            </a:fld>
            <a:endParaRPr lang="en-US"/>
          </a:p>
        </p:txBody>
      </p:sp>
    </p:spTree>
    <p:extLst>
      <p:ext uri="{BB962C8B-B14F-4D97-AF65-F5344CB8AC3E}">
        <p14:creationId xmlns:p14="http://schemas.microsoft.com/office/powerpoint/2010/main" val="292993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0E9C-9B5F-4745-8082-8B9E2E7D7BB7}"/>
              </a:ext>
            </a:extLst>
          </p:cNvPr>
          <p:cNvSpPr>
            <a:spLocks noGrp="1"/>
          </p:cNvSpPr>
          <p:nvPr>
            <p:ph type="title"/>
          </p:nvPr>
        </p:nvSpPr>
        <p:spPr>
          <a:xfrm>
            <a:off x="80819" y="171163"/>
            <a:ext cx="10515600" cy="530802"/>
          </a:xfrm>
        </p:spPr>
        <p:txBody>
          <a:bodyPr/>
          <a:lstStyle/>
          <a:p>
            <a:r>
              <a:rPr lang="en-US" dirty="0">
                <a:latin typeface="Source Sans Pro" panose="020B0503030403020204" pitchFamily="34" charset="0"/>
                <a:ea typeface="Source Sans Pro" panose="020B0503030403020204" pitchFamily="34" charset="0"/>
              </a:rPr>
              <a:t>Methodology (Cont’d): Evaluation Metrics </a:t>
            </a:r>
          </a:p>
        </p:txBody>
      </p:sp>
      <p:sp>
        <p:nvSpPr>
          <p:cNvPr id="4" name="Slide Number Placeholder 3">
            <a:extLst>
              <a:ext uri="{FF2B5EF4-FFF2-40B4-BE49-F238E27FC236}">
                <a16:creationId xmlns:a16="http://schemas.microsoft.com/office/drawing/2014/main" id="{6906A3B2-37FB-40DE-B54B-7AFDD8E187F4}"/>
              </a:ext>
            </a:extLst>
          </p:cNvPr>
          <p:cNvSpPr>
            <a:spLocks noGrp="1"/>
          </p:cNvSpPr>
          <p:nvPr>
            <p:ph type="sldNum" sz="quarter" idx="12"/>
          </p:nvPr>
        </p:nvSpPr>
        <p:spPr/>
        <p:txBody>
          <a:bodyPr/>
          <a:lstStyle/>
          <a:p>
            <a:fld id="{2BF1413A-729A-422E-87D4-4EA9BD488A5E}" type="slidenum">
              <a:rPr lang="en-US" smtClean="0"/>
              <a:t>17</a:t>
            </a:fld>
            <a:endParaRPr lang="en-US"/>
          </a:p>
        </p:txBody>
      </p:sp>
      <p:pic>
        <p:nvPicPr>
          <p:cNvPr id="5" name="Picture 4">
            <a:extLst>
              <a:ext uri="{FF2B5EF4-FFF2-40B4-BE49-F238E27FC236}">
                <a16:creationId xmlns:a16="http://schemas.microsoft.com/office/drawing/2014/main" id="{F9DBC5F7-49F2-46E7-8C9D-2C56101E9E5C}"/>
              </a:ext>
            </a:extLst>
          </p:cNvPr>
          <p:cNvPicPr>
            <a:picLocks noChangeAspect="1"/>
          </p:cNvPicPr>
          <p:nvPr/>
        </p:nvPicPr>
        <p:blipFill>
          <a:blip r:embed="rId3"/>
          <a:stretch>
            <a:fillRect/>
          </a:stretch>
        </p:blipFill>
        <p:spPr>
          <a:xfrm>
            <a:off x="9975140" y="251626"/>
            <a:ext cx="1897379" cy="1747677"/>
          </a:xfrm>
          <a:prstGeom prst="rect">
            <a:avLst/>
          </a:prstGeom>
        </p:spPr>
      </p:pic>
      <p:pic>
        <p:nvPicPr>
          <p:cNvPr id="10" name="Picture 9">
            <a:extLst>
              <a:ext uri="{FF2B5EF4-FFF2-40B4-BE49-F238E27FC236}">
                <a16:creationId xmlns:a16="http://schemas.microsoft.com/office/drawing/2014/main" id="{744137EB-1A28-4B5E-BA91-FB13628E248A}"/>
              </a:ext>
            </a:extLst>
          </p:cNvPr>
          <p:cNvPicPr>
            <a:picLocks noChangeAspect="1"/>
          </p:cNvPicPr>
          <p:nvPr/>
        </p:nvPicPr>
        <p:blipFill>
          <a:blip r:embed="rId4"/>
          <a:stretch>
            <a:fillRect/>
          </a:stretch>
        </p:blipFill>
        <p:spPr>
          <a:xfrm>
            <a:off x="9649184" y="2866038"/>
            <a:ext cx="1388856" cy="1166457"/>
          </a:xfrm>
          <a:prstGeom prst="rect">
            <a:avLst/>
          </a:prstGeom>
        </p:spPr>
      </p:pic>
      <p:graphicFrame>
        <p:nvGraphicFramePr>
          <p:cNvPr id="12" name="Diagram 11">
            <a:extLst>
              <a:ext uri="{FF2B5EF4-FFF2-40B4-BE49-F238E27FC236}">
                <a16:creationId xmlns:a16="http://schemas.microsoft.com/office/drawing/2014/main" id="{B40E5F58-6902-46D0-A9E5-92C2E7C93385}"/>
              </a:ext>
            </a:extLst>
          </p:cNvPr>
          <p:cNvGraphicFramePr/>
          <p:nvPr>
            <p:extLst>
              <p:ext uri="{D42A27DB-BD31-4B8C-83A1-F6EECF244321}">
                <p14:modId xmlns:p14="http://schemas.microsoft.com/office/powerpoint/2010/main" val="2992146788"/>
              </p:ext>
            </p:extLst>
          </p:nvPr>
        </p:nvGraphicFramePr>
        <p:xfrm>
          <a:off x="198138" y="988911"/>
          <a:ext cx="8745565" cy="46194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Picture 5">
            <a:extLst>
              <a:ext uri="{FF2B5EF4-FFF2-40B4-BE49-F238E27FC236}">
                <a16:creationId xmlns:a16="http://schemas.microsoft.com/office/drawing/2014/main" id="{48484BA8-DC55-4C3E-9A99-217386E702F4}"/>
              </a:ext>
            </a:extLst>
          </p:cNvPr>
          <p:cNvPicPr>
            <a:picLocks noChangeAspect="1"/>
          </p:cNvPicPr>
          <p:nvPr/>
        </p:nvPicPr>
        <p:blipFill>
          <a:blip r:embed="rId10"/>
          <a:stretch>
            <a:fillRect/>
          </a:stretch>
        </p:blipFill>
        <p:spPr>
          <a:xfrm>
            <a:off x="8573324" y="1999303"/>
            <a:ext cx="4474852" cy="4066384"/>
          </a:xfrm>
          <a:prstGeom prst="rect">
            <a:avLst/>
          </a:prstGeom>
        </p:spPr>
      </p:pic>
    </p:spTree>
    <p:extLst>
      <p:ext uri="{BB962C8B-B14F-4D97-AF65-F5344CB8AC3E}">
        <p14:creationId xmlns:p14="http://schemas.microsoft.com/office/powerpoint/2010/main" val="76593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6F8-D0CB-B048-8FDF-3A92B31746D0}"/>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Experimental Results</a:t>
            </a:r>
          </a:p>
        </p:txBody>
      </p:sp>
      <p:sp>
        <p:nvSpPr>
          <p:cNvPr id="3" name="Text Placeholder 2">
            <a:extLst>
              <a:ext uri="{FF2B5EF4-FFF2-40B4-BE49-F238E27FC236}">
                <a16:creationId xmlns:a16="http://schemas.microsoft.com/office/drawing/2014/main" id="{E2394842-F1D3-DC28-A344-E61303F6E7AE}"/>
              </a:ext>
            </a:extLst>
          </p:cNvPr>
          <p:cNvSpPr>
            <a:spLocks noGrp="1"/>
          </p:cNvSpPr>
          <p:nvPr>
            <p:ph type="body" idx="1"/>
          </p:nvPr>
        </p:nvSpPr>
        <p:spPr>
          <a:xfrm>
            <a:off x="1295400" y="5431536"/>
            <a:ext cx="9918032" cy="696548"/>
          </a:xfrm>
        </p:spPr>
        <p:txBody>
          <a:bodyPr>
            <a:normAutofit lnSpcReduction="10000"/>
          </a:bodyPr>
          <a:lstStyle/>
          <a:p>
            <a:r>
              <a:rPr lang="en-US" sz="2400" dirty="0">
                <a:latin typeface="Source Sans Pro" panose="020B0503030403020204" pitchFamily="34" charset="0"/>
                <a:ea typeface="Source Sans Pro" panose="020B0503030403020204" pitchFamily="34" charset="0"/>
              </a:rPr>
              <a:t>In this section we go through the performed pipelines and their results from Step 1 till Step 4.</a:t>
            </a:r>
            <a:endParaRPr lang="en-US" sz="2400" dirty="0"/>
          </a:p>
        </p:txBody>
      </p:sp>
    </p:spTree>
    <p:extLst>
      <p:ext uri="{BB962C8B-B14F-4D97-AF65-F5344CB8AC3E}">
        <p14:creationId xmlns:p14="http://schemas.microsoft.com/office/powerpoint/2010/main" val="213739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6F8-D0CB-B048-8FDF-3A92B31746D0}"/>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Step 1 </a:t>
            </a:r>
          </a:p>
        </p:txBody>
      </p:sp>
      <p:sp>
        <p:nvSpPr>
          <p:cNvPr id="3" name="Text Placeholder 2">
            <a:extLst>
              <a:ext uri="{FF2B5EF4-FFF2-40B4-BE49-F238E27FC236}">
                <a16:creationId xmlns:a16="http://schemas.microsoft.com/office/drawing/2014/main" id="{E2394842-F1D3-DC28-A344-E61303F6E7AE}"/>
              </a:ext>
            </a:extLst>
          </p:cNvPr>
          <p:cNvSpPr>
            <a:spLocks noGrp="1"/>
          </p:cNvSpPr>
          <p:nvPr>
            <p:ph type="body" idx="1"/>
          </p:nvPr>
        </p:nvSpPr>
        <p:spPr/>
        <p:txBody>
          <a:bodyPr>
            <a:normAutofit/>
          </a:bodyPr>
          <a:lstStyle/>
          <a:p>
            <a:r>
              <a:rPr lang="en-US" sz="2400" dirty="0">
                <a:latin typeface="Source Sans Pro" panose="020B0503030403020204" pitchFamily="34" charset="0"/>
                <a:ea typeface="Source Sans Pro" panose="020B0503030403020204" pitchFamily="34" charset="0"/>
              </a:rPr>
              <a:t>Hyperparameters Tuning for the Baseline Models.</a:t>
            </a:r>
            <a:endParaRPr lang="en-US" sz="2400" dirty="0"/>
          </a:p>
        </p:txBody>
      </p:sp>
    </p:spTree>
    <p:extLst>
      <p:ext uri="{BB962C8B-B14F-4D97-AF65-F5344CB8AC3E}">
        <p14:creationId xmlns:p14="http://schemas.microsoft.com/office/powerpoint/2010/main" val="69372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2CB1-8424-2892-477A-A603EEF77C15}"/>
              </a:ext>
            </a:extLst>
          </p:cNvPr>
          <p:cNvSpPr>
            <a:spLocks noGrp="1"/>
          </p:cNvSpPr>
          <p:nvPr>
            <p:ph type="title"/>
          </p:nvPr>
        </p:nvSpPr>
        <p:spPr>
          <a:xfrm>
            <a:off x="311281" y="385472"/>
            <a:ext cx="9601200" cy="557440"/>
          </a:xfrm>
        </p:spPr>
        <p:txBody>
          <a:bodyPr/>
          <a:lstStyle/>
          <a:p>
            <a:r>
              <a:rPr lang="en-US" dirty="0">
                <a:latin typeface="Source Sans Pro" panose="020B0503030403020204" pitchFamily="34" charset="0"/>
                <a:ea typeface="Source Sans Pro" panose="020B0503030403020204" pitchFamily="34" charset="0"/>
              </a:rPr>
              <a:t>Outline</a:t>
            </a:r>
          </a:p>
        </p:txBody>
      </p:sp>
      <p:sp>
        <p:nvSpPr>
          <p:cNvPr id="4" name="Slide Number Placeholder 3">
            <a:extLst>
              <a:ext uri="{FF2B5EF4-FFF2-40B4-BE49-F238E27FC236}">
                <a16:creationId xmlns:a16="http://schemas.microsoft.com/office/drawing/2014/main" id="{BF43453F-AC84-1A1B-1ADE-AB5666082DE4}"/>
              </a:ext>
            </a:extLst>
          </p:cNvPr>
          <p:cNvSpPr>
            <a:spLocks noGrp="1"/>
          </p:cNvSpPr>
          <p:nvPr>
            <p:ph type="sldNum" sz="quarter" idx="12"/>
          </p:nvPr>
        </p:nvSpPr>
        <p:spPr/>
        <p:txBody>
          <a:bodyPr/>
          <a:lstStyle/>
          <a:p>
            <a:fld id="{2BF1413A-729A-422E-87D4-4EA9BD488A5E}" type="slidenum">
              <a:rPr lang="en-US" smtClean="0"/>
              <a:t>2</a:t>
            </a:fld>
            <a:endParaRPr lang="en-US"/>
          </a:p>
        </p:txBody>
      </p:sp>
      <p:graphicFrame>
        <p:nvGraphicFramePr>
          <p:cNvPr id="7" name="Diagram 6">
            <a:extLst>
              <a:ext uri="{FF2B5EF4-FFF2-40B4-BE49-F238E27FC236}">
                <a16:creationId xmlns:a16="http://schemas.microsoft.com/office/drawing/2014/main" id="{9B14E582-7E6F-4FD8-8ACF-2F3EBFE68D45}"/>
              </a:ext>
            </a:extLst>
          </p:cNvPr>
          <p:cNvGraphicFramePr/>
          <p:nvPr>
            <p:extLst>
              <p:ext uri="{D42A27DB-BD31-4B8C-83A1-F6EECF244321}">
                <p14:modId xmlns:p14="http://schemas.microsoft.com/office/powerpoint/2010/main" val="2160566115"/>
              </p:ext>
            </p:extLst>
          </p:nvPr>
        </p:nvGraphicFramePr>
        <p:xfrm>
          <a:off x="1764371" y="984068"/>
          <a:ext cx="8381115" cy="50378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019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A204-B0D1-4A55-B698-4B6B3FDB1654}"/>
              </a:ext>
            </a:extLst>
          </p:cNvPr>
          <p:cNvSpPr>
            <a:spLocks noGrp="1"/>
          </p:cNvSpPr>
          <p:nvPr>
            <p:ph type="title"/>
          </p:nvPr>
        </p:nvSpPr>
        <p:spPr>
          <a:xfrm>
            <a:off x="0" y="215620"/>
            <a:ext cx="10515600" cy="569473"/>
          </a:xfrm>
        </p:spPr>
        <p:txBody>
          <a:bodyPr/>
          <a:lstStyle/>
          <a:p>
            <a:r>
              <a:rPr lang="en-US" dirty="0">
                <a:latin typeface="Source Sans Pro" panose="020B0503030403020204" pitchFamily="34" charset="0"/>
                <a:ea typeface="Source Sans Pro" panose="020B0503030403020204" pitchFamily="34" charset="0"/>
              </a:rPr>
              <a:t>Experiments Results: Step 1</a:t>
            </a:r>
          </a:p>
        </p:txBody>
      </p:sp>
      <p:sp>
        <p:nvSpPr>
          <p:cNvPr id="4" name="Slide Number Placeholder 3">
            <a:extLst>
              <a:ext uri="{FF2B5EF4-FFF2-40B4-BE49-F238E27FC236}">
                <a16:creationId xmlns:a16="http://schemas.microsoft.com/office/drawing/2014/main" id="{BD295B33-2AF5-405F-BA16-C1176DCBDB98}"/>
              </a:ext>
            </a:extLst>
          </p:cNvPr>
          <p:cNvSpPr>
            <a:spLocks noGrp="1"/>
          </p:cNvSpPr>
          <p:nvPr>
            <p:ph type="sldNum" sz="quarter" idx="12"/>
          </p:nvPr>
        </p:nvSpPr>
        <p:spPr/>
        <p:txBody>
          <a:bodyPr/>
          <a:lstStyle/>
          <a:p>
            <a:fld id="{2BF1413A-729A-422E-87D4-4EA9BD488A5E}" type="slidenum">
              <a:rPr lang="en-US" smtClean="0"/>
              <a:t>20</a:t>
            </a:fld>
            <a:endParaRPr lang="en-US"/>
          </a:p>
        </p:txBody>
      </p:sp>
      <p:sp>
        <p:nvSpPr>
          <p:cNvPr id="6" name="TextBox 5">
            <a:extLst>
              <a:ext uri="{FF2B5EF4-FFF2-40B4-BE49-F238E27FC236}">
                <a16:creationId xmlns:a16="http://schemas.microsoft.com/office/drawing/2014/main" id="{9B060BC6-9D7C-4213-AF6A-66653475C4B6}"/>
              </a:ext>
            </a:extLst>
          </p:cNvPr>
          <p:cNvSpPr txBox="1"/>
          <p:nvPr/>
        </p:nvSpPr>
        <p:spPr>
          <a:xfrm>
            <a:off x="6855895" y="4254528"/>
            <a:ext cx="4728299" cy="369332"/>
          </a:xfrm>
          <a:prstGeom prst="rect">
            <a:avLst/>
          </a:prstGeom>
          <a:noFill/>
        </p:spPr>
        <p:txBody>
          <a:bodyPr wrap="square" rtlCol="0">
            <a:spAutoFit/>
          </a:bodyPr>
          <a:lstStyle/>
          <a:p>
            <a:r>
              <a:rPr lang="en-US" dirty="0"/>
              <a:t>Deviation of results from baseline models</a:t>
            </a:r>
          </a:p>
        </p:txBody>
      </p:sp>
      <p:graphicFrame>
        <p:nvGraphicFramePr>
          <p:cNvPr id="11" name="Table 10">
            <a:extLst>
              <a:ext uri="{FF2B5EF4-FFF2-40B4-BE49-F238E27FC236}">
                <a16:creationId xmlns:a16="http://schemas.microsoft.com/office/drawing/2014/main" id="{B087DBA7-46CC-43D5-B11A-8BF38750FDFD}"/>
              </a:ext>
            </a:extLst>
          </p:cNvPr>
          <p:cNvGraphicFramePr>
            <a:graphicFrameLocks noGrp="1"/>
          </p:cNvGraphicFramePr>
          <p:nvPr/>
        </p:nvGraphicFramePr>
        <p:xfrm>
          <a:off x="617219" y="1065944"/>
          <a:ext cx="4978400" cy="1143000"/>
        </p:xfrm>
        <a:graphic>
          <a:graphicData uri="http://schemas.openxmlformats.org/drawingml/2006/table">
            <a:tbl>
              <a:tblPr/>
              <a:tblGrid>
                <a:gridCol w="1816957">
                  <a:extLst>
                    <a:ext uri="{9D8B030D-6E8A-4147-A177-3AD203B41FA5}">
                      <a16:colId xmlns:a16="http://schemas.microsoft.com/office/drawing/2014/main" val="2449794376"/>
                    </a:ext>
                  </a:extLst>
                </a:gridCol>
                <a:gridCol w="697610">
                  <a:extLst>
                    <a:ext uri="{9D8B030D-6E8A-4147-A177-3AD203B41FA5}">
                      <a16:colId xmlns:a16="http://schemas.microsoft.com/office/drawing/2014/main" val="2758976979"/>
                    </a:ext>
                  </a:extLst>
                </a:gridCol>
                <a:gridCol w="799081">
                  <a:extLst>
                    <a:ext uri="{9D8B030D-6E8A-4147-A177-3AD203B41FA5}">
                      <a16:colId xmlns:a16="http://schemas.microsoft.com/office/drawing/2014/main" val="314720964"/>
                    </a:ext>
                  </a:extLst>
                </a:gridCol>
                <a:gridCol w="1664752">
                  <a:extLst>
                    <a:ext uri="{9D8B030D-6E8A-4147-A177-3AD203B41FA5}">
                      <a16:colId xmlns:a16="http://schemas.microsoft.com/office/drawing/2014/main" val="513997241"/>
                    </a:ext>
                  </a:extLst>
                </a:gridCol>
              </a:tblGrid>
              <a:tr h="228600">
                <a:tc>
                  <a:txBody>
                    <a:bodyPr/>
                    <a:lstStyle/>
                    <a:p>
                      <a:pPr algn="ctr" rtl="0" fontAlgn="ctr"/>
                      <a:r>
                        <a:rPr lang="en-US" sz="1400" b="1" i="0" u="none" strike="noStrike">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328366655"/>
                  </a:ext>
                </a:extLst>
              </a:tr>
              <a:tr h="228600">
                <a:tc>
                  <a:txBody>
                    <a:bodyPr/>
                    <a:lstStyle/>
                    <a:p>
                      <a:pPr algn="ctr" rtl="0" fontAlgn="ctr"/>
                      <a:r>
                        <a:rPr lang="en-US" sz="1400" b="0" i="0" u="none" strike="noStrike">
                          <a:solidFill>
                            <a:srgbClr val="2D2E2D"/>
                          </a:solidFill>
                          <a:effectLst/>
                          <a:latin typeface="Arial" panose="020B0604020202020204"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0.877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49.69%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89.52%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2853628090"/>
                  </a:ext>
                </a:extLst>
              </a:tr>
              <a:tr h="228600">
                <a:tc>
                  <a:txBody>
                    <a:bodyPr/>
                    <a:lstStyle/>
                    <a:p>
                      <a:pPr algn="ctr" rtl="0" fontAlgn="ctr"/>
                      <a:r>
                        <a:rPr lang="en-US" sz="1400" b="0" i="0" u="none" strike="noStrike">
                          <a:solidFill>
                            <a:srgbClr val="2D2E2D"/>
                          </a:solidFill>
                          <a:effectLst/>
                          <a:latin typeface="Arial" panose="020B0604020202020204"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0.805</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33.39%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34.14%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953954004"/>
                  </a:ext>
                </a:extLst>
              </a:tr>
              <a:tr h="228600">
                <a:tc>
                  <a:txBody>
                    <a:bodyPr/>
                    <a:lstStyle/>
                    <a:p>
                      <a:pPr algn="ctr" rtl="0" fontAlgn="ctr"/>
                      <a:r>
                        <a:rPr lang="en-US" sz="1400" b="0" i="0" u="none" strike="noStrike">
                          <a:solidFill>
                            <a:srgbClr val="2D2E2D"/>
                          </a:solidFill>
                          <a:effectLst/>
                          <a:latin typeface="Arial" panose="020B0604020202020204"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0.884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51.88%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84.36%</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2989305391"/>
                  </a:ext>
                </a:extLst>
              </a:tr>
              <a:tr h="228600">
                <a:tc>
                  <a:txBody>
                    <a:bodyPr/>
                    <a:lstStyle/>
                    <a:p>
                      <a:pPr algn="ctr" rtl="0" fontAlgn="ctr"/>
                      <a:r>
                        <a:rPr lang="en-US" sz="1400" b="0" i="0" u="none" strike="noStrike">
                          <a:solidFill>
                            <a:srgbClr val="2D2E2D"/>
                          </a:solidFill>
                          <a:effectLst/>
                          <a:latin typeface="Arial" panose="020B0604020202020204"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0.867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46.63%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2D2E2D"/>
                          </a:solidFill>
                          <a:effectLst/>
                          <a:latin typeface="Arial" panose="020B0604020202020204" pitchFamily="34" charset="0"/>
                        </a:rPr>
                        <a:t>76.07%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76781070"/>
                  </a:ext>
                </a:extLst>
              </a:tr>
            </a:tbl>
          </a:graphicData>
        </a:graphic>
      </p:graphicFrame>
      <p:graphicFrame>
        <p:nvGraphicFramePr>
          <p:cNvPr id="12" name="Table 11">
            <a:extLst>
              <a:ext uri="{FF2B5EF4-FFF2-40B4-BE49-F238E27FC236}">
                <a16:creationId xmlns:a16="http://schemas.microsoft.com/office/drawing/2014/main" id="{8280C9CE-4518-4C73-8B94-48559C74238B}"/>
              </a:ext>
            </a:extLst>
          </p:cNvPr>
          <p:cNvGraphicFramePr>
            <a:graphicFrameLocks noGrp="1"/>
          </p:cNvGraphicFramePr>
          <p:nvPr/>
        </p:nvGraphicFramePr>
        <p:xfrm>
          <a:off x="617219" y="3015343"/>
          <a:ext cx="5067301" cy="1828800"/>
        </p:xfrm>
        <a:graphic>
          <a:graphicData uri="http://schemas.openxmlformats.org/drawingml/2006/table">
            <a:tbl>
              <a:tblPr/>
              <a:tblGrid>
                <a:gridCol w="1818136">
                  <a:extLst>
                    <a:ext uri="{9D8B030D-6E8A-4147-A177-3AD203B41FA5}">
                      <a16:colId xmlns:a16="http://schemas.microsoft.com/office/drawing/2014/main" val="442597302"/>
                    </a:ext>
                  </a:extLst>
                </a:gridCol>
                <a:gridCol w="698063">
                  <a:extLst>
                    <a:ext uri="{9D8B030D-6E8A-4147-A177-3AD203B41FA5}">
                      <a16:colId xmlns:a16="http://schemas.microsoft.com/office/drawing/2014/main" val="3502821902"/>
                    </a:ext>
                  </a:extLst>
                </a:gridCol>
                <a:gridCol w="799599">
                  <a:extLst>
                    <a:ext uri="{9D8B030D-6E8A-4147-A177-3AD203B41FA5}">
                      <a16:colId xmlns:a16="http://schemas.microsoft.com/office/drawing/2014/main" val="108715297"/>
                    </a:ext>
                  </a:extLst>
                </a:gridCol>
                <a:gridCol w="1751503">
                  <a:extLst>
                    <a:ext uri="{9D8B030D-6E8A-4147-A177-3AD203B41FA5}">
                      <a16:colId xmlns:a16="http://schemas.microsoft.com/office/drawing/2014/main" val="1814435005"/>
                    </a:ext>
                  </a:extLst>
                </a:gridCol>
              </a:tblGrid>
              <a:tr h="228600">
                <a:tc>
                  <a:txBody>
                    <a:bodyPr/>
                    <a:lstStyle/>
                    <a:p>
                      <a:pPr algn="ctr" rtl="0" fontAlgn="ctr"/>
                      <a:r>
                        <a:rPr lang="en-US" sz="1400" b="1" i="0" u="none" strike="noStrike">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305491370"/>
                  </a:ext>
                </a:extLst>
              </a:tr>
              <a:tr h="228600">
                <a:tc>
                  <a:txBody>
                    <a:bodyPr/>
                    <a:lstStyle/>
                    <a:p>
                      <a:pPr algn="ctr" rtl="0" fontAlgn="ctr"/>
                      <a:r>
                        <a:rPr lang="en-US" sz="1400" b="0" i="0" u="none" strike="noStrike">
                          <a:solidFill>
                            <a:srgbClr val="2D2E2D"/>
                          </a:solidFill>
                          <a:effectLst/>
                          <a:latin typeface="Arial" panose="020B0604020202020204"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0.879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49.65%</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88.42%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265141493"/>
                  </a:ext>
                </a:extLst>
              </a:tr>
              <a:tr h="228600">
                <a:tc>
                  <a:txBody>
                    <a:bodyPr/>
                    <a:lstStyle/>
                    <a:p>
                      <a:pPr algn="ctr" rtl="0" fontAlgn="ctr"/>
                      <a:r>
                        <a:rPr lang="en-US" sz="1400" b="0" i="0" u="none" strike="noStrike">
                          <a:solidFill>
                            <a:srgbClr val="2D2E2D"/>
                          </a:solidFill>
                          <a:effectLst/>
                          <a:latin typeface="Arial" panose="020B0604020202020204"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0.872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48.68%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96.23%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852440421"/>
                  </a:ext>
                </a:extLst>
              </a:tr>
              <a:tr h="228600">
                <a:tc>
                  <a:txBody>
                    <a:bodyPr/>
                    <a:lstStyle/>
                    <a:p>
                      <a:pPr algn="ctr" rtl="0" fontAlgn="ctr"/>
                      <a:r>
                        <a:rPr lang="en-US" sz="1400" b="0" i="0" u="none" strike="noStrike">
                          <a:solidFill>
                            <a:srgbClr val="2D2E2D"/>
                          </a:solidFill>
                          <a:effectLst/>
                          <a:latin typeface="Arial" panose="020B0604020202020204"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0.884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52.19%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99.25%</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981955945"/>
                  </a:ext>
                </a:extLst>
              </a:tr>
              <a:tr h="228600">
                <a:tc>
                  <a:txBody>
                    <a:bodyPr/>
                    <a:lstStyle/>
                    <a:p>
                      <a:pPr algn="ctr" rtl="0" fontAlgn="ctr"/>
                      <a:r>
                        <a:rPr lang="en-US" sz="1400" b="0" i="0" u="none" strike="noStrike">
                          <a:solidFill>
                            <a:srgbClr val="2D2E2D"/>
                          </a:solidFill>
                          <a:effectLst/>
                          <a:latin typeface="Arial" panose="020B0604020202020204"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0.893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52.40%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515181639"/>
                  </a:ext>
                </a:extLst>
              </a:tr>
              <a:tr h="228600">
                <a:tc>
                  <a:txBody>
                    <a:bodyPr/>
                    <a:lstStyle/>
                    <a:p>
                      <a:pPr algn="ctr" rtl="0" fontAlgn="ctr"/>
                      <a:r>
                        <a:rPr lang="en-US" sz="1400" b="0" i="0" u="none" strike="noStrike">
                          <a:solidFill>
                            <a:srgbClr val="2D2E2D"/>
                          </a:solidFill>
                          <a:effectLst/>
                          <a:latin typeface="Arial" panose="020B0604020202020204"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0.886</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54.66%</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88.81%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2848710739"/>
                  </a:ext>
                </a:extLst>
              </a:tr>
              <a:tr h="228600">
                <a:tc>
                  <a:txBody>
                    <a:bodyPr/>
                    <a:lstStyle/>
                    <a:p>
                      <a:pPr algn="ctr" rtl="0" fontAlgn="ctr"/>
                      <a:r>
                        <a:rPr lang="en-US" sz="1400" b="0" i="0" u="none" strike="noStrike">
                          <a:solidFill>
                            <a:srgbClr val="2D2E2D"/>
                          </a:solidFill>
                          <a:effectLst/>
                          <a:latin typeface="Arial" panose="020B0604020202020204"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0.895</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55.14%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2D2E2D"/>
                          </a:solidFill>
                          <a:effectLst/>
                          <a:latin typeface="Arial" panose="020B0604020202020204" pitchFamily="34" charset="0"/>
                        </a:rPr>
                        <a:t>86.27%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656153420"/>
                  </a:ext>
                </a:extLst>
              </a:tr>
              <a:tr h="228600">
                <a:tc>
                  <a:txBody>
                    <a:bodyPr/>
                    <a:lstStyle/>
                    <a:p>
                      <a:pPr algn="ctr" rtl="0" fontAlgn="ctr"/>
                      <a:r>
                        <a:rPr lang="en-US" sz="1400" b="0" i="0" u="none" strike="noStrike">
                          <a:solidFill>
                            <a:srgbClr val="2D2E2D"/>
                          </a:solidFill>
                          <a:effectLst/>
                          <a:latin typeface="Arial" panose="020B0604020202020204"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0.886</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2D2E2D"/>
                          </a:solidFill>
                          <a:effectLst/>
                          <a:latin typeface="Arial" panose="020B0604020202020204" pitchFamily="34" charset="0"/>
                        </a:rPr>
                        <a:t>51.91%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dirty="0">
                          <a:solidFill>
                            <a:srgbClr val="2D2E2D"/>
                          </a:solidFill>
                          <a:effectLst/>
                          <a:latin typeface="Arial" panose="020B0604020202020204" pitchFamily="34" charset="0"/>
                        </a:rPr>
                        <a:t>79.99%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899954281"/>
                  </a:ext>
                </a:extLst>
              </a:tr>
            </a:tbl>
          </a:graphicData>
        </a:graphic>
      </p:graphicFrame>
      <p:graphicFrame>
        <p:nvGraphicFramePr>
          <p:cNvPr id="13" name="Table 12">
            <a:extLst>
              <a:ext uri="{FF2B5EF4-FFF2-40B4-BE49-F238E27FC236}">
                <a16:creationId xmlns:a16="http://schemas.microsoft.com/office/drawing/2014/main" id="{7B4B3B03-0634-47FD-B2A4-961B9731EB2B}"/>
              </a:ext>
            </a:extLst>
          </p:cNvPr>
          <p:cNvGraphicFramePr>
            <a:graphicFrameLocks noGrp="1"/>
          </p:cNvGraphicFramePr>
          <p:nvPr/>
        </p:nvGraphicFramePr>
        <p:xfrm>
          <a:off x="6372885" y="3015343"/>
          <a:ext cx="5067301" cy="1143000"/>
        </p:xfrm>
        <a:graphic>
          <a:graphicData uri="http://schemas.openxmlformats.org/drawingml/2006/table">
            <a:tbl>
              <a:tblPr/>
              <a:tblGrid>
                <a:gridCol w="1818136">
                  <a:extLst>
                    <a:ext uri="{9D8B030D-6E8A-4147-A177-3AD203B41FA5}">
                      <a16:colId xmlns:a16="http://schemas.microsoft.com/office/drawing/2014/main" val="1767535868"/>
                    </a:ext>
                  </a:extLst>
                </a:gridCol>
                <a:gridCol w="698063">
                  <a:extLst>
                    <a:ext uri="{9D8B030D-6E8A-4147-A177-3AD203B41FA5}">
                      <a16:colId xmlns:a16="http://schemas.microsoft.com/office/drawing/2014/main" val="641338209"/>
                    </a:ext>
                  </a:extLst>
                </a:gridCol>
                <a:gridCol w="799599">
                  <a:extLst>
                    <a:ext uri="{9D8B030D-6E8A-4147-A177-3AD203B41FA5}">
                      <a16:colId xmlns:a16="http://schemas.microsoft.com/office/drawing/2014/main" val="389065054"/>
                    </a:ext>
                  </a:extLst>
                </a:gridCol>
                <a:gridCol w="1751503">
                  <a:extLst>
                    <a:ext uri="{9D8B030D-6E8A-4147-A177-3AD203B41FA5}">
                      <a16:colId xmlns:a16="http://schemas.microsoft.com/office/drawing/2014/main" val="4023240588"/>
                    </a:ext>
                  </a:extLst>
                </a:gridCol>
              </a:tblGrid>
              <a:tr h="228600">
                <a:tc>
                  <a:txBody>
                    <a:bodyPr/>
                    <a:lstStyle/>
                    <a:p>
                      <a:pPr algn="ctr" rtl="0" fontAlgn="ctr"/>
                      <a:r>
                        <a:rPr lang="en-US" sz="1400" b="1" i="0" u="none" strike="noStrike">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95651757"/>
                  </a:ext>
                </a:extLst>
              </a:tr>
              <a:tr h="228600">
                <a:tc>
                  <a:txBody>
                    <a:bodyPr/>
                    <a:lstStyle/>
                    <a:p>
                      <a:pPr algn="ctr" rtl="0" fontAlgn="ctr"/>
                      <a:r>
                        <a:rPr lang="en-US" sz="1400" b="0" i="0" u="none" strike="noStrike">
                          <a:solidFill>
                            <a:srgbClr val="2D2E2D"/>
                          </a:solidFill>
                          <a:effectLst/>
                          <a:latin typeface="Arial" panose="020B0604020202020204"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b"/>
                      <a:r>
                        <a:rPr lang="en-US" sz="1400" b="0" i="0" u="none" strike="noStrike" kern="1200" dirty="0">
                          <a:solidFill>
                            <a:srgbClr val="006100"/>
                          </a:solidFill>
                          <a:effectLst/>
                          <a:latin typeface="Calibri" panose="020F0502020204030204" pitchFamily="34" charset="0"/>
                          <a:ea typeface="+mn-ea"/>
                          <a:cs typeface="+mn-cs"/>
                        </a:rPr>
                        <a:t>0.002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b"/>
                      <a:r>
                        <a:rPr lang="en-US" sz="1400" b="0" i="0" u="none" strike="noStrike">
                          <a:solidFill>
                            <a:srgbClr val="2D2E2D"/>
                          </a:solidFill>
                          <a:effectLst/>
                          <a:latin typeface="Arial" panose="020B0604020202020204" pitchFamily="34" charset="0"/>
                        </a:rPr>
                        <a:t>-0.0004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b"/>
                      <a:r>
                        <a:rPr lang="en-US" sz="1400" b="0" i="0" u="none" strike="noStrike">
                          <a:solidFill>
                            <a:srgbClr val="2D2E2D"/>
                          </a:solidFill>
                          <a:effectLst/>
                          <a:latin typeface="Arial" panose="020B0604020202020204" pitchFamily="34" charset="0"/>
                        </a:rPr>
                        <a:t>-0.011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2415270622"/>
                  </a:ext>
                </a:extLst>
              </a:tr>
              <a:tr h="228600">
                <a:tc>
                  <a:txBody>
                    <a:bodyPr/>
                    <a:lstStyle/>
                    <a:p>
                      <a:pPr algn="ctr" rtl="0" fontAlgn="ctr"/>
                      <a:r>
                        <a:rPr lang="en-US" sz="1400" b="0" i="0" u="none" strike="noStrike">
                          <a:solidFill>
                            <a:srgbClr val="2D2E2D"/>
                          </a:solidFill>
                          <a:effectLst/>
                          <a:latin typeface="Arial" panose="020B0604020202020204"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b"/>
                      <a:r>
                        <a:rPr lang="en-US" sz="1400" b="0" i="0" u="none" strike="noStrike" kern="1200" dirty="0">
                          <a:solidFill>
                            <a:srgbClr val="006100"/>
                          </a:solidFill>
                          <a:effectLst/>
                          <a:latin typeface="Calibri" panose="020F0502020204030204" pitchFamily="34" charset="0"/>
                          <a:ea typeface="+mn-ea"/>
                          <a:cs typeface="+mn-cs"/>
                        </a:rPr>
                        <a:t>0.067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b"/>
                      <a:r>
                        <a:rPr lang="en-US" sz="1400" b="0" i="0" u="none" strike="noStrike" kern="1200" dirty="0">
                          <a:solidFill>
                            <a:srgbClr val="006100"/>
                          </a:solidFill>
                          <a:effectLst/>
                          <a:latin typeface="Calibri" panose="020F0502020204030204" pitchFamily="34" charset="0"/>
                          <a:ea typeface="+mn-ea"/>
                          <a:cs typeface="+mn-cs"/>
                        </a:rPr>
                        <a:t>0.1529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b"/>
                      <a:r>
                        <a:rPr lang="en-US" sz="1400" b="0" i="0" u="none" strike="noStrike" kern="1200" dirty="0">
                          <a:solidFill>
                            <a:srgbClr val="006100"/>
                          </a:solidFill>
                          <a:effectLst/>
                          <a:latin typeface="Calibri" panose="020F0502020204030204" pitchFamily="34" charset="0"/>
                          <a:ea typeface="+mn-ea"/>
                          <a:cs typeface="+mn-cs"/>
                        </a:rPr>
                        <a:t>0.6209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49669033"/>
                  </a:ext>
                </a:extLst>
              </a:tr>
              <a:tr h="228600">
                <a:tc>
                  <a:txBody>
                    <a:bodyPr/>
                    <a:lstStyle/>
                    <a:p>
                      <a:pPr algn="ctr" rtl="0" fontAlgn="ctr"/>
                      <a:r>
                        <a:rPr lang="en-US" sz="1400" b="0" i="0" u="none" strike="noStrike">
                          <a:solidFill>
                            <a:srgbClr val="2D2E2D"/>
                          </a:solidFill>
                          <a:effectLst/>
                          <a:latin typeface="Arial" panose="020B0604020202020204"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b"/>
                      <a:r>
                        <a:rPr lang="en-US" sz="1400" b="0" i="0" u="none" strike="noStrike" dirty="0">
                          <a:solidFill>
                            <a:srgbClr val="2D2E2D"/>
                          </a:solidFill>
                          <a:effectLst/>
                          <a:latin typeface="Arial" panose="020B0604020202020204" pitchFamily="34" charset="0"/>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b"/>
                      <a:r>
                        <a:rPr lang="en-US" sz="1400" b="0" i="0" u="none" strike="noStrike" kern="1200" dirty="0">
                          <a:solidFill>
                            <a:srgbClr val="006100"/>
                          </a:solidFill>
                          <a:effectLst/>
                          <a:latin typeface="Calibri" panose="020F0502020204030204" pitchFamily="34" charset="0"/>
                          <a:ea typeface="+mn-ea"/>
                          <a:cs typeface="+mn-cs"/>
                        </a:rPr>
                        <a:t>0.0031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b"/>
                      <a:r>
                        <a:rPr lang="en-US" sz="1400" b="0" i="0" u="none" strike="noStrike" kern="1200" dirty="0">
                          <a:solidFill>
                            <a:srgbClr val="006100"/>
                          </a:solidFill>
                          <a:effectLst/>
                          <a:latin typeface="Calibri" panose="020F0502020204030204" pitchFamily="34" charset="0"/>
                          <a:ea typeface="+mn-ea"/>
                          <a:cs typeface="+mn-cs"/>
                        </a:rPr>
                        <a:t>0.1489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869265386"/>
                  </a:ext>
                </a:extLst>
              </a:tr>
              <a:tr h="228600">
                <a:tc>
                  <a:txBody>
                    <a:bodyPr/>
                    <a:lstStyle/>
                    <a:p>
                      <a:pPr algn="ctr" rtl="0" fontAlgn="ctr"/>
                      <a:r>
                        <a:rPr lang="en-US" sz="1400" b="0" i="0" u="none" strike="noStrike">
                          <a:solidFill>
                            <a:srgbClr val="2D2E2D"/>
                          </a:solidFill>
                          <a:effectLst/>
                          <a:latin typeface="Arial" panose="020B0604020202020204"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b"/>
                      <a:r>
                        <a:rPr lang="en-US" sz="1400" b="0" i="0" u="none" strike="noStrike" kern="1200" dirty="0">
                          <a:solidFill>
                            <a:srgbClr val="006100"/>
                          </a:solidFill>
                          <a:effectLst/>
                          <a:latin typeface="Calibri" panose="020F0502020204030204" pitchFamily="34" charset="0"/>
                          <a:ea typeface="+mn-ea"/>
                          <a:cs typeface="+mn-cs"/>
                        </a:rPr>
                        <a:t>0.019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b"/>
                      <a:r>
                        <a:rPr lang="en-US" sz="1400" b="0" i="0" u="none" strike="noStrike" kern="1200" dirty="0">
                          <a:solidFill>
                            <a:srgbClr val="006100"/>
                          </a:solidFill>
                          <a:effectLst/>
                          <a:latin typeface="Calibri" panose="020F0502020204030204" pitchFamily="34" charset="0"/>
                          <a:ea typeface="+mn-ea"/>
                          <a:cs typeface="+mn-cs"/>
                        </a:rPr>
                        <a:t>0.0803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b"/>
                      <a:r>
                        <a:rPr lang="en-US" sz="1400" b="0" i="0" u="none" strike="noStrike" kern="1200" dirty="0">
                          <a:solidFill>
                            <a:srgbClr val="006100"/>
                          </a:solidFill>
                          <a:effectLst/>
                          <a:latin typeface="Calibri" panose="020F0502020204030204" pitchFamily="34" charset="0"/>
                          <a:ea typeface="+mn-ea"/>
                          <a:cs typeface="+mn-cs"/>
                        </a:rPr>
                        <a:t>0.1274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643723282"/>
                  </a:ext>
                </a:extLst>
              </a:tr>
            </a:tbl>
          </a:graphicData>
        </a:graphic>
      </p:graphicFrame>
      <p:sp>
        <p:nvSpPr>
          <p:cNvPr id="3" name="TextBox 2">
            <a:extLst>
              <a:ext uri="{FF2B5EF4-FFF2-40B4-BE49-F238E27FC236}">
                <a16:creationId xmlns:a16="http://schemas.microsoft.com/office/drawing/2014/main" id="{F0E421BA-D05A-A675-5EDD-06AC2C1DC52F}"/>
              </a:ext>
            </a:extLst>
          </p:cNvPr>
          <p:cNvSpPr txBox="1"/>
          <p:nvPr/>
        </p:nvSpPr>
        <p:spPr>
          <a:xfrm>
            <a:off x="1877495" y="2242811"/>
            <a:ext cx="4728299" cy="369332"/>
          </a:xfrm>
          <a:prstGeom prst="rect">
            <a:avLst/>
          </a:prstGeom>
          <a:noFill/>
        </p:spPr>
        <p:txBody>
          <a:bodyPr wrap="square" rtlCol="0">
            <a:spAutoFit/>
          </a:bodyPr>
          <a:lstStyle/>
          <a:p>
            <a:r>
              <a:rPr lang="en-US" dirty="0"/>
              <a:t>Baseline Models</a:t>
            </a:r>
          </a:p>
        </p:txBody>
      </p:sp>
      <p:sp>
        <p:nvSpPr>
          <p:cNvPr id="5" name="TextBox 4">
            <a:extLst>
              <a:ext uri="{FF2B5EF4-FFF2-40B4-BE49-F238E27FC236}">
                <a16:creationId xmlns:a16="http://schemas.microsoft.com/office/drawing/2014/main" id="{5B310566-E259-3B68-445F-0D9E1EB9D5A6}"/>
              </a:ext>
            </a:extLst>
          </p:cNvPr>
          <p:cNvSpPr txBox="1"/>
          <p:nvPr/>
        </p:nvSpPr>
        <p:spPr>
          <a:xfrm>
            <a:off x="1056229" y="4878011"/>
            <a:ext cx="4728299" cy="369332"/>
          </a:xfrm>
          <a:prstGeom prst="rect">
            <a:avLst/>
          </a:prstGeom>
          <a:noFill/>
        </p:spPr>
        <p:txBody>
          <a:bodyPr wrap="square" rtlCol="0">
            <a:spAutoFit/>
          </a:bodyPr>
          <a:lstStyle/>
          <a:p>
            <a:r>
              <a:rPr lang="en-US" dirty="0"/>
              <a:t>Results after Hyperparameters Tuning</a:t>
            </a:r>
          </a:p>
        </p:txBody>
      </p:sp>
    </p:spTree>
    <p:extLst>
      <p:ext uri="{BB962C8B-B14F-4D97-AF65-F5344CB8AC3E}">
        <p14:creationId xmlns:p14="http://schemas.microsoft.com/office/powerpoint/2010/main" val="33651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6768-E10D-48F1-AC9D-4433A37179B8}"/>
              </a:ext>
            </a:extLst>
          </p:cNvPr>
          <p:cNvSpPr>
            <a:spLocks noGrp="1"/>
          </p:cNvSpPr>
          <p:nvPr>
            <p:ph type="title"/>
          </p:nvPr>
        </p:nvSpPr>
        <p:spPr>
          <a:xfrm>
            <a:off x="0" y="156103"/>
            <a:ext cx="10515600" cy="523220"/>
          </a:xfrm>
        </p:spPr>
        <p:txBody>
          <a:bodyPr>
            <a:normAutofit fontScale="90000"/>
          </a:bodyPr>
          <a:lstStyle/>
          <a:p>
            <a:r>
              <a:rPr lang="en-US" dirty="0">
                <a:latin typeface="Source Sans Pro" panose="020B0503030403020204" pitchFamily="34" charset="0"/>
                <a:ea typeface="Source Sans Pro" panose="020B0503030403020204" pitchFamily="34" charset="0"/>
              </a:rPr>
              <a:t>Experiments Results: Step 1(cont’d)</a:t>
            </a:r>
          </a:p>
        </p:txBody>
      </p:sp>
      <p:sp>
        <p:nvSpPr>
          <p:cNvPr id="4" name="Slide Number Placeholder 3">
            <a:extLst>
              <a:ext uri="{FF2B5EF4-FFF2-40B4-BE49-F238E27FC236}">
                <a16:creationId xmlns:a16="http://schemas.microsoft.com/office/drawing/2014/main" id="{7A16BC15-6ED0-472B-8E94-994073B97BE5}"/>
              </a:ext>
            </a:extLst>
          </p:cNvPr>
          <p:cNvSpPr>
            <a:spLocks noGrp="1"/>
          </p:cNvSpPr>
          <p:nvPr>
            <p:ph type="sldNum" sz="quarter" idx="12"/>
          </p:nvPr>
        </p:nvSpPr>
        <p:spPr/>
        <p:txBody>
          <a:bodyPr/>
          <a:lstStyle/>
          <a:p>
            <a:fld id="{2BF1413A-729A-422E-87D4-4EA9BD488A5E}" type="slidenum">
              <a:rPr lang="en-US" smtClean="0"/>
              <a:t>21</a:t>
            </a:fld>
            <a:endParaRPr lang="en-US"/>
          </a:p>
        </p:txBody>
      </p:sp>
      <p:graphicFrame>
        <p:nvGraphicFramePr>
          <p:cNvPr id="7" name="Chart 6">
            <a:extLst>
              <a:ext uri="{FF2B5EF4-FFF2-40B4-BE49-F238E27FC236}">
                <a16:creationId xmlns:a16="http://schemas.microsoft.com/office/drawing/2014/main" id="{995006D8-8C9F-4A29-ABC2-B8C46B0E8C45}"/>
              </a:ext>
            </a:extLst>
          </p:cNvPr>
          <p:cNvGraphicFramePr/>
          <p:nvPr>
            <p:extLst>
              <p:ext uri="{D42A27DB-BD31-4B8C-83A1-F6EECF244321}">
                <p14:modId xmlns:p14="http://schemas.microsoft.com/office/powerpoint/2010/main" val="840561015"/>
              </p:ext>
            </p:extLst>
          </p:nvPr>
        </p:nvGraphicFramePr>
        <p:xfrm>
          <a:off x="1078068" y="763258"/>
          <a:ext cx="9267715" cy="51573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669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9B8A-5B92-469D-BB43-A4FF7FE9B250}"/>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Experiments Results: Step 1(cont’d)</a:t>
            </a:r>
            <a:endParaRPr lang="en-US" dirty="0"/>
          </a:p>
        </p:txBody>
      </p:sp>
      <p:sp>
        <p:nvSpPr>
          <p:cNvPr id="4" name="Slide Number Placeholder 3">
            <a:extLst>
              <a:ext uri="{FF2B5EF4-FFF2-40B4-BE49-F238E27FC236}">
                <a16:creationId xmlns:a16="http://schemas.microsoft.com/office/drawing/2014/main" id="{5325E405-09FA-4863-BC43-6FD769AFD8D7}"/>
              </a:ext>
            </a:extLst>
          </p:cNvPr>
          <p:cNvSpPr>
            <a:spLocks noGrp="1"/>
          </p:cNvSpPr>
          <p:nvPr>
            <p:ph type="sldNum" sz="quarter" idx="12"/>
          </p:nvPr>
        </p:nvSpPr>
        <p:spPr/>
        <p:txBody>
          <a:bodyPr/>
          <a:lstStyle/>
          <a:p>
            <a:fld id="{2BF1413A-729A-422E-87D4-4EA9BD488A5E}" type="slidenum">
              <a:rPr lang="en-US" smtClean="0"/>
              <a:t>22</a:t>
            </a:fld>
            <a:endParaRPr lang="en-US"/>
          </a:p>
        </p:txBody>
      </p:sp>
      <p:graphicFrame>
        <p:nvGraphicFramePr>
          <p:cNvPr id="5" name="Chart 4">
            <a:extLst>
              <a:ext uri="{FF2B5EF4-FFF2-40B4-BE49-F238E27FC236}">
                <a16:creationId xmlns:a16="http://schemas.microsoft.com/office/drawing/2014/main" id="{91D3FDEA-8DB2-4DB5-A3E2-A3BBA3F302FA}"/>
              </a:ext>
            </a:extLst>
          </p:cNvPr>
          <p:cNvGraphicFramePr/>
          <p:nvPr>
            <p:extLst>
              <p:ext uri="{D42A27DB-BD31-4B8C-83A1-F6EECF244321}">
                <p14:modId xmlns:p14="http://schemas.microsoft.com/office/powerpoint/2010/main" val="2119532089"/>
              </p:ext>
            </p:extLst>
          </p:nvPr>
        </p:nvGraphicFramePr>
        <p:xfrm>
          <a:off x="949234" y="728422"/>
          <a:ext cx="9716077" cy="55612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846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6F8-D0CB-B048-8FDF-3A92B31746D0}"/>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Step 2 – 4 Pipelines</a:t>
            </a:r>
          </a:p>
        </p:txBody>
      </p:sp>
      <p:sp>
        <p:nvSpPr>
          <p:cNvPr id="3" name="Text Placeholder 2">
            <a:extLst>
              <a:ext uri="{FF2B5EF4-FFF2-40B4-BE49-F238E27FC236}">
                <a16:creationId xmlns:a16="http://schemas.microsoft.com/office/drawing/2014/main" id="{E2394842-F1D3-DC28-A344-E61303F6E7AE}"/>
              </a:ext>
            </a:extLst>
          </p:cNvPr>
          <p:cNvSpPr>
            <a:spLocks noGrp="1"/>
          </p:cNvSpPr>
          <p:nvPr>
            <p:ph type="body" idx="1"/>
          </p:nvPr>
        </p:nvSpPr>
        <p:spPr/>
        <p:txBody>
          <a:bodyPr>
            <a:normAutofit/>
          </a:bodyPr>
          <a:lstStyle/>
          <a:p>
            <a:r>
              <a:rPr lang="en-US" sz="2400" dirty="0">
                <a:latin typeface="Source Sans Pro" panose="020B0503030403020204" pitchFamily="34" charset="0"/>
                <a:ea typeface="Source Sans Pro" panose="020B0503030403020204" pitchFamily="34" charset="0"/>
              </a:rPr>
              <a:t>Experimenting with Different Preprocessing Pipelines.</a:t>
            </a:r>
            <a:endParaRPr lang="en-US" sz="2400" dirty="0"/>
          </a:p>
        </p:txBody>
      </p:sp>
    </p:spTree>
    <p:extLst>
      <p:ext uri="{BB962C8B-B14F-4D97-AF65-F5344CB8AC3E}">
        <p14:creationId xmlns:p14="http://schemas.microsoft.com/office/powerpoint/2010/main" val="217694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2 - Pipeline 1</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1032408639"/>
              </p:ext>
            </p:extLst>
          </p:nvPr>
        </p:nvGraphicFramePr>
        <p:xfrm>
          <a:off x="567240" y="997037"/>
          <a:ext cx="11057519" cy="4863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24</a:t>
            </a:fld>
            <a:endParaRPr lang="en-US"/>
          </a:p>
        </p:txBody>
      </p:sp>
    </p:spTree>
    <p:extLst>
      <p:ext uri="{BB962C8B-B14F-4D97-AF65-F5344CB8AC3E}">
        <p14:creationId xmlns:p14="http://schemas.microsoft.com/office/powerpoint/2010/main" val="424072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2 - Pipeline 1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25</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733501" y="3654028"/>
            <a:ext cx="3701143" cy="369332"/>
          </a:xfrm>
          <a:prstGeom prst="rect">
            <a:avLst/>
          </a:prstGeom>
          <a:noFill/>
        </p:spPr>
        <p:txBody>
          <a:bodyPr wrap="square" rtlCol="0">
            <a:spAutoFit/>
          </a:bodyPr>
          <a:lstStyle/>
          <a:p>
            <a:r>
              <a:rPr lang="en-US" dirty="0"/>
              <a:t>Deviation from step 1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749197"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-0.012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-0.035</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0.0059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1F2328"/>
                          </a:solidFill>
                          <a:effectLst/>
                          <a:latin typeface="Segoe UI" panose="020B0502040204020203" pitchFamily="34" charset="0"/>
                        </a:rPr>
                        <a:t>-0.071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1F2328"/>
                          </a:solidFill>
                          <a:effectLst/>
                          <a:latin typeface="Segoe UI" panose="020B0502040204020203" pitchFamily="34" charset="0"/>
                        </a:rPr>
                        <a:t>-0.184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1F2328"/>
                          </a:solidFill>
                          <a:effectLst/>
                          <a:latin typeface="Segoe UI" panose="020B0502040204020203" pitchFamily="34" charset="0"/>
                        </a:rPr>
                        <a:t>-0.62391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dirty="0">
                          <a:solidFill>
                            <a:srgbClr val="1F2328"/>
                          </a:solidFill>
                          <a:effectLst/>
                          <a:latin typeface="Segoe UI" panose="020B0502040204020203" pitchFamily="34" charset="0"/>
                        </a:rPr>
                        <a:t>-0.012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-0.043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-0.0562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kern="1200" dirty="0">
                          <a:solidFill>
                            <a:srgbClr val="006100"/>
                          </a:solidFill>
                          <a:effectLst/>
                          <a:latin typeface="Calibri" panose="020F0502020204030204" pitchFamily="34" charset="0"/>
                          <a:ea typeface="+mn-ea"/>
                          <a:cs typeface="+mn-cs"/>
                        </a:rPr>
                        <a:t>0.002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1F2328"/>
                          </a:solidFill>
                          <a:effectLst/>
                          <a:latin typeface="Segoe UI" panose="020B0502040204020203" pitchFamily="34" charset="0"/>
                        </a:rPr>
                        <a:t>-0.017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0.053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dirty="0">
                          <a:solidFill>
                            <a:srgbClr val="1F2328"/>
                          </a:solidFill>
                          <a:effectLst/>
                          <a:latin typeface="Segoe UI" panose="020B0502040204020203" pitchFamily="34" charset="0"/>
                        </a:rPr>
                        <a:t>-0.004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0.0107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1F2328"/>
                          </a:solidFill>
                          <a:effectLst/>
                          <a:latin typeface="Segoe UI" panose="020B0502040204020203" pitchFamily="34" charset="0"/>
                        </a:rPr>
                        <a:t>-0.002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1F2328"/>
                          </a:solidFill>
                          <a:effectLst/>
                          <a:latin typeface="Segoe UI" panose="020B0502040204020203" pitchFamily="34" charset="0"/>
                        </a:rPr>
                        <a:t>-0.002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1F2328"/>
                          </a:solidFill>
                          <a:effectLst/>
                          <a:latin typeface="Segoe UI" panose="020B0502040204020203" pitchFamily="34" charset="0"/>
                        </a:rPr>
                        <a:t>-0.0046</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-0.004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-0.015</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dirty="0">
                          <a:solidFill>
                            <a:srgbClr val="1F2328"/>
                          </a:solidFill>
                          <a:effectLst/>
                          <a:latin typeface="Segoe UI" panose="020B0502040204020203" pitchFamily="34" charset="0"/>
                        </a:rPr>
                        <a:t>-0.0011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0.867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46.11%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89.01%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1F2328"/>
                          </a:solidFill>
                          <a:effectLst/>
                          <a:latin typeface="Segoe UI" panose="020B0502040204020203" pitchFamily="34" charset="0"/>
                        </a:rPr>
                        <a:t>0.801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1F2328"/>
                          </a:solidFill>
                          <a:effectLst/>
                          <a:latin typeface="Segoe UI" panose="020B0502040204020203" pitchFamily="34" charset="0"/>
                        </a:rPr>
                        <a:t>30.33%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1F2328"/>
                          </a:solidFill>
                          <a:effectLst/>
                          <a:latin typeface="Segoe UI" panose="020B0502040204020203" pitchFamily="34" charset="0"/>
                        </a:rPr>
                        <a:t>33.84%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dirty="0">
                          <a:solidFill>
                            <a:srgbClr val="1F2328"/>
                          </a:solidFill>
                          <a:effectLst/>
                          <a:latin typeface="Segoe UI" panose="020B0502040204020203" pitchFamily="34" charset="0"/>
                        </a:rPr>
                        <a:t>0.872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47.88%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93.63%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1F2328"/>
                          </a:solidFill>
                          <a:effectLst/>
                          <a:latin typeface="Segoe UI" panose="020B0502040204020203" pitchFamily="34" charset="0"/>
                        </a:rPr>
                        <a:t>0.888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1F2328"/>
                          </a:solidFill>
                          <a:effectLst/>
                          <a:latin typeface="Segoe UI" panose="020B0502040204020203" pitchFamily="34" charset="0"/>
                        </a:rPr>
                        <a:t>52.99%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1F2328"/>
                          </a:solidFill>
                          <a:effectLst/>
                          <a:latin typeface="Segoe UI" panose="020B0502040204020203" pitchFamily="34" charset="0"/>
                        </a:rPr>
                        <a:t>94.11%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0.8893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dirty="0">
                          <a:solidFill>
                            <a:srgbClr val="1F2328"/>
                          </a:solidFill>
                          <a:effectLst/>
                          <a:latin typeface="Segoe UI" panose="020B0502040204020203" pitchFamily="34" charset="0"/>
                        </a:rPr>
                        <a:t>53.47%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dirty="0">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err="1">
                          <a:solidFill>
                            <a:srgbClr val="1F2328"/>
                          </a:solidFill>
                          <a:effectLst/>
                          <a:latin typeface="Segoe UI" panose="020B0502040204020203" pitchFamily="34" charset="0"/>
                        </a:rPr>
                        <a:t>CatBoost</a:t>
                      </a:r>
                      <a:r>
                        <a:rPr lang="en-US" sz="1400" b="0" i="0" u="none" strike="noStrike" dirty="0">
                          <a:solidFill>
                            <a:srgbClr val="1F2328"/>
                          </a:solidFill>
                          <a:effectLst/>
                          <a:latin typeface="Segoe UI" panose="020B0502040204020203" pitchFamily="34" charset="0"/>
                        </a:rPr>
                        <a: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a:solidFill>
                            <a:srgbClr val="1F2328"/>
                          </a:solidFill>
                          <a:effectLst/>
                          <a:latin typeface="Segoe UI" panose="020B0502040204020203" pitchFamily="34" charset="0"/>
                        </a:rPr>
                        <a:t>0.893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1F2328"/>
                          </a:solidFill>
                          <a:effectLst/>
                          <a:latin typeface="Segoe UI" panose="020B0502040204020203" pitchFamily="34" charset="0"/>
                        </a:rPr>
                        <a:t>54.93%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0" i="0" u="none" strike="noStrike" dirty="0">
                          <a:solidFill>
                            <a:srgbClr val="1F2328"/>
                          </a:solidFill>
                          <a:effectLst/>
                          <a:latin typeface="Segoe UI" panose="020B0502040204020203" pitchFamily="34" charset="0"/>
                        </a:rPr>
                        <a:t>85.81%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0.882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a:solidFill>
                            <a:srgbClr val="1F2328"/>
                          </a:solidFill>
                          <a:effectLst/>
                          <a:latin typeface="Segoe UI" panose="020B0502040204020203" pitchFamily="34" charset="0"/>
                        </a:rPr>
                        <a:t>50.38%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dirty="0">
                          <a:solidFill>
                            <a:srgbClr val="1F2328"/>
                          </a:solidFill>
                          <a:effectLst/>
                          <a:latin typeface="Segoe UI" panose="020B0502040204020203" pitchFamily="34" charset="0"/>
                        </a:rPr>
                        <a:t>79.88%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71908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2 - Pipeline 2</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85235410"/>
              </p:ext>
            </p:extLst>
          </p:nvPr>
        </p:nvGraphicFramePr>
        <p:xfrm>
          <a:off x="567240" y="997037"/>
          <a:ext cx="11057519" cy="4863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26</a:t>
            </a:fld>
            <a:endParaRPr lang="en-US"/>
          </a:p>
        </p:txBody>
      </p:sp>
    </p:spTree>
    <p:extLst>
      <p:ext uri="{BB962C8B-B14F-4D97-AF65-F5344CB8AC3E}">
        <p14:creationId xmlns:p14="http://schemas.microsoft.com/office/powerpoint/2010/main" val="358849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2 - Pipeline 2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27</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733501" y="3654028"/>
            <a:ext cx="3701143" cy="369332"/>
          </a:xfrm>
          <a:prstGeom prst="rect">
            <a:avLst/>
          </a:prstGeom>
          <a:noFill/>
        </p:spPr>
        <p:txBody>
          <a:bodyPr wrap="square" rtlCol="0">
            <a:spAutoFit/>
          </a:bodyPr>
          <a:lstStyle/>
          <a:p>
            <a:r>
              <a:rPr lang="en-US" dirty="0"/>
              <a:t>Deviation from step 1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749197"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0000"/>
                          </a:solidFill>
                          <a:effectLst/>
                          <a:latin typeface="Calibri" panose="020F0502020204030204" pitchFamily="34" charset="0"/>
                        </a:rPr>
                        <a:t>-0.02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-0.0476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0.0423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0.003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-0.0049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0.0269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-0.0091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0000"/>
                          </a:solidFill>
                          <a:effectLst/>
                          <a:latin typeface="Calibri" panose="020F0502020204030204" pitchFamily="34" charset="0"/>
                        </a:rPr>
                        <a:t>-0.0393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-0.0634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-0.0355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-0.08551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kern="1200" dirty="0">
                          <a:solidFill>
                            <a:srgbClr val="006100"/>
                          </a:solidFill>
                          <a:effectLst/>
                          <a:latin typeface="Calibri" panose="020F0502020204030204" pitchFamily="34" charset="0"/>
                          <a:ea typeface="+mn-ea"/>
                          <a:cs typeface="+mn-cs"/>
                        </a:rPr>
                        <a:t>0.0021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kern="1200" dirty="0">
                          <a:solidFill>
                            <a:srgbClr val="006100"/>
                          </a:solidFill>
                          <a:effectLst/>
                          <a:latin typeface="Calibri" panose="020F0502020204030204" pitchFamily="34" charset="0"/>
                          <a:ea typeface="+mn-ea"/>
                          <a:cs typeface="+mn-cs"/>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kern="1200" dirty="0">
                          <a:solidFill>
                            <a:srgbClr val="006100"/>
                          </a:solidFill>
                          <a:effectLst/>
                          <a:latin typeface="Calibri" panose="020F0502020204030204" pitchFamily="34" charset="0"/>
                          <a:ea typeface="+mn-ea"/>
                          <a:cs typeface="+mn-cs"/>
                        </a:rPr>
                        <a:t>0.0021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kern="1200" dirty="0">
                          <a:solidFill>
                            <a:srgbClr val="006100"/>
                          </a:solidFill>
                          <a:effectLst/>
                          <a:latin typeface="Calibri" panose="020F0502020204030204" pitchFamily="34" charset="0"/>
                          <a:ea typeface="+mn-ea"/>
                          <a:cs typeface="+mn-cs"/>
                        </a:rPr>
                        <a:t>0.0124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-0.0149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0000"/>
                          </a:solidFill>
                          <a:effectLst/>
                          <a:latin typeface="Calibri" panose="020F0502020204030204" pitchFamily="34" charset="0"/>
                        </a:rPr>
                        <a:t>-0.003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0.859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44.89%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92.65%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0.875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48.19%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98.92%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0.8749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48.26%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92.91%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0.884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51.11%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80.26%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0.885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52.61%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err="1">
                          <a:solidFill>
                            <a:srgbClr val="1F2328"/>
                          </a:solidFill>
                          <a:effectLst/>
                          <a:latin typeface="Segoe UI" panose="020B0502040204020203" pitchFamily="34" charset="0"/>
                        </a:rPr>
                        <a:t>CatBoost</a:t>
                      </a:r>
                      <a:r>
                        <a:rPr lang="en-US" sz="1400" b="0" i="0" u="none" strike="noStrike" dirty="0">
                          <a:solidFill>
                            <a:srgbClr val="1F2328"/>
                          </a:solidFill>
                          <a:effectLst/>
                          <a:latin typeface="Segoe UI" panose="020B0502040204020203" pitchFamily="34" charset="0"/>
                        </a:rPr>
                        <a: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0.893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55.35%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87.51%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0.882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50.42%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79.69%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202843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2 - Pipeline 3</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960456678"/>
              </p:ext>
            </p:extLst>
          </p:nvPr>
        </p:nvGraphicFramePr>
        <p:xfrm>
          <a:off x="567240" y="997037"/>
          <a:ext cx="11057519" cy="4863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28</a:t>
            </a:fld>
            <a:endParaRPr lang="en-US"/>
          </a:p>
        </p:txBody>
      </p:sp>
    </p:spTree>
    <p:extLst>
      <p:ext uri="{BB962C8B-B14F-4D97-AF65-F5344CB8AC3E}">
        <p14:creationId xmlns:p14="http://schemas.microsoft.com/office/powerpoint/2010/main" val="249948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2 - Pipeline 3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29</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733501" y="3654028"/>
            <a:ext cx="3701143" cy="369332"/>
          </a:xfrm>
          <a:prstGeom prst="rect">
            <a:avLst/>
          </a:prstGeom>
          <a:noFill/>
        </p:spPr>
        <p:txBody>
          <a:bodyPr wrap="square" rtlCol="0">
            <a:spAutoFit/>
          </a:bodyPr>
          <a:lstStyle/>
          <a:p>
            <a:r>
              <a:rPr lang="en-US" dirty="0"/>
              <a:t>Deviation from step 1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749197"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-0.0094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-0.0168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0.033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-0.0238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-0.1246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-0.0258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0.0257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-0.0037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-0.032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0.057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-0.015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-0.0501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0.0257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0.877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48.55%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87.48%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0.872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47.00%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99.53%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49.81%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86.79%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0.883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52.08%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91.38%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0.884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52.03%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err="1">
                          <a:solidFill>
                            <a:srgbClr val="1F2328"/>
                          </a:solidFill>
                          <a:effectLst/>
                          <a:latin typeface="Segoe UI" panose="020B0502040204020203" pitchFamily="34" charset="0"/>
                        </a:rPr>
                        <a:t>CatBoost</a:t>
                      </a:r>
                      <a:r>
                        <a:rPr lang="en-US" sz="1400" b="0" i="0" u="none" strike="noStrike" dirty="0">
                          <a:solidFill>
                            <a:srgbClr val="1F2328"/>
                          </a:solidFill>
                          <a:effectLst/>
                          <a:latin typeface="Segoe UI" panose="020B0502040204020203" pitchFamily="34" charset="0"/>
                        </a:rPr>
                        <a: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0.885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51.94%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91.97%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46.90%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82.56%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89075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6F8-D0CB-B048-8FDF-3A92B31746D0}"/>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Introduction &amp; Motivation</a:t>
            </a:r>
          </a:p>
        </p:txBody>
      </p:sp>
      <p:sp>
        <p:nvSpPr>
          <p:cNvPr id="3" name="Text Placeholder 2">
            <a:extLst>
              <a:ext uri="{FF2B5EF4-FFF2-40B4-BE49-F238E27FC236}">
                <a16:creationId xmlns:a16="http://schemas.microsoft.com/office/drawing/2014/main" id="{E2394842-F1D3-DC28-A344-E61303F6E7AE}"/>
              </a:ext>
            </a:extLst>
          </p:cNvPr>
          <p:cNvSpPr>
            <a:spLocks noGrp="1"/>
          </p:cNvSpPr>
          <p:nvPr>
            <p:ph type="body" idx="1"/>
          </p:nvPr>
        </p:nvSpPr>
        <p:spPr>
          <a:xfrm>
            <a:off x="1295399" y="5431535"/>
            <a:ext cx="9757611" cy="760717"/>
          </a:xfrm>
        </p:spPr>
        <p:txBody>
          <a:bodyPr>
            <a:normAutofit/>
          </a:bodyPr>
          <a:lstStyle/>
          <a:p>
            <a:r>
              <a:rPr lang="en-US" sz="2400" dirty="0">
                <a:latin typeface="Source Sans Pro" panose="020B0503030403020204" pitchFamily="34" charset="0"/>
                <a:ea typeface="Source Sans Pro" panose="020B0503030403020204" pitchFamily="34" charset="0"/>
              </a:rPr>
              <a:t>In this section we define what is the problem as well as the motivation why solving this problem is important.</a:t>
            </a:r>
            <a:endParaRPr lang="en-US" sz="2400" dirty="0"/>
          </a:p>
        </p:txBody>
      </p:sp>
    </p:spTree>
    <p:extLst>
      <p:ext uri="{BB962C8B-B14F-4D97-AF65-F5344CB8AC3E}">
        <p14:creationId xmlns:p14="http://schemas.microsoft.com/office/powerpoint/2010/main" val="270546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2 - Pipeline 4</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2548435654"/>
              </p:ext>
            </p:extLst>
          </p:nvPr>
        </p:nvGraphicFramePr>
        <p:xfrm>
          <a:off x="567240" y="997037"/>
          <a:ext cx="11057519" cy="4863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30</a:t>
            </a:fld>
            <a:endParaRPr lang="en-US"/>
          </a:p>
        </p:txBody>
      </p:sp>
    </p:spTree>
    <p:extLst>
      <p:ext uri="{BB962C8B-B14F-4D97-AF65-F5344CB8AC3E}">
        <p14:creationId xmlns:p14="http://schemas.microsoft.com/office/powerpoint/2010/main" val="395504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2 - Pipeline 4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31</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733501" y="3654028"/>
            <a:ext cx="3701143" cy="369332"/>
          </a:xfrm>
          <a:prstGeom prst="rect">
            <a:avLst/>
          </a:prstGeom>
          <a:noFill/>
        </p:spPr>
        <p:txBody>
          <a:bodyPr wrap="square" rtlCol="0">
            <a:spAutoFit/>
          </a:bodyPr>
          <a:lstStyle/>
          <a:p>
            <a:r>
              <a:rPr lang="en-US" dirty="0"/>
              <a:t>Deviation from step 1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749197"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-0.0144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-0.0368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0.0167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0.0004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-0.0063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0.0354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-0.0101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-0.0549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0.0003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-0.0244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-0.0668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-0.0056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kern="1200" dirty="0">
                          <a:solidFill>
                            <a:srgbClr val="006100"/>
                          </a:solidFill>
                          <a:effectLst/>
                          <a:latin typeface="Calibri" panose="020F0502020204030204" pitchFamily="34" charset="0"/>
                          <a:ea typeface="+mn-ea"/>
                          <a:cs typeface="+mn-cs"/>
                        </a:rPr>
                        <a:t>0.0041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-0.0017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-0.0028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0.0019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-0.0071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-0.0212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marL="0" algn="ctr" defTabSz="914400" rtl="0" eaLnBrk="1" fontAlgn="b" latinLnBrk="0" hangingPunct="1"/>
                      <a:r>
                        <a:rPr lang="en-US" sz="1400" b="0" i="0" u="none" strike="noStrike" kern="1200" dirty="0">
                          <a:solidFill>
                            <a:srgbClr val="006100"/>
                          </a:solidFill>
                          <a:effectLst/>
                          <a:latin typeface="Calibri" panose="020F0502020204030204" pitchFamily="34" charset="0"/>
                          <a:ea typeface="+mn-ea"/>
                          <a:cs typeface="+mn-cs"/>
                        </a:rPr>
                        <a:t>0.0053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0.8646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45.97%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90.09%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0.8724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48.05%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99.77%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0.884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51.18%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93.76%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0.8863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52.22%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82.13%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0.8874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52.81%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err="1">
                          <a:solidFill>
                            <a:srgbClr val="1F2328"/>
                          </a:solidFill>
                          <a:effectLst/>
                          <a:latin typeface="Segoe UI" panose="020B0502040204020203" pitchFamily="34" charset="0"/>
                        </a:rPr>
                        <a:t>CatBoost</a:t>
                      </a:r>
                      <a:r>
                        <a:rPr lang="en-US" sz="1400" b="0" i="0" u="none" strike="noStrike" dirty="0">
                          <a:solidFill>
                            <a:srgbClr val="1F2328"/>
                          </a:solidFill>
                          <a:effectLst/>
                          <a:latin typeface="Segoe UI" panose="020B0502040204020203" pitchFamily="34" charset="0"/>
                        </a:rPr>
                        <a: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0.8933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54.86%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86.46%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0.8789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49.79%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80.52%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67820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6F8-D0CB-B048-8FDF-3A92B31746D0}"/>
              </a:ext>
            </a:extLst>
          </p:cNvPr>
          <p:cNvSpPr>
            <a:spLocks noGrp="1"/>
          </p:cNvSpPr>
          <p:nvPr>
            <p:ph type="title"/>
          </p:nvPr>
        </p:nvSpPr>
        <p:spPr/>
        <p:txBody>
          <a:bodyPr>
            <a:normAutofit/>
          </a:bodyPr>
          <a:lstStyle/>
          <a:p>
            <a:r>
              <a:rPr lang="en-US" dirty="0">
                <a:latin typeface="Source Sans Pro" panose="020B0503030403020204" pitchFamily="34" charset="0"/>
                <a:ea typeface="Source Sans Pro" panose="020B0503030403020204" pitchFamily="34" charset="0"/>
              </a:rPr>
              <a:t>Step 3 – 7 Pipelines </a:t>
            </a:r>
          </a:p>
        </p:txBody>
      </p:sp>
      <p:sp>
        <p:nvSpPr>
          <p:cNvPr id="3" name="Text Placeholder 2">
            <a:extLst>
              <a:ext uri="{FF2B5EF4-FFF2-40B4-BE49-F238E27FC236}">
                <a16:creationId xmlns:a16="http://schemas.microsoft.com/office/drawing/2014/main" id="{E2394842-F1D3-DC28-A344-E61303F6E7AE}"/>
              </a:ext>
            </a:extLst>
          </p:cNvPr>
          <p:cNvSpPr>
            <a:spLocks noGrp="1"/>
          </p:cNvSpPr>
          <p:nvPr>
            <p:ph type="body" idx="1"/>
          </p:nvPr>
        </p:nvSpPr>
        <p:spPr>
          <a:xfrm>
            <a:off x="1295399" y="5431535"/>
            <a:ext cx="10411179" cy="799931"/>
          </a:xfrm>
        </p:spPr>
        <p:txBody>
          <a:bodyPr>
            <a:normAutofit/>
          </a:bodyPr>
          <a:lstStyle/>
          <a:p>
            <a:r>
              <a:rPr lang="en-US" sz="2400" dirty="0">
                <a:latin typeface="Source Sans Pro" panose="020B0503030403020204" pitchFamily="34" charset="0"/>
                <a:ea typeface="Source Sans Pro" panose="020B0503030403020204" pitchFamily="34" charset="0"/>
              </a:rPr>
              <a:t>Experimenting with Different SOTA techniques to Handle the Class Imbalance Issue.</a:t>
            </a:r>
            <a:endParaRPr lang="en-US" sz="2400" dirty="0"/>
          </a:p>
        </p:txBody>
      </p:sp>
    </p:spTree>
    <p:extLst>
      <p:ext uri="{BB962C8B-B14F-4D97-AF65-F5344CB8AC3E}">
        <p14:creationId xmlns:p14="http://schemas.microsoft.com/office/powerpoint/2010/main" val="89431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3 - Pipeline 1</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nvPr>
        </p:nvGraphicFramePr>
        <p:xfrm>
          <a:off x="567240" y="997037"/>
          <a:ext cx="11057519" cy="2704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33</a:t>
            </a:fld>
            <a:endParaRPr lang="en-US"/>
          </a:p>
        </p:txBody>
      </p:sp>
      <p:graphicFrame>
        <p:nvGraphicFramePr>
          <p:cNvPr id="3" name="Diagram 2">
            <a:extLst>
              <a:ext uri="{FF2B5EF4-FFF2-40B4-BE49-F238E27FC236}">
                <a16:creationId xmlns:a16="http://schemas.microsoft.com/office/drawing/2014/main" id="{DE47E399-59DF-402A-A171-DE946A7D7D38}"/>
              </a:ext>
            </a:extLst>
          </p:cNvPr>
          <p:cNvGraphicFramePr/>
          <p:nvPr/>
        </p:nvGraphicFramePr>
        <p:xfrm>
          <a:off x="1299619" y="3581873"/>
          <a:ext cx="9592759" cy="24371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8753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3 - Pipeline 1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34</a:t>
            </a:fld>
            <a:endParaRPr lang="en-US"/>
          </a:p>
        </p:txBody>
      </p:sp>
      <p:sp>
        <p:nvSpPr>
          <p:cNvPr id="12" name="TextBox 11">
            <a:extLst>
              <a:ext uri="{FF2B5EF4-FFF2-40B4-BE49-F238E27FC236}">
                <a16:creationId xmlns:a16="http://schemas.microsoft.com/office/drawing/2014/main" id="{80B9F00D-4906-48CD-AB45-317C2B96221C}"/>
              </a:ext>
            </a:extLst>
          </p:cNvPr>
          <p:cNvSpPr txBox="1"/>
          <p:nvPr/>
        </p:nvSpPr>
        <p:spPr>
          <a:xfrm>
            <a:off x="2324277" y="2977634"/>
            <a:ext cx="1838965" cy="369332"/>
          </a:xfrm>
          <a:prstGeom prst="rect">
            <a:avLst/>
          </a:prstGeom>
          <a:noFill/>
        </p:spPr>
        <p:txBody>
          <a:bodyPr wrap="none" rtlCol="0">
            <a:spAutoFit/>
          </a:bodyPr>
          <a:lstStyle/>
          <a:p>
            <a:r>
              <a:rPr lang="en-US" dirty="0"/>
              <a:t>Pipeline Results</a:t>
            </a:r>
          </a:p>
        </p:txBody>
      </p:sp>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nvGraphicFramePr>
        <p:xfrm>
          <a:off x="526686" y="1678457"/>
          <a:ext cx="5434148" cy="1104900"/>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fontAlgn="ctr"/>
                      <a:r>
                        <a:rPr lang="en-US" sz="1200" b="0" i="0" u="none" strike="noStrike" dirty="0">
                          <a:solidFill>
                            <a:srgbClr val="1F2328"/>
                          </a:solidFill>
                          <a:effectLst/>
                          <a:latin typeface="Segoe UI" panose="020B0502040204020203" pitchFamily="34" charset="0"/>
                        </a:rPr>
                        <a:t>Balanced Bagging Classifier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0.8777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49.42%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95.37%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fontAlgn="ctr"/>
                      <a:r>
                        <a:rPr lang="en-US" sz="1200" b="0" i="0" u="none" strike="noStrike" dirty="0">
                          <a:solidFill>
                            <a:srgbClr val="1F2328"/>
                          </a:solidFill>
                          <a:effectLst/>
                          <a:latin typeface="Segoe UI" panose="020B0502040204020203" pitchFamily="34" charset="0"/>
                        </a:rPr>
                        <a:t>Balanced 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0.8542</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41.29%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fontAlgn="ctr"/>
                      <a:r>
                        <a:rPr lang="en-US" sz="1200" b="0" i="0" u="none" strike="noStrike">
                          <a:solidFill>
                            <a:srgbClr val="1F2328"/>
                          </a:solidFill>
                          <a:effectLst/>
                          <a:latin typeface="Segoe UI" panose="020B0502040204020203" pitchFamily="34" charset="0"/>
                        </a:rPr>
                        <a:t>RUS Boosting Classifier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0.8774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48.98%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fontAlgn="ctr"/>
                      <a:r>
                        <a:rPr lang="en-US" sz="1200" b="0" i="0" u="none" strike="noStrike">
                          <a:solidFill>
                            <a:srgbClr val="1F2328"/>
                          </a:solidFill>
                          <a:effectLst/>
                          <a:latin typeface="Segoe UI" panose="020B0502040204020203" pitchFamily="34" charset="0"/>
                        </a:rPr>
                        <a:t>Easy Ensemble Classifier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0.8861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52.08%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bl>
          </a:graphicData>
        </a:graphic>
      </p:graphicFrame>
      <p:graphicFrame>
        <p:nvGraphicFramePr>
          <p:cNvPr id="3" name="Table 2">
            <a:extLst>
              <a:ext uri="{FF2B5EF4-FFF2-40B4-BE49-F238E27FC236}">
                <a16:creationId xmlns:a16="http://schemas.microsoft.com/office/drawing/2014/main" id="{7C6234D7-3359-45D6-5C49-2672BC92E593}"/>
              </a:ext>
            </a:extLst>
          </p:cNvPr>
          <p:cNvGraphicFramePr>
            <a:graphicFrameLocks noGrp="1"/>
          </p:cNvGraphicFramePr>
          <p:nvPr/>
        </p:nvGraphicFramePr>
        <p:xfrm>
          <a:off x="6516006" y="1027098"/>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0.877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48.55%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87.48%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0.872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47.00%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99.53%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49.81%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86.79%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dirty="0" err="1">
                          <a:solidFill>
                            <a:srgbClr val="1F2328"/>
                          </a:solidFill>
                          <a:effectLst/>
                          <a:latin typeface="Segoe UI" panose="020B0502040204020203" pitchFamily="34" charset="0"/>
                        </a:rPr>
                        <a:t>XGBoost</a:t>
                      </a:r>
                      <a:endParaRPr lang="en-US" sz="1400" b="0" i="0" u="none" strike="noStrike" dirty="0">
                        <a:solidFill>
                          <a:srgbClr val="1F2328"/>
                        </a:solidFill>
                        <a:effectLst/>
                        <a:latin typeface="Segoe UI" panose="020B0502040204020203" pitchFamily="34" charset="0"/>
                      </a:endParaRP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0.883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52.08%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91.38%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0.884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52.03%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err="1">
                          <a:solidFill>
                            <a:srgbClr val="1F2328"/>
                          </a:solidFill>
                          <a:effectLst/>
                          <a:latin typeface="Segoe UI" panose="020B0502040204020203" pitchFamily="34" charset="0"/>
                        </a:rPr>
                        <a:t>CatBoost</a:t>
                      </a:r>
                      <a:r>
                        <a:rPr lang="en-US" sz="1400" b="0" i="0" u="none" strike="noStrike" dirty="0">
                          <a:solidFill>
                            <a:srgbClr val="1F2328"/>
                          </a:solidFill>
                          <a:effectLst/>
                          <a:latin typeface="Segoe UI" panose="020B0502040204020203" pitchFamily="34" charset="0"/>
                        </a:rPr>
                        <a: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0.885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51.94%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91.97%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46.90%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82.56%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
        <p:nvSpPr>
          <p:cNvPr id="5" name="TextBox 4">
            <a:extLst>
              <a:ext uri="{FF2B5EF4-FFF2-40B4-BE49-F238E27FC236}">
                <a16:creationId xmlns:a16="http://schemas.microsoft.com/office/drawing/2014/main" id="{125050D8-F1DB-11DB-52E9-992BD35148DA}"/>
              </a:ext>
            </a:extLst>
          </p:cNvPr>
          <p:cNvSpPr txBox="1"/>
          <p:nvPr/>
        </p:nvSpPr>
        <p:spPr>
          <a:xfrm>
            <a:off x="8021138" y="2979961"/>
            <a:ext cx="2762295" cy="369332"/>
          </a:xfrm>
          <a:prstGeom prst="rect">
            <a:avLst/>
          </a:prstGeom>
          <a:noFill/>
        </p:spPr>
        <p:txBody>
          <a:bodyPr wrap="none" rtlCol="0">
            <a:spAutoFit/>
          </a:bodyPr>
          <a:lstStyle/>
          <a:p>
            <a:r>
              <a:rPr lang="en-US" dirty="0"/>
              <a:t>Step 2 Pipeline 3 Results</a:t>
            </a:r>
          </a:p>
        </p:txBody>
      </p:sp>
      <p:graphicFrame>
        <p:nvGraphicFramePr>
          <p:cNvPr id="7" name="Table 6">
            <a:extLst>
              <a:ext uri="{FF2B5EF4-FFF2-40B4-BE49-F238E27FC236}">
                <a16:creationId xmlns:a16="http://schemas.microsoft.com/office/drawing/2014/main" id="{D3F58DDC-B4F4-FAFD-DBA8-D558855DCAEC}"/>
              </a:ext>
            </a:extLst>
          </p:cNvPr>
          <p:cNvGraphicFramePr>
            <a:graphicFrameLocks noGrp="1"/>
          </p:cNvGraphicFramePr>
          <p:nvPr/>
        </p:nvGraphicFramePr>
        <p:xfrm>
          <a:off x="526686" y="3733392"/>
          <a:ext cx="7772905" cy="1257300"/>
        </p:xfrm>
        <a:graphic>
          <a:graphicData uri="http://schemas.openxmlformats.org/drawingml/2006/table">
            <a:tbl>
              <a:tblPr/>
              <a:tblGrid>
                <a:gridCol w="2747359">
                  <a:extLst>
                    <a:ext uri="{9D8B030D-6E8A-4147-A177-3AD203B41FA5}">
                      <a16:colId xmlns:a16="http://schemas.microsoft.com/office/drawing/2014/main" val="1635781979"/>
                    </a:ext>
                  </a:extLst>
                </a:gridCol>
                <a:gridCol w="1654393">
                  <a:extLst>
                    <a:ext uri="{9D8B030D-6E8A-4147-A177-3AD203B41FA5}">
                      <a16:colId xmlns:a16="http://schemas.microsoft.com/office/drawing/2014/main" val="1861744165"/>
                    </a:ext>
                  </a:extLst>
                </a:gridCol>
                <a:gridCol w="763421">
                  <a:extLst>
                    <a:ext uri="{9D8B030D-6E8A-4147-A177-3AD203B41FA5}">
                      <a16:colId xmlns:a16="http://schemas.microsoft.com/office/drawing/2014/main" val="2553636262"/>
                    </a:ext>
                  </a:extLst>
                </a:gridCol>
                <a:gridCol w="666044">
                  <a:extLst>
                    <a:ext uri="{9D8B030D-6E8A-4147-A177-3AD203B41FA5}">
                      <a16:colId xmlns:a16="http://schemas.microsoft.com/office/drawing/2014/main" val="1515464133"/>
                    </a:ext>
                  </a:extLst>
                </a:gridCol>
                <a:gridCol w="1941688">
                  <a:extLst>
                    <a:ext uri="{9D8B030D-6E8A-4147-A177-3AD203B41FA5}">
                      <a16:colId xmlns:a16="http://schemas.microsoft.com/office/drawing/2014/main" val="1262509959"/>
                    </a:ext>
                  </a:extLst>
                </a:gridCol>
              </a:tblGrid>
              <a:tr h="228600">
                <a:tc>
                  <a:txBody>
                    <a:bodyPr/>
                    <a:lstStyle/>
                    <a:p>
                      <a:pPr algn="ctr" rtl="0" fontAlgn="ctr"/>
                      <a:r>
                        <a:rPr lang="en-US" sz="1400" b="1" i="0" u="none" strike="noStrike">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Compared With</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778477299"/>
                  </a:ext>
                </a:extLst>
              </a:tr>
              <a:tr h="257175">
                <a:tc>
                  <a:txBody>
                    <a:bodyPr/>
                    <a:lstStyle/>
                    <a:p>
                      <a:pPr algn="ctr" rtl="0" fontAlgn="ctr"/>
                      <a:r>
                        <a:rPr lang="en-US" sz="1200" b="0" i="0" u="none" strike="noStrike" dirty="0">
                          <a:solidFill>
                            <a:srgbClr val="1F2328"/>
                          </a:solidFill>
                          <a:effectLst/>
                          <a:latin typeface="Segoe UI" panose="020B0502040204020203" pitchFamily="34" charset="0"/>
                        </a:rPr>
                        <a:t>Balanced Bagging Classifier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200" b="0" i="0" u="none" strike="noStrike" kern="1200" dirty="0">
                          <a:solidFill>
                            <a:srgbClr val="1F2328"/>
                          </a:solidFill>
                          <a:effectLst/>
                          <a:latin typeface="Segoe UI" panose="020B0502040204020203" pitchFamily="34" charset="0"/>
                          <a:ea typeface="+mn-ea"/>
                          <a:cs typeface="+mn-cs"/>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kern="1200" dirty="0">
                          <a:solidFill>
                            <a:srgbClr val="006100"/>
                          </a:solidFill>
                          <a:effectLst/>
                          <a:latin typeface="Calibri" panose="020F0502020204030204" pitchFamily="34" charset="0"/>
                          <a:ea typeface="+mn-ea"/>
                          <a:cs typeface="+mn-cs"/>
                        </a:rPr>
                        <a:t>0.0007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kern="1200" dirty="0">
                          <a:solidFill>
                            <a:srgbClr val="006100"/>
                          </a:solidFill>
                          <a:effectLst/>
                          <a:latin typeface="Calibri" panose="020F0502020204030204" pitchFamily="34" charset="0"/>
                          <a:ea typeface="+mn-ea"/>
                          <a:cs typeface="+mn-cs"/>
                        </a:rPr>
                        <a:t>0.87%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400" b="0" i="0" u="none" strike="noStrike" kern="1200" dirty="0">
                          <a:solidFill>
                            <a:srgbClr val="006100"/>
                          </a:solidFill>
                          <a:effectLst/>
                          <a:latin typeface="Calibri" panose="020F0502020204030204" pitchFamily="34" charset="0"/>
                          <a:ea typeface="+mn-ea"/>
                          <a:cs typeface="+mn-cs"/>
                        </a:rPr>
                        <a:t>7.89%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72334892"/>
                  </a:ext>
                </a:extLst>
              </a:tr>
              <a:tr h="257175">
                <a:tc>
                  <a:txBody>
                    <a:bodyPr/>
                    <a:lstStyle/>
                    <a:p>
                      <a:pPr algn="ctr" rtl="0" fontAlgn="ctr"/>
                      <a:r>
                        <a:rPr lang="en-US" sz="1200" b="0" i="0" u="none" strike="noStrike">
                          <a:solidFill>
                            <a:srgbClr val="1F2328"/>
                          </a:solidFill>
                          <a:effectLst/>
                          <a:latin typeface="Segoe UI" panose="020B0502040204020203" pitchFamily="34" charset="0"/>
                        </a:rPr>
                        <a:t>Balanced 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200" b="0" i="0" u="none" strike="noStrike" kern="1200" dirty="0">
                          <a:solidFill>
                            <a:srgbClr val="1F2328"/>
                          </a:solidFill>
                          <a:effectLst/>
                          <a:latin typeface="Segoe UI" panose="020B0502040204020203" pitchFamily="34" charset="0"/>
                          <a:ea typeface="+mn-ea"/>
                          <a:cs typeface="+mn-cs"/>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200" b="0" i="0" u="none" strike="noStrike" dirty="0">
                          <a:solidFill>
                            <a:srgbClr val="1F2328"/>
                          </a:solidFill>
                          <a:effectLst/>
                          <a:latin typeface="Segoe UI" panose="020B0502040204020203" pitchFamily="34" charset="0"/>
                        </a:rPr>
                        <a:t>-0.018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200" b="0" i="0" u="none" strike="noStrike">
                          <a:solidFill>
                            <a:srgbClr val="1F2328"/>
                          </a:solidFill>
                          <a:effectLst/>
                          <a:latin typeface="Segoe UI" panose="020B0502040204020203" pitchFamily="34" charset="0"/>
                        </a:rPr>
                        <a:t>-5.71%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a:solidFill>
                            <a:srgbClr val="006100"/>
                          </a:solidFill>
                          <a:effectLst/>
                          <a:latin typeface="Calibri" panose="020F0502020204030204" pitchFamily="34" charset="0"/>
                          <a:ea typeface="+mn-ea"/>
                          <a:cs typeface="+mn-cs"/>
                        </a:rPr>
                        <a:t>0.47%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081474285"/>
                  </a:ext>
                </a:extLst>
              </a:tr>
              <a:tr h="257175">
                <a:tc>
                  <a:txBody>
                    <a:bodyPr/>
                    <a:lstStyle/>
                    <a:p>
                      <a:pPr algn="ctr" rtl="0" fontAlgn="ctr"/>
                      <a:r>
                        <a:rPr lang="en-US" sz="1200" b="0" i="0" u="none" strike="noStrike">
                          <a:solidFill>
                            <a:srgbClr val="1F2328"/>
                          </a:solidFill>
                          <a:effectLst/>
                          <a:latin typeface="Segoe UI" panose="020B0502040204020203" pitchFamily="34" charset="0"/>
                        </a:rPr>
                        <a:t>RUS Boosting Classifier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200" b="0" i="0" u="none" strike="noStrike" kern="1200" dirty="0">
                          <a:solidFill>
                            <a:srgbClr val="1F2328"/>
                          </a:solidFill>
                          <a:effectLst/>
                          <a:latin typeface="Segoe UI" panose="020B0502040204020203" pitchFamily="34" charset="0"/>
                          <a:ea typeface="+mn-ea"/>
                          <a:cs typeface="+mn-cs"/>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200" b="0" i="0" u="none" strike="noStrike" dirty="0">
                          <a:solidFill>
                            <a:srgbClr val="1F2328"/>
                          </a:solidFill>
                          <a:effectLst/>
                          <a:latin typeface="Segoe UI" panose="020B0502040204020203" pitchFamily="34" charset="0"/>
                        </a:rPr>
                        <a:t>-0.007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200" b="0" i="0" u="none" strike="noStrike">
                          <a:solidFill>
                            <a:srgbClr val="1F2328"/>
                          </a:solidFill>
                          <a:effectLst/>
                          <a:latin typeface="Segoe UI" panose="020B0502040204020203" pitchFamily="34" charset="0"/>
                        </a:rPr>
                        <a:t>-3.05%</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rtl="0" fontAlgn="ctr"/>
                      <a:r>
                        <a:rPr lang="en-US" sz="1200" b="0" i="0" u="none" strike="noStrike">
                          <a:solidFill>
                            <a:srgbClr val="1F2328"/>
                          </a:solidFill>
                          <a:effectLst/>
                          <a:latin typeface="Segoe UI" panose="020B0502040204020203" pitchFamily="34" charset="0"/>
                        </a:rPr>
                        <a:t>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23378162"/>
                  </a:ext>
                </a:extLst>
              </a:tr>
              <a:tr h="257175">
                <a:tc>
                  <a:txBody>
                    <a:bodyPr/>
                    <a:lstStyle/>
                    <a:p>
                      <a:pPr algn="ctr" rtl="0" fontAlgn="ctr"/>
                      <a:r>
                        <a:rPr lang="en-US" sz="1200" b="0" i="0" u="none" strike="noStrike">
                          <a:solidFill>
                            <a:srgbClr val="1F2328"/>
                          </a:solidFill>
                          <a:effectLst/>
                          <a:latin typeface="Segoe UI" panose="020B0502040204020203" pitchFamily="34" charset="0"/>
                        </a:rPr>
                        <a:t>Easy Ensemble Classifier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1F2328"/>
                          </a:solidFill>
                          <a:effectLst/>
                          <a:latin typeface="Segoe UI" panose="020B0502040204020203" pitchFamily="34" charset="0"/>
                          <a:ea typeface="+mn-ea"/>
                          <a:cs typeface="+mn-cs"/>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a:solidFill>
                            <a:srgbClr val="006100"/>
                          </a:solidFill>
                          <a:effectLst/>
                          <a:latin typeface="Calibri" panose="020F0502020204030204" pitchFamily="34" charset="0"/>
                          <a:ea typeface="+mn-ea"/>
                          <a:cs typeface="+mn-cs"/>
                        </a:rPr>
                        <a:t>0.0021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a:solidFill>
                            <a:srgbClr val="006100"/>
                          </a:solidFill>
                          <a:effectLst/>
                          <a:latin typeface="Calibri" panose="020F0502020204030204" pitchFamily="34" charset="0"/>
                          <a:ea typeface="+mn-ea"/>
                          <a:cs typeface="+mn-cs"/>
                        </a:rPr>
                        <a:t>0.05%</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200" b="0" i="0" u="none" strike="noStrike" dirty="0">
                          <a:solidFill>
                            <a:srgbClr val="1F2328"/>
                          </a:solidFill>
                          <a:effectLst/>
                          <a:latin typeface="Segoe UI" panose="020B0502040204020203" pitchFamily="34" charset="0"/>
                        </a:rPr>
                        <a:t>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44437652"/>
                  </a:ext>
                </a:extLst>
              </a:tr>
            </a:tbl>
          </a:graphicData>
        </a:graphic>
      </p:graphicFrame>
      <p:sp>
        <p:nvSpPr>
          <p:cNvPr id="8" name="TextBox 7">
            <a:extLst>
              <a:ext uri="{FF2B5EF4-FFF2-40B4-BE49-F238E27FC236}">
                <a16:creationId xmlns:a16="http://schemas.microsoft.com/office/drawing/2014/main" id="{EAC0FD9B-B0C3-27BC-4DD6-25CC0D78E293}"/>
              </a:ext>
            </a:extLst>
          </p:cNvPr>
          <p:cNvSpPr txBox="1"/>
          <p:nvPr/>
        </p:nvSpPr>
        <p:spPr>
          <a:xfrm>
            <a:off x="2391193" y="5166197"/>
            <a:ext cx="4383454" cy="369332"/>
          </a:xfrm>
          <a:prstGeom prst="rect">
            <a:avLst/>
          </a:prstGeom>
          <a:noFill/>
        </p:spPr>
        <p:txBody>
          <a:bodyPr wrap="square" rtlCol="0">
            <a:spAutoFit/>
          </a:bodyPr>
          <a:lstStyle/>
          <a:p>
            <a:r>
              <a:rPr lang="en-US" dirty="0"/>
              <a:t>Deviation from Step 2 Pipeline 3 Results</a:t>
            </a:r>
          </a:p>
        </p:txBody>
      </p:sp>
    </p:spTree>
    <p:extLst>
      <p:ext uri="{BB962C8B-B14F-4D97-AF65-F5344CB8AC3E}">
        <p14:creationId xmlns:p14="http://schemas.microsoft.com/office/powerpoint/2010/main" val="313625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3 - Pipeline 2</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434668941"/>
              </p:ext>
            </p:extLst>
          </p:nvPr>
        </p:nvGraphicFramePr>
        <p:xfrm>
          <a:off x="567240" y="997037"/>
          <a:ext cx="11057519" cy="2704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35</a:t>
            </a:fld>
            <a:endParaRPr lang="en-US"/>
          </a:p>
        </p:txBody>
      </p:sp>
      <p:graphicFrame>
        <p:nvGraphicFramePr>
          <p:cNvPr id="3" name="Diagram 2">
            <a:extLst>
              <a:ext uri="{FF2B5EF4-FFF2-40B4-BE49-F238E27FC236}">
                <a16:creationId xmlns:a16="http://schemas.microsoft.com/office/drawing/2014/main" id="{DE47E399-59DF-402A-A171-DE946A7D7D38}"/>
              </a:ext>
            </a:extLst>
          </p:cNvPr>
          <p:cNvGraphicFramePr/>
          <p:nvPr>
            <p:extLst>
              <p:ext uri="{D42A27DB-BD31-4B8C-83A1-F6EECF244321}">
                <p14:modId xmlns:p14="http://schemas.microsoft.com/office/powerpoint/2010/main" val="1162104494"/>
              </p:ext>
            </p:extLst>
          </p:nvPr>
        </p:nvGraphicFramePr>
        <p:xfrm>
          <a:off x="1299619" y="3581873"/>
          <a:ext cx="9592759" cy="24371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1421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3 - Pipeline 2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36</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018956" y="3654028"/>
            <a:ext cx="4105796" cy="369332"/>
          </a:xfrm>
          <a:prstGeom prst="rect">
            <a:avLst/>
          </a:prstGeom>
          <a:noFill/>
        </p:spPr>
        <p:txBody>
          <a:bodyPr wrap="square" rtlCol="0">
            <a:spAutoFit/>
          </a:bodyPr>
          <a:lstStyle/>
          <a:p>
            <a:r>
              <a:rPr lang="en-US" dirty="0"/>
              <a:t>Deviation from Step 2 Pipeline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838965"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extLst>
              <p:ext uri="{D42A27DB-BD31-4B8C-83A1-F6EECF244321}">
                <p14:modId xmlns:p14="http://schemas.microsoft.com/office/powerpoint/2010/main" val="1727123469"/>
              </p:ext>
            </p:extLst>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6100"/>
                          </a:solidFill>
                          <a:effectLst/>
                          <a:latin typeface="Calibri" panose="020F0502020204030204" pitchFamily="34" charset="0"/>
                        </a:rPr>
                        <a:t>0.0051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0.0115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0.059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-0.0023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0.0028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0.0019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6100"/>
                          </a:solidFill>
                          <a:effectLst/>
                          <a:latin typeface="Calibri" panose="020F0502020204030204" pitchFamily="34" charset="0"/>
                        </a:rPr>
                        <a:t>0.0018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0.009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-0.0809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-0.0044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-0.0173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-0.1828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-0.0047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0000"/>
                          </a:solidFill>
                          <a:effectLst/>
                          <a:latin typeface="Calibri" panose="020F0502020204030204" pitchFamily="34" charset="0"/>
                        </a:rPr>
                        <a:t>-0.0104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-0.0012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-0.0076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0.0283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6100"/>
                          </a:solidFill>
                          <a:effectLst/>
                          <a:latin typeface="Calibri" panose="020F0502020204030204" pitchFamily="34" charset="0"/>
                        </a:rPr>
                        <a:t>0.0295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6100"/>
                          </a:solidFill>
                          <a:effectLst/>
                          <a:latin typeface="Calibri" panose="020F0502020204030204" pitchFamily="34" charset="0"/>
                        </a:rPr>
                        <a:t>0.0675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extLst>
              <p:ext uri="{D42A27DB-BD31-4B8C-83A1-F6EECF244321}">
                <p14:modId xmlns:p14="http://schemas.microsoft.com/office/powerpoint/2010/main" val="3138887814"/>
              </p:ext>
            </p:extLst>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0.8697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47.12%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95.99%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0.8701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48.33%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99.96%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0.8858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52.08%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85.67%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0.8819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50.49%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63.85%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0.8827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51.77%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CatBoost(after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0.8921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54.10%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89.29%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0.8889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52.74%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87.27%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172514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3 - Pipeline 3</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1654254949"/>
              </p:ext>
            </p:extLst>
          </p:nvPr>
        </p:nvGraphicFramePr>
        <p:xfrm>
          <a:off x="567240" y="997037"/>
          <a:ext cx="11057519" cy="2704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37</a:t>
            </a:fld>
            <a:endParaRPr lang="en-US"/>
          </a:p>
        </p:txBody>
      </p:sp>
      <p:graphicFrame>
        <p:nvGraphicFramePr>
          <p:cNvPr id="3" name="Diagram 2">
            <a:extLst>
              <a:ext uri="{FF2B5EF4-FFF2-40B4-BE49-F238E27FC236}">
                <a16:creationId xmlns:a16="http://schemas.microsoft.com/office/drawing/2014/main" id="{DE47E399-59DF-402A-A171-DE946A7D7D38}"/>
              </a:ext>
            </a:extLst>
          </p:cNvPr>
          <p:cNvGraphicFramePr/>
          <p:nvPr>
            <p:extLst>
              <p:ext uri="{D42A27DB-BD31-4B8C-83A1-F6EECF244321}">
                <p14:modId xmlns:p14="http://schemas.microsoft.com/office/powerpoint/2010/main" val="3853396172"/>
              </p:ext>
            </p:extLst>
          </p:nvPr>
        </p:nvGraphicFramePr>
        <p:xfrm>
          <a:off x="1299619" y="3581873"/>
          <a:ext cx="9592759" cy="24371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656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3 - Pipeline 3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38</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069541" y="3654028"/>
            <a:ext cx="4365104" cy="369332"/>
          </a:xfrm>
          <a:prstGeom prst="rect">
            <a:avLst/>
          </a:prstGeom>
          <a:noFill/>
        </p:spPr>
        <p:txBody>
          <a:bodyPr wrap="square" rtlCol="0">
            <a:spAutoFit/>
          </a:bodyPr>
          <a:lstStyle/>
          <a:p>
            <a:r>
              <a:rPr lang="en-US" dirty="0"/>
              <a:t>Deviation from Step 2 Pipeline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838965"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extLst>
              <p:ext uri="{D42A27DB-BD31-4B8C-83A1-F6EECF244321}">
                <p14:modId xmlns:p14="http://schemas.microsoft.com/office/powerpoint/2010/main" val="2253413330"/>
              </p:ext>
            </p:extLst>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0.0006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0.0038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0.0287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0.0007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0.0002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0.0023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0.0209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-0.0504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-0.0018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0.0105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-0.0349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0.0021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0.0004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-0.0056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0.0127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0.0424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6100"/>
                          </a:solidFill>
                          <a:effectLst/>
                          <a:latin typeface="Calibri" panose="020F0502020204030204" pitchFamily="34" charset="0"/>
                        </a:rPr>
                        <a:t>0.0334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extLst>
              <p:ext uri="{D42A27DB-BD31-4B8C-83A1-F6EECF244321}">
                <p14:modId xmlns:p14="http://schemas.microsoft.com/office/powerpoint/2010/main" val="650755835"/>
              </p:ext>
            </p:extLst>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dirty="0">
                          <a:solidFill>
                            <a:srgbClr val="1F2328"/>
                          </a:solidFill>
                          <a:effectLst/>
                          <a:latin typeface="Segoe UI" panose="020B0502040204020203" pitchFamily="34" charset="0"/>
                        </a:rPr>
                        <a:t>0.8652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46.35%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92.96%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r" fontAlgn="ctr"/>
                      <a:r>
                        <a:rPr lang="en-US" sz="1200" b="0" i="0" u="none" strike="noStrike">
                          <a:solidFill>
                            <a:srgbClr val="1F2328"/>
                          </a:solidFill>
                          <a:effectLst/>
                          <a:latin typeface="Segoe UI" panose="020B0502040204020203" pitchFamily="34" charset="0"/>
                        </a:rPr>
                        <a:t>0.8724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r" fontAlgn="ctr"/>
                      <a:r>
                        <a:rPr lang="en-US" sz="1200" b="0" i="0" u="none" strike="noStrike">
                          <a:solidFill>
                            <a:srgbClr val="1F2328"/>
                          </a:solidFill>
                          <a:effectLst/>
                          <a:latin typeface="Segoe UI" panose="020B0502040204020203" pitchFamily="34" charset="0"/>
                        </a:rPr>
                        <a:t>48.12%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r" fontAlgn="ctr"/>
                      <a:r>
                        <a:rPr lang="en-US" sz="1200" b="0" i="0" u="none" strike="noStrike">
                          <a:solidFill>
                            <a:srgbClr val="1F2328"/>
                          </a:solidFill>
                          <a:effectLst/>
                          <a:latin typeface="Segoe UI" panose="020B0502040204020203" pitchFamily="34" charset="0"/>
                        </a:rPr>
                        <a:t>99.79%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0.8863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53.27%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88.72%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r" fontAlgn="ctr"/>
                      <a:r>
                        <a:rPr lang="en-US" sz="1200" b="0" i="0" u="none" strike="noStrike">
                          <a:solidFill>
                            <a:srgbClr val="1F2328"/>
                          </a:solidFill>
                          <a:effectLst/>
                          <a:latin typeface="Segoe UI" panose="020B0502040204020203" pitchFamily="34" charset="0"/>
                        </a:rPr>
                        <a:t>0.8845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r" fontAlgn="ctr"/>
                      <a:r>
                        <a:rPr lang="en-US" sz="1200" b="0" i="0" u="none" strike="noStrike">
                          <a:solidFill>
                            <a:srgbClr val="1F2328"/>
                          </a:solidFill>
                          <a:effectLst/>
                          <a:latin typeface="Segoe UI" panose="020B0502040204020203" pitchFamily="34" charset="0"/>
                        </a:rPr>
                        <a:t>53.27%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r" fontAlgn="ctr"/>
                      <a:r>
                        <a:rPr lang="en-US" sz="1200" b="0" i="0" u="none" strike="noStrike">
                          <a:solidFill>
                            <a:srgbClr val="1F2328"/>
                          </a:solidFill>
                          <a:effectLst/>
                          <a:latin typeface="Segoe UI" panose="020B0502040204020203" pitchFamily="34" charset="0"/>
                        </a:rPr>
                        <a:t>78.64%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0.8874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53.02%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CatBoost(after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r" fontAlgn="ctr"/>
                      <a:r>
                        <a:rPr lang="en-US" sz="1200" b="0" i="0" u="none" strike="noStrike">
                          <a:solidFill>
                            <a:srgbClr val="1F2328"/>
                          </a:solidFill>
                          <a:effectLst/>
                          <a:latin typeface="Segoe UI" panose="020B0502040204020203" pitchFamily="34" charset="0"/>
                        </a:rPr>
                        <a:t>0.8937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r" fontAlgn="ctr"/>
                      <a:r>
                        <a:rPr lang="en-US" sz="1200" b="0" i="0" u="none" strike="noStrike">
                          <a:solidFill>
                            <a:srgbClr val="1F2328"/>
                          </a:solidFill>
                          <a:effectLst/>
                          <a:latin typeface="Segoe UI" panose="020B0502040204020203" pitchFamily="34" charset="0"/>
                        </a:rPr>
                        <a:t>54.76%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r" fontAlgn="ctr"/>
                      <a:r>
                        <a:rPr lang="en-US" sz="1200" b="0" i="0" u="none" strike="noStrike">
                          <a:solidFill>
                            <a:srgbClr val="1F2328"/>
                          </a:solidFill>
                          <a:effectLst/>
                          <a:latin typeface="Segoe UI" panose="020B0502040204020203" pitchFamily="34" charset="0"/>
                        </a:rPr>
                        <a:t>85.90%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0.8916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a:solidFill>
                            <a:srgbClr val="1F2328"/>
                          </a:solidFill>
                          <a:effectLst/>
                          <a:latin typeface="Segoe UI" panose="020B0502040204020203" pitchFamily="34" charset="0"/>
                        </a:rPr>
                        <a:t>54.03%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r" fontAlgn="ctr"/>
                      <a:r>
                        <a:rPr lang="en-US" sz="1200" b="0" i="0" u="none" strike="noStrike" dirty="0">
                          <a:solidFill>
                            <a:srgbClr val="1F2328"/>
                          </a:solidFill>
                          <a:effectLst/>
                          <a:latin typeface="Segoe UI" panose="020B0502040204020203" pitchFamily="34" charset="0"/>
                        </a:rPr>
                        <a:t>83.86%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40955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3 - Pipeline 4</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2962707237"/>
              </p:ext>
            </p:extLst>
          </p:nvPr>
        </p:nvGraphicFramePr>
        <p:xfrm>
          <a:off x="567240" y="997037"/>
          <a:ext cx="11057519" cy="2704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39</a:t>
            </a:fld>
            <a:endParaRPr lang="en-US"/>
          </a:p>
        </p:txBody>
      </p:sp>
      <p:graphicFrame>
        <p:nvGraphicFramePr>
          <p:cNvPr id="3" name="Diagram 2">
            <a:extLst>
              <a:ext uri="{FF2B5EF4-FFF2-40B4-BE49-F238E27FC236}">
                <a16:creationId xmlns:a16="http://schemas.microsoft.com/office/drawing/2014/main" id="{DE47E399-59DF-402A-A171-DE946A7D7D38}"/>
              </a:ext>
            </a:extLst>
          </p:cNvPr>
          <p:cNvGraphicFramePr/>
          <p:nvPr>
            <p:extLst>
              <p:ext uri="{D42A27DB-BD31-4B8C-83A1-F6EECF244321}">
                <p14:modId xmlns:p14="http://schemas.microsoft.com/office/powerpoint/2010/main" val="738383216"/>
              </p:ext>
            </p:extLst>
          </p:nvPr>
        </p:nvGraphicFramePr>
        <p:xfrm>
          <a:off x="1299619" y="3581873"/>
          <a:ext cx="9592759" cy="24371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438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73C3-CE58-423C-8540-86F9420C2137}"/>
              </a:ext>
            </a:extLst>
          </p:cNvPr>
          <p:cNvSpPr>
            <a:spLocks noGrp="1"/>
          </p:cNvSpPr>
          <p:nvPr>
            <p:ph type="title"/>
          </p:nvPr>
        </p:nvSpPr>
        <p:spPr>
          <a:xfrm>
            <a:off x="0" y="38460"/>
            <a:ext cx="10515600" cy="741359"/>
          </a:xfrm>
        </p:spPr>
        <p:txBody>
          <a:bodyPr/>
          <a:lstStyle/>
          <a:p>
            <a:r>
              <a:rPr lang="en-US" dirty="0">
                <a:latin typeface="Source Sans Pro" panose="020B0503030403020204" pitchFamily="34" charset="0"/>
                <a:ea typeface="Source Sans Pro" panose="020B0503030403020204" pitchFamily="34" charset="0"/>
              </a:rPr>
              <a:t>Introduction</a:t>
            </a:r>
          </a:p>
        </p:txBody>
      </p:sp>
      <p:sp>
        <p:nvSpPr>
          <p:cNvPr id="3" name="Content Placeholder 2">
            <a:extLst>
              <a:ext uri="{FF2B5EF4-FFF2-40B4-BE49-F238E27FC236}">
                <a16:creationId xmlns:a16="http://schemas.microsoft.com/office/drawing/2014/main" id="{4020578E-0418-4A82-9813-4BED0971E893}"/>
              </a:ext>
            </a:extLst>
          </p:cNvPr>
          <p:cNvSpPr>
            <a:spLocks noGrp="1"/>
          </p:cNvSpPr>
          <p:nvPr>
            <p:ph idx="1"/>
          </p:nvPr>
        </p:nvSpPr>
        <p:spPr>
          <a:xfrm>
            <a:off x="188145" y="629981"/>
            <a:ext cx="9233647" cy="5245971"/>
          </a:xfrm>
        </p:spPr>
        <p:txBody>
          <a:bodyPr>
            <a:normAutofit/>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AE788DB-130D-405B-AB83-886DE485BE06}"/>
              </a:ext>
            </a:extLst>
          </p:cNvPr>
          <p:cNvSpPr>
            <a:spLocks noGrp="1"/>
          </p:cNvSpPr>
          <p:nvPr>
            <p:ph type="sldNum" sz="quarter" idx="12"/>
          </p:nvPr>
        </p:nvSpPr>
        <p:spPr/>
        <p:txBody>
          <a:bodyPr/>
          <a:lstStyle/>
          <a:p>
            <a:fld id="{2BF1413A-729A-422E-87D4-4EA9BD488A5E}" type="slidenum">
              <a:rPr lang="en-US" smtClean="0"/>
              <a:t>4</a:t>
            </a:fld>
            <a:endParaRPr lang="en-US"/>
          </a:p>
        </p:txBody>
      </p:sp>
      <p:graphicFrame>
        <p:nvGraphicFramePr>
          <p:cNvPr id="7" name="Diagram 6">
            <a:extLst>
              <a:ext uri="{FF2B5EF4-FFF2-40B4-BE49-F238E27FC236}">
                <a16:creationId xmlns:a16="http://schemas.microsoft.com/office/drawing/2014/main" id="{17737E42-71A2-4AD7-AF73-48EDE65F14DD}"/>
              </a:ext>
            </a:extLst>
          </p:cNvPr>
          <p:cNvGraphicFramePr/>
          <p:nvPr>
            <p:extLst>
              <p:ext uri="{D42A27DB-BD31-4B8C-83A1-F6EECF244321}">
                <p14:modId xmlns:p14="http://schemas.microsoft.com/office/powerpoint/2010/main" val="662396258"/>
              </p:ext>
            </p:extLst>
          </p:nvPr>
        </p:nvGraphicFramePr>
        <p:xfrm>
          <a:off x="1604349" y="872036"/>
          <a:ext cx="9060961" cy="4911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613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3 - Pipeline 4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40</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069541" y="3654028"/>
            <a:ext cx="4365104" cy="369332"/>
          </a:xfrm>
          <a:prstGeom prst="rect">
            <a:avLst/>
          </a:prstGeom>
          <a:noFill/>
        </p:spPr>
        <p:txBody>
          <a:bodyPr wrap="square" rtlCol="0">
            <a:spAutoFit/>
          </a:bodyPr>
          <a:lstStyle/>
          <a:p>
            <a:r>
              <a:rPr lang="en-US" dirty="0"/>
              <a:t>Deviation from Step 2 Pipeline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838965"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extLst>
              <p:ext uri="{D42A27DB-BD31-4B8C-83A1-F6EECF244321}">
                <p14:modId xmlns:p14="http://schemas.microsoft.com/office/powerpoint/2010/main" val="412689400"/>
              </p:ext>
            </p:extLst>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-0.0262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-0.0539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-0.0973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-0.0142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-0.0357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0.0023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-0.0397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-0.0837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0.0624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-0.047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-0.1362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-0.2108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-0.0407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-0.1004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-0.0366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-0.0927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-0.3062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-0.0327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-0.0608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0000"/>
                          </a:solidFill>
                          <a:effectLst/>
                          <a:latin typeface="Calibri" panose="020F0502020204030204" pitchFamily="34" charset="0"/>
                        </a:rPr>
                        <a:t>-0.1529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extLst>
              <p:ext uri="{D42A27DB-BD31-4B8C-83A1-F6EECF244321}">
                <p14:modId xmlns:p14="http://schemas.microsoft.com/office/powerpoint/2010/main" val="208712822"/>
              </p:ext>
            </p:extLst>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0.8384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40.58%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80.36%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0.8582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44.48%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0.8443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42.81%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0.8393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38.60%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61.05%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0.8467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42.77%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CatBoost(after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0.8567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45.59%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55.84%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0.8462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43.71%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65.23%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406549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3 - Pipeline 5</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3095888940"/>
              </p:ext>
            </p:extLst>
          </p:nvPr>
        </p:nvGraphicFramePr>
        <p:xfrm>
          <a:off x="567240" y="997037"/>
          <a:ext cx="11057519" cy="2704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41</a:t>
            </a:fld>
            <a:endParaRPr lang="en-US"/>
          </a:p>
        </p:txBody>
      </p:sp>
      <p:graphicFrame>
        <p:nvGraphicFramePr>
          <p:cNvPr id="3" name="Diagram 2">
            <a:extLst>
              <a:ext uri="{FF2B5EF4-FFF2-40B4-BE49-F238E27FC236}">
                <a16:creationId xmlns:a16="http://schemas.microsoft.com/office/drawing/2014/main" id="{DE47E399-59DF-402A-A171-DE946A7D7D38}"/>
              </a:ext>
            </a:extLst>
          </p:cNvPr>
          <p:cNvGraphicFramePr/>
          <p:nvPr>
            <p:extLst>
              <p:ext uri="{D42A27DB-BD31-4B8C-83A1-F6EECF244321}">
                <p14:modId xmlns:p14="http://schemas.microsoft.com/office/powerpoint/2010/main" val="1064197984"/>
              </p:ext>
            </p:extLst>
          </p:nvPr>
        </p:nvGraphicFramePr>
        <p:xfrm>
          <a:off x="1299619" y="3581873"/>
          <a:ext cx="9592759" cy="24371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2399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3 - Pipeline 5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42</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069541" y="3654028"/>
            <a:ext cx="4365104" cy="369332"/>
          </a:xfrm>
          <a:prstGeom prst="rect">
            <a:avLst/>
          </a:prstGeom>
          <a:noFill/>
        </p:spPr>
        <p:txBody>
          <a:bodyPr wrap="square" rtlCol="0">
            <a:spAutoFit/>
          </a:bodyPr>
          <a:lstStyle/>
          <a:p>
            <a:r>
              <a:rPr lang="en-US" dirty="0"/>
              <a:t>Deviation from Step 2 Pipeline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838965"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extLst>
              <p:ext uri="{D42A27DB-BD31-4B8C-83A1-F6EECF244321}">
                <p14:modId xmlns:p14="http://schemas.microsoft.com/office/powerpoint/2010/main" val="200868768"/>
              </p:ext>
            </p:extLst>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-0.0137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-0.0268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-0.16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-0.0061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-0.0284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-0.0886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-0.0098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-0.0142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-0.3666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-0.0215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-0.0701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-0.2779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-0.0147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-0.0396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-0.0142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-0.0368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-0.2561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-0.0035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6100"/>
                          </a:solidFill>
                          <a:effectLst/>
                          <a:latin typeface="Calibri" panose="020F0502020204030204" pitchFamily="34" charset="0"/>
                        </a:rPr>
                        <a:t>0.0045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0000"/>
                          </a:solidFill>
                          <a:effectLst/>
                          <a:latin typeface="Calibri" panose="020F0502020204030204" pitchFamily="34" charset="0"/>
                        </a:rPr>
                        <a:t>-0.2557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extLst>
              <p:ext uri="{D42A27DB-BD31-4B8C-83A1-F6EECF244321}">
                <p14:modId xmlns:p14="http://schemas.microsoft.com/office/powerpoint/2010/main" val="4037271900"/>
              </p:ext>
            </p:extLst>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0.8509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43.29%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74.09%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0.8663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45.21%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90.91%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0.8742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49.76%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57.10%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0.8648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45.21%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54.34%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0.8727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48.85%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CatBoost(after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0.8791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51.18%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60.85%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0.8754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50.24%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54.95%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231369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3 - Pipeline 6</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1325296262"/>
              </p:ext>
            </p:extLst>
          </p:nvPr>
        </p:nvGraphicFramePr>
        <p:xfrm>
          <a:off x="567240" y="997037"/>
          <a:ext cx="11057519" cy="2704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43</a:t>
            </a:fld>
            <a:endParaRPr lang="en-US"/>
          </a:p>
        </p:txBody>
      </p:sp>
      <p:graphicFrame>
        <p:nvGraphicFramePr>
          <p:cNvPr id="3" name="Diagram 2">
            <a:extLst>
              <a:ext uri="{FF2B5EF4-FFF2-40B4-BE49-F238E27FC236}">
                <a16:creationId xmlns:a16="http://schemas.microsoft.com/office/drawing/2014/main" id="{DE47E399-59DF-402A-A171-DE946A7D7D38}"/>
              </a:ext>
            </a:extLst>
          </p:cNvPr>
          <p:cNvGraphicFramePr/>
          <p:nvPr>
            <p:extLst>
              <p:ext uri="{D42A27DB-BD31-4B8C-83A1-F6EECF244321}">
                <p14:modId xmlns:p14="http://schemas.microsoft.com/office/powerpoint/2010/main" val="4215357081"/>
              </p:ext>
            </p:extLst>
          </p:nvPr>
        </p:nvGraphicFramePr>
        <p:xfrm>
          <a:off x="1299619" y="3581873"/>
          <a:ext cx="9592759" cy="24371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4787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3 - Pipeline 6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44</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069541" y="3654028"/>
            <a:ext cx="4365104" cy="369332"/>
          </a:xfrm>
          <a:prstGeom prst="rect">
            <a:avLst/>
          </a:prstGeom>
          <a:noFill/>
        </p:spPr>
        <p:txBody>
          <a:bodyPr wrap="square" rtlCol="0">
            <a:spAutoFit/>
          </a:bodyPr>
          <a:lstStyle/>
          <a:p>
            <a:r>
              <a:rPr lang="en-US" dirty="0"/>
              <a:t>Deviation from Step 2 Pipeline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838965"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extLst>
              <p:ext uri="{D42A27DB-BD31-4B8C-83A1-F6EECF244321}">
                <p14:modId xmlns:p14="http://schemas.microsoft.com/office/powerpoint/2010/main" val="2132446655"/>
              </p:ext>
            </p:extLst>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0.1147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-0.2183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0.0414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0.1425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-0.0859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0.0532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0.2213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-0.358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-0.0215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-0.0701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-0.2779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0.0226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0.1036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0.0481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0.2044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-0.2567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0.0554</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0.2179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0000"/>
                          </a:solidFill>
                          <a:effectLst/>
                          <a:latin typeface="Calibri" panose="020F0502020204030204" pitchFamily="34" charset="0"/>
                        </a:rPr>
                        <a:t>-0.1795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extLst>
              <p:ext uri="{D42A27DB-BD31-4B8C-83A1-F6EECF244321}">
                <p14:modId xmlns:p14="http://schemas.microsoft.com/office/powerpoint/2010/main" val="1020573529"/>
              </p:ext>
            </p:extLst>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0.8946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57.44%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68.26%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0.9138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62.30%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91.18%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0.9372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73.31%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57.96%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0.8648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45.21%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54.34%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63.17%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CatBoost(after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0.9414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75.30%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60.79%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0.9343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71.58%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62.57%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203581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26C-9964-4C84-B532-AF2EFAA3410B}"/>
              </a:ext>
            </a:extLst>
          </p:cNvPr>
          <p:cNvSpPr>
            <a:spLocks noGrp="1"/>
          </p:cNvSpPr>
          <p:nvPr>
            <p:ph type="title"/>
          </p:nvPr>
        </p:nvSpPr>
        <p:spPr/>
        <p:txBody>
          <a:bodyPr>
            <a:normAutofit fontScale="90000"/>
          </a:bodyPr>
          <a:lstStyle/>
          <a:p>
            <a:br>
              <a:rPr lang="en-US" dirty="0"/>
            </a:br>
            <a:r>
              <a:rPr lang="en-US" dirty="0"/>
              <a:t>Step 3 - Pipeline 7</a:t>
            </a:r>
          </a:p>
        </p:txBody>
      </p:sp>
      <p:graphicFrame>
        <p:nvGraphicFramePr>
          <p:cNvPr id="5" name="Content Placeholder 4">
            <a:extLst>
              <a:ext uri="{FF2B5EF4-FFF2-40B4-BE49-F238E27FC236}">
                <a16:creationId xmlns:a16="http://schemas.microsoft.com/office/drawing/2014/main" id="{2AE86802-17C4-42B1-9F06-17D23F4132EB}"/>
              </a:ext>
            </a:extLst>
          </p:cNvPr>
          <p:cNvGraphicFramePr>
            <a:graphicFrameLocks noGrp="1"/>
          </p:cNvGraphicFramePr>
          <p:nvPr>
            <p:ph idx="1"/>
            <p:extLst>
              <p:ext uri="{D42A27DB-BD31-4B8C-83A1-F6EECF244321}">
                <p14:modId xmlns:p14="http://schemas.microsoft.com/office/powerpoint/2010/main" val="58956418"/>
              </p:ext>
            </p:extLst>
          </p:nvPr>
        </p:nvGraphicFramePr>
        <p:xfrm>
          <a:off x="567240" y="997037"/>
          <a:ext cx="11057519" cy="2704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CE2188D-4D70-4DBE-B651-A34FF07B377D}"/>
              </a:ext>
            </a:extLst>
          </p:cNvPr>
          <p:cNvSpPr>
            <a:spLocks noGrp="1"/>
          </p:cNvSpPr>
          <p:nvPr>
            <p:ph type="sldNum" sz="quarter" idx="12"/>
          </p:nvPr>
        </p:nvSpPr>
        <p:spPr/>
        <p:txBody>
          <a:bodyPr/>
          <a:lstStyle/>
          <a:p>
            <a:fld id="{2BF1413A-729A-422E-87D4-4EA9BD488A5E}" type="slidenum">
              <a:rPr lang="en-US" smtClean="0"/>
              <a:t>45</a:t>
            </a:fld>
            <a:endParaRPr lang="en-US"/>
          </a:p>
        </p:txBody>
      </p:sp>
      <p:graphicFrame>
        <p:nvGraphicFramePr>
          <p:cNvPr id="3" name="Diagram 2">
            <a:extLst>
              <a:ext uri="{FF2B5EF4-FFF2-40B4-BE49-F238E27FC236}">
                <a16:creationId xmlns:a16="http://schemas.microsoft.com/office/drawing/2014/main" id="{DE47E399-59DF-402A-A171-DE946A7D7D38}"/>
              </a:ext>
            </a:extLst>
          </p:cNvPr>
          <p:cNvGraphicFramePr/>
          <p:nvPr>
            <p:extLst>
              <p:ext uri="{D42A27DB-BD31-4B8C-83A1-F6EECF244321}">
                <p14:modId xmlns:p14="http://schemas.microsoft.com/office/powerpoint/2010/main" val="1602432821"/>
              </p:ext>
            </p:extLst>
          </p:nvPr>
        </p:nvGraphicFramePr>
        <p:xfrm>
          <a:off x="1299619" y="3429000"/>
          <a:ext cx="9592759" cy="25900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2051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C22-451E-4490-A4C9-303906864380}"/>
              </a:ext>
            </a:extLst>
          </p:cNvPr>
          <p:cNvSpPr>
            <a:spLocks noGrp="1"/>
          </p:cNvSpPr>
          <p:nvPr>
            <p:ph type="title"/>
          </p:nvPr>
        </p:nvSpPr>
        <p:spPr/>
        <p:txBody>
          <a:bodyPr/>
          <a:lstStyle/>
          <a:p>
            <a:r>
              <a:rPr lang="en-US" dirty="0"/>
              <a:t>Step 3 - Pipeline 7 Results</a:t>
            </a:r>
          </a:p>
        </p:txBody>
      </p:sp>
      <p:sp>
        <p:nvSpPr>
          <p:cNvPr id="4" name="Slide Number Placeholder 3">
            <a:extLst>
              <a:ext uri="{FF2B5EF4-FFF2-40B4-BE49-F238E27FC236}">
                <a16:creationId xmlns:a16="http://schemas.microsoft.com/office/drawing/2014/main" id="{63FD22E6-EEE3-4DCF-B8CF-F5E4C924DB1F}"/>
              </a:ext>
            </a:extLst>
          </p:cNvPr>
          <p:cNvSpPr>
            <a:spLocks noGrp="1"/>
          </p:cNvSpPr>
          <p:nvPr>
            <p:ph type="sldNum" sz="quarter" idx="12"/>
          </p:nvPr>
        </p:nvSpPr>
        <p:spPr/>
        <p:txBody>
          <a:bodyPr/>
          <a:lstStyle/>
          <a:p>
            <a:fld id="{2BF1413A-729A-422E-87D4-4EA9BD488A5E}" type="slidenum">
              <a:rPr lang="en-US" smtClean="0"/>
              <a:t>46</a:t>
            </a:fld>
            <a:endParaRPr lang="en-US"/>
          </a:p>
        </p:txBody>
      </p:sp>
      <p:sp>
        <p:nvSpPr>
          <p:cNvPr id="10" name="TextBox 9">
            <a:extLst>
              <a:ext uri="{FF2B5EF4-FFF2-40B4-BE49-F238E27FC236}">
                <a16:creationId xmlns:a16="http://schemas.microsoft.com/office/drawing/2014/main" id="{3A6102D0-8C8B-468A-B1EB-3DE28110E25D}"/>
              </a:ext>
            </a:extLst>
          </p:cNvPr>
          <p:cNvSpPr txBox="1"/>
          <p:nvPr/>
        </p:nvSpPr>
        <p:spPr>
          <a:xfrm>
            <a:off x="7069541" y="3654028"/>
            <a:ext cx="4365104" cy="369332"/>
          </a:xfrm>
          <a:prstGeom prst="rect">
            <a:avLst/>
          </a:prstGeom>
          <a:noFill/>
        </p:spPr>
        <p:txBody>
          <a:bodyPr wrap="square" rtlCol="0">
            <a:spAutoFit/>
          </a:bodyPr>
          <a:lstStyle/>
          <a:p>
            <a:r>
              <a:rPr lang="en-US" dirty="0"/>
              <a:t>Deviation from Step 2 Pipeline Results</a:t>
            </a:r>
          </a:p>
        </p:txBody>
      </p:sp>
      <p:sp>
        <p:nvSpPr>
          <p:cNvPr id="12" name="TextBox 11">
            <a:extLst>
              <a:ext uri="{FF2B5EF4-FFF2-40B4-BE49-F238E27FC236}">
                <a16:creationId xmlns:a16="http://schemas.microsoft.com/office/drawing/2014/main" id="{80B9F00D-4906-48CD-AB45-317C2B96221C}"/>
              </a:ext>
            </a:extLst>
          </p:cNvPr>
          <p:cNvSpPr txBox="1"/>
          <p:nvPr/>
        </p:nvSpPr>
        <p:spPr>
          <a:xfrm>
            <a:off x="2607927" y="3654028"/>
            <a:ext cx="1838965" cy="369332"/>
          </a:xfrm>
          <a:prstGeom prst="rect">
            <a:avLst/>
          </a:prstGeom>
          <a:noFill/>
        </p:spPr>
        <p:txBody>
          <a:bodyPr wrap="none" rtlCol="0">
            <a:spAutoFit/>
          </a:bodyPr>
          <a:lstStyle/>
          <a:p>
            <a:r>
              <a:rPr lang="en-US" dirty="0"/>
              <a:t>Pipeline Results</a:t>
            </a:r>
          </a:p>
        </p:txBody>
      </p:sp>
      <p:graphicFrame>
        <p:nvGraphicFramePr>
          <p:cNvPr id="15" name="Table 14">
            <a:extLst>
              <a:ext uri="{FF2B5EF4-FFF2-40B4-BE49-F238E27FC236}">
                <a16:creationId xmlns:a16="http://schemas.microsoft.com/office/drawing/2014/main" id="{C5C89359-F169-4D1B-8B39-60927922556D}"/>
              </a:ext>
            </a:extLst>
          </p:cNvPr>
          <p:cNvGraphicFramePr>
            <a:graphicFrameLocks noGrp="1"/>
          </p:cNvGraphicFramePr>
          <p:nvPr>
            <p:extLst>
              <p:ext uri="{D42A27DB-BD31-4B8C-83A1-F6EECF244321}">
                <p14:modId xmlns:p14="http://schemas.microsoft.com/office/powerpoint/2010/main" val="177913822"/>
              </p:ext>
            </p:extLst>
          </p:nvPr>
        </p:nvGraphicFramePr>
        <p:xfrm>
          <a:off x="6471537" y="1760491"/>
          <a:ext cx="5112657" cy="1788795"/>
        </p:xfrm>
        <a:graphic>
          <a:graphicData uri="http://schemas.openxmlformats.org/drawingml/2006/table">
            <a:tbl>
              <a:tblPr/>
              <a:tblGrid>
                <a:gridCol w="2096123">
                  <a:extLst>
                    <a:ext uri="{9D8B030D-6E8A-4147-A177-3AD203B41FA5}">
                      <a16:colId xmlns:a16="http://schemas.microsoft.com/office/drawing/2014/main" val="1550558766"/>
                    </a:ext>
                  </a:extLst>
                </a:gridCol>
                <a:gridCol w="634882">
                  <a:extLst>
                    <a:ext uri="{9D8B030D-6E8A-4147-A177-3AD203B41FA5}">
                      <a16:colId xmlns:a16="http://schemas.microsoft.com/office/drawing/2014/main" val="757051952"/>
                    </a:ext>
                  </a:extLst>
                </a:gridCol>
                <a:gridCol w="618087">
                  <a:extLst>
                    <a:ext uri="{9D8B030D-6E8A-4147-A177-3AD203B41FA5}">
                      <a16:colId xmlns:a16="http://schemas.microsoft.com/office/drawing/2014/main" val="1260953967"/>
                    </a:ext>
                  </a:extLst>
                </a:gridCol>
                <a:gridCol w="1763565">
                  <a:extLst>
                    <a:ext uri="{9D8B030D-6E8A-4147-A177-3AD203B41FA5}">
                      <a16:colId xmlns:a16="http://schemas.microsoft.com/office/drawing/2014/main" val="125365631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0111715"/>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0.0286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0.1101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-0.0832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213049886"/>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0.0486</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0.1745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-0.0559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538614720"/>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0.0611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0.2452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-0.2869</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0406697"/>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0.0155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0.0635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-0.1432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4149764545"/>
                  </a:ext>
                </a:extLst>
              </a:tr>
              <a:tr h="22288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0.0411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0.1668</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145379142"/>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CatBoost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0.0613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6100"/>
                          </a:solidFill>
                          <a:effectLst/>
                          <a:latin typeface="Calibri" panose="020F0502020204030204" pitchFamily="34" charset="0"/>
                        </a:rPr>
                        <a:t>0.2483</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-0.312</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2661084004"/>
                  </a:ext>
                </a:extLst>
              </a:tr>
              <a:tr h="222885">
                <a:tc>
                  <a:txBody>
                    <a:bodyPr/>
                    <a:lstStyle/>
                    <a:p>
                      <a:pPr algn="ctr" rtl="0" fontAlgn="ctr"/>
                      <a:r>
                        <a:rPr lang="en-US" sz="1400" b="0" i="0" u="none" strike="noStrike" dirty="0">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0.07</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a:solidFill>
                            <a:srgbClr val="006100"/>
                          </a:solidFill>
                          <a:effectLst/>
                          <a:latin typeface="Calibri" panose="020F0502020204030204" pitchFamily="34" charset="0"/>
                        </a:rPr>
                        <a:t>0.2791</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b"/>
                      <a:r>
                        <a:rPr lang="en-US" sz="1400" b="0" i="0" u="none" strike="noStrike" dirty="0">
                          <a:solidFill>
                            <a:srgbClr val="000000"/>
                          </a:solidFill>
                          <a:effectLst/>
                          <a:latin typeface="Calibri" panose="020F0502020204030204" pitchFamily="34" charset="0"/>
                        </a:rPr>
                        <a:t>-0.2365</a:t>
                      </a:r>
                    </a:p>
                  </a:txBody>
                  <a:tcPr marL="9525" marR="9525" marT="9525" marB="0" anchor="b">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4202476406"/>
                  </a:ext>
                </a:extLst>
              </a:tr>
            </a:tbl>
          </a:graphicData>
        </a:graphic>
      </p:graphicFrame>
      <p:graphicFrame>
        <p:nvGraphicFramePr>
          <p:cNvPr id="16" name="Table 15">
            <a:extLst>
              <a:ext uri="{FF2B5EF4-FFF2-40B4-BE49-F238E27FC236}">
                <a16:creationId xmlns:a16="http://schemas.microsoft.com/office/drawing/2014/main" id="{3B8E4732-A2F8-4240-B337-A05089236C25}"/>
              </a:ext>
            </a:extLst>
          </p:cNvPr>
          <p:cNvGraphicFramePr>
            <a:graphicFrameLocks noGrp="1"/>
          </p:cNvGraphicFramePr>
          <p:nvPr>
            <p:extLst>
              <p:ext uri="{D42A27DB-BD31-4B8C-83A1-F6EECF244321}">
                <p14:modId xmlns:p14="http://schemas.microsoft.com/office/powerpoint/2010/main" val="3782393995"/>
              </p:ext>
            </p:extLst>
          </p:nvPr>
        </p:nvGraphicFramePr>
        <p:xfrm>
          <a:off x="591456" y="1760491"/>
          <a:ext cx="5434148" cy="1788795"/>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Model</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Logistic Regression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0.8932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56.98%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81.77%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Random Forest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0.921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65.50%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94.18%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Neural Network</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0.9451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75.70%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65.07%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rtl="0" fontAlgn="ctr"/>
                      <a:r>
                        <a:rPr lang="en-US" sz="1400" b="0" i="0" u="none" strike="noStrike">
                          <a:solidFill>
                            <a:srgbClr val="1F2328"/>
                          </a:solidFill>
                          <a:effectLst/>
                          <a:latin typeface="Segoe UI" panose="020B0502040204020203" pitchFamily="34" charset="0"/>
                        </a:rPr>
                        <a:t>XGBoost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0.9018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58.57%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67.81%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rtl="0" fontAlgn="ctr"/>
                      <a:r>
                        <a:rPr lang="en-US" sz="1400" b="0" i="0" u="none" strike="noStrike">
                          <a:solidFill>
                            <a:srgbClr val="1F2328"/>
                          </a:solidFill>
                          <a:effectLst/>
                          <a:latin typeface="Segoe UI" panose="020B0502040204020203" pitchFamily="34" charset="0"/>
                        </a:rPr>
                        <a:t>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0.9285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69.49%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rtl="0" fontAlgn="ctr"/>
                      <a:r>
                        <a:rPr lang="en-US" sz="1400" b="0" i="0" u="none" strike="noStrike" dirty="0">
                          <a:solidFill>
                            <a:srgbClr val="1F2328"/>
                          </a:solidFill>
                          <a:effectLst/>
                          <a:latin typeface="Segoe UI" panose="020B0502040204020203" pitchFamily="34" charset="0"/>
                        </a:rPr>
                        <a:t>CatBoost(after tuning again)</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0.9546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79.69%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55.26%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r h="219075">
                <a:tc>
                  <a:txBody>
                    <a:bodyPr/>
                    <a:lstStyle/>
                    <a:p>
                      <a:pPr algn="ctr" rtl="0" fontAlgn="ctr"/>
                      <a:r>
                        <a:rPr lang="en-US" sz="1400" b="0" i="0" u="none" strike="noStrike">
                          <a:solidFill>
                            <a:srgbClr val="1F2328"/>
                          </a:solidFill>
                          <a:effectLst/>
                          <a:latin typeface="Segoe UI" panose="020B0502040204020203" pitchFamily="34" charset="0"/>
                        </a:rPr>
                        <a:t>LGBM</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0.9489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77.70%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dirty="0">
                          <a:solidFill>
                            <a:srgbClr val="1F2328"/>
                          </a:solidFill>
                          <a:effectLst/>
                          <a:latin typeface="Segoe UI" panose="020B0502040204020203" pitchFamily="34" charset="0"/>
                        </a:rPr>
                        <a:t>56.87%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695420049"/>
                  </a:ext>
                </a:extLst>
              </a:tr>
            </a:tbl>
          </a:graphicData>
        </a:graphic>
      </p:graphicFrame>
    </p:spTree>
    <p:extLst>
      <p:ext uri="{BB962C8B-B14F-4D97-AF65-F5344CB8AC3E}">
        <p14:creationId xmlns:p14="http://schemas.microsoft.com/office/powerpoint/2010/main" val="39584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6F8-D0CB-B048-8FDF-3A92B31746D0}"/>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Step 4</a:t>
            </a:r>
          </a:p>
        </p:txBody>
      </p:sp>
      <p:sp>
        <p:nvSpPr>
          <p:cNvPr id="3" name="Text Placeholder 2">
            <a:extLst>
              <a:ext uri="{FF2B5EF4-FFF2-40B4-BE49-F238E27FC236}">
                <a16:creationId xmlns:a16="http://schemas.microsoft.com/office/drawing/2014/main" id="{E2394842-F1D3-DC28-A344-E61303F6E7AE}"/>
              </a:ext>
            </a:extLst>
          </p:cNvPr>
          <p:cNvSpPr>
            <a:spLocks noGrp="1"/>
          </p:cNvSpPr>
          <p:nvPr>
            <p:ph type="body" idx="1"/>
          </p:nvPr>
        </p:nvSpPr>
        <p:spPr/>
        <p:txBody>
          <a:bodyPr>
            <a:normAutofit/>
          </a:bodyPr>
          <a:lstStyle/>
          <a:p>
            <a:r>
              <a:rPr lang="en-US" sz="2400" dirty="0">
                <a:latin typeface="Source Sans Pro" panose="020B0503030403020204" pitchFamily="34" charset="0"/>
                <a:ea typeface="Source Sans Pro" panose="020B0503030403020204" pitchFamily="34" charset="0"/>
              </a:rPr>
              <a:t>Applying Our Best Approach to the Different Variants of the Dataset.</a:t>
            </a:r>
            <a:endParaRPr lang="en-US" sz="2400" dirty="0"/>
          </a:p>
        </p:txBody>
      </p:sp>
    </p:spTree>
    <p:extLst>
      <p:ext uri="{BB962C8B-B14F-4D97-AF65-F5344CB8AC3E}">
        <p14:creationId xmlns:p14="http://schemas.microsoft.com/office/powerpoint/2010/main" val="299092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5876-FA60-4A5F-8502-E5FB38AEEA78}"/>
              </a:ext>
            </a:extLst>
          </p:cNvPr>
          <p:cNvSpPr>
            <a:spLocks noGrp="1"/>
          </p:cNvSpPr>
          <p:nvPr>
            <p:ph type="title"/>
          </p:nvPr>
        </p:nvSpPr>
        <p:spPr>
          <a:xfrm>
            <a:off x="108527" y="136526"/>
            <a:ext cx="10515600" cy="648566"/>
          </a:xfrm>
        </p:spPr>
        <p:txBody>
          <a:bodyPr/>
          <a:lstStyle/>
          <a:p>
            <a:r>
              <a:rPr lang="en-US" dirty="0">
                <a:latin typeface="Source Sans Pro" panose="020B0503030403020204" pitchFamily="34" charset="0"/>
                <a:ea typeface="Source Sans Pro" panose="020B0503030403020204" pitchFamily="34" charset="0"/>
              </a:rPr>
              <a:t>Experiments Results: Step 4 </a:t>
            </a:r>
          </a:p>
        </p:txBody>
      </p:sp>
      <p:sp>
        <p:nvSpPr>
          <p:cNvPr id="11" name="Content Placeholder 10">
            <a:extLst>
              <a:ext uri="{FF2B5EF4-FFF2-40B4-BE49-F238E27FC236}">
                <a16:creationId xmlns:a16="http://schemas.microsoft.com/office/drawing/2014/main" id="{2ADA9E8C-AA4C-40D5-8CD3-7EF5C0C60424}"/>
              </a:ext>
            </a:extLst>
          </p:cNvPr>
          <p:cNvSpPr>
            <a:spLocks noGrp="1"/>
          </p:cNvSpPr>
          <p:nvPr>
            <p:ph idx="1"/>
          </p:nvPr>
        </p:nvSpPr>
        <p:spPr>
          <a:xfrm>
            <a:off x="284018" y="924284"/>
            <a:ext cx="11907982" cy="3974136"/>
          </a:xfrm>
        </p:spPr>
        <p:txBody>
          <a:bodyPr>
            <a:normAutofit/>
          </a:bodyPr>
          <a:lstStyle/>
          <a:p>
            <a:r>
              <a:rPr lang="en-US" sz="1800" dirty="0">
                <a:latin typeface="Calibri" panose="020F0502020204030204" pitchFamily="34" charset="0"/>
                <a:cs typeface="Calibri" panose="020F0502020204030204" pitchFamily="34" charset="0"/>
              </a:rPr>
              <a:t>Since the last experiment with NearMiss for undersampling followed by stratifying while creating the train and test sets then apply SMOTE-NC on the train data get the highest results. we use the same technique with the preprocessing done in experiment 7 in step 3 on all the variants of the dataset and here are the results.</a:t>
            </a:r>
          </a:p>
        </p:txBody>
      </p:sp>
      <p:sp>
        <p:nvSpPr>
          <p:cNvPr id="4" name="Slide Number Placeholder 3">
            <a:extLst>
              <a:ext uri="{FF2B5EF4-FFF2-40B4-BE49-F238E27FC236}">
                <a16:creationId xmlns:a16="http://schemas.microsoft.com/office/drawing/2014/main" id="{0E87EB1D-B118-4FE9-AF7A-8625950D474A}"/>
              </a:ext>
            </a:extLst>
          </p:cNvPr>
          <p:cNvSpPr>
            <a:spLocks noGrp="1"/>
          </p:cNvSpPr>
          <p:nvPr>
            <p:ph type="sldNum" sz="quarter" idx="12"/>
          </p:nvPr>
        </p:nvSpPr>
        <p:spPr/>
        <p:txBody>
          <a:bodyPr/>
          <a:lstStyle/>
          <a:p>
            <a:fld id="{2BF1413A-729A-422E-87D4-4EA9BD488A5E}" type="slidenum">
              <a:rPr lang="en-US" smtClean="0"/>
              <a:t>48</a:t>
            </a:fld>
            <a:endParaRPr lang="en-US"/>
          </a:p>
        </p:txBody>
      </p:sp>
      <p:sp>
        <p:nvSpPr>
          <p:cNvPr id="19" name="TextBox 18">
            <a:extLst>
              <a:ext uri="{FF2B5EF4-FFF2-40B4-BE49-F238E27FC236}">
                <a16:creationId xmlns:a16="http://schemas.microsoft.com/office/drawing/2014/main" id="{1C154202-EE85-4568-B993-5DF591E72485}"/>
              </a:ext>
            </a:extLst>
          </p:cNvPr>
          <p:cNvSpPr txBox="1"/>
          <p:nvPr/>
        </p:nvSpPr>
        <p:spPr>
          <a:xfrm>
            <a:off x="1925003" y="4554029"/>
            <a:ext cx="3189187" cy="523220"/>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If we’re concerned about the fairness and final output we could use AdaBoost</a:t>
            </a:r>
          </a:p>
        </p:txBody>
      </p:sp>
      <p:sp>
        <p:nvSpPr>
          <p:cNvPr id="20" name="TextBox 19">
            <a:extLst>
              <a:ext uri="{FF2B5EF4-FFF2-40B4-BE49-F238E27FC236}">
                <a16:creationId xmlns:a16="http://schemas.microsoft.com/office/drawing/2014/main" id="{D5BEF885-7930-43D0-84EA-E9F9B090ED8E}"/>
              </a:ext>
            </a:extLst>
          </p:cNvPr>
          <p:cNvSpPr txBox="1"/>
          <p:nvPr/>
        </p:nvSpPr>
        <p:spPr>
          <a:xfrm>
            <a:off x="7922637" y="4554029"/>
            <a:ext cx="3306618" cy="523220"/>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If we’re concerned only about the fraud detection then we could use CatBoost</a:t>
            </a:r>
          </a:p>
        </p:txBody>
      </p:sp>
      <p:graphicFrame>
        <p:nvGraphicFramePr>
          <p:cNvPr id="9" name="Table 8">
            <a:extLst>
              <a:ext uri="{FF2B5EF4-FFF2-40B4-BE49-F238E27FC236}">
                <a16:creationId xmlns:a16="http://schemas.microsoft.com/office/drawing/2014/main" id="{E60EEF55-9B91-4C2A-B50F-ED6F2128565A}"/>
              </a:ext>
            </a:extLst>
          </p:cNvPr>
          <p:cNvGraphicFramePr>
            <a:graphicFrameLocks noGrp="1"/>
          </p:cNvGraphicFramePr>
          <p:nvPr>
            <p:extLst>
              <p:ext uri="{D42A27DB-BD31-4B8C-83A1-F6EECF244321}">
                <p14:modId xmlns:p14="http://schemas.microsoft.com/office/powerpoint/2010/main" val="3539418550"/>
              </p:ext>
            </p:extLst>
          </p:nvPr>
        </p:nvGraphicFramePr>
        <p:xfrm>
          <a:off x="661852" y="2626427"/>
          <a:ext cx="5434148" cy="1543050"/>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Dataset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fontAlgn="ctr"/>
                      <a:r>
                        <a:rPr lang="en-US" sz="1200" b="0" i="0" u="none" strike="noStrike">
                          <a:solidFill>
                            <a:srgbClr val="1F2328"/>
                          </a:solidFill>
                          <a:effectLst/>
                          <a:latin typeface="Segoe UI" panose="020B0502040204020203" pitchFamily="34" charset="0"/>
                        </a:rPr>
                        <a:t>Base 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0.9346</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72.08%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fontAlgn="ctr"/>
                      <a:r>
                        <a:rPr lang="en-US" sz="1200" b="0" i="0" u="none" strike="noStrike">
                          <a:solidFill>
                            <a:srgbClr val="1F2328"/>
                          </a:solidFill>
                          <a:effectLst/>
                          <a:latin typeface="Segoe UI" panose="020B0502040204020203" pitchFamily="34" charset="0"/>
                        </a:rPr>
                        <a:t>Variant 1 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0.9324</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69.63%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fontAlgn="ctr"/>
                      <a:r>
                        <a:rPr lang="en-US" sz="1200" b="0" i="0" u="none" strike="noStrike">
                          <a:solidFill>
                            <a:srgbClr val="1F2328"/>
                          </a:solidFill>
                          <a:effectLst/>
                          <a:latin typeface="Segoe UI" panose="020B0502040204020203" pitchFamily="34" charset="0"/>
                        </a:rPr>
                        <a:t>Variant 2 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0.9378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71.21%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fontAlgn="ctr"/>
                      <a:r>
                        <a:rPr lang="en-US" sz="1200" b="0" i="0" u="none" strike="noStrike">
                          <a:solidFill>
                            <a:srgbClr val="1F2328"/>
                          </a:solidFill>
                          <a:effectLst/>
                          <a:latin typeface="Segoe UI" panose="020B0502040204020203" pitchFamily="34" charset="0"/>
                        </a:rPr>
                        <a:t>Variant 3 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0.9329</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70.67%</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fontAlgn="ctr"/>
                      <a:r>
                        <a:rPr lang="en-US" sz="1200" b="0" i="0" u="none" strike="noStrike">
                          <a:solidFill>
                            <a:srgbClr val="1F2328"/>
                          </a:solidFill>
                          <a:effectLst/>
                          <a:latin typeface="Segoe UI" panose="020B0502040204020203" pitchFamily="34" charset="0"/>
                        </a:rPr>
                        <a:t>Variant 4 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0.9383</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72.21%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fontAlgn="ctr"/>
                      <a:r>
                        <a:rPr lang="en-US" sz="1200" b="0" i="0" u="none" strike="noStrike" dirty="0">
                          <a:solidFill>
                            <a:srgbClr val="1F2328"/>
                          </a:solidFill>
                          <a:effectLst/>
                          <a:latin typeface="Segoe UI" panose="020B0502040204020203" pitchFamily="34" charset="0"/>
                        </a:rPr>
                        <a:t>Variant 5 AdaBoost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0.931</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69.58%</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100.00%</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bl>
          </a:graphicData>
        </a:graphic>
      </p:graphicFrame>
      <p:graphicFrame>
        <p:nvGraphicFramePr>
          <p:cNvPr id="10" name="Table 9">
            <a:extLst>
              <a:ext uri="{FF2B5EF4-FFF2-40B4-BE49-F238E27FC236}">
                <a16:creationId xmlns:a16="http://schemas.microsoft.com/office/drawing/2014/main" id="{D83E9878-4ED3-4DE6-97AA-A7FD7F2F3B94}"/>
              </a:ext>
            </a:extLst>
          </p:cNvPr>
          <p:cNvGraphicFramePr>
            <a:graphicFrameLocks noGrp="1"/>
          </p:cNvGraphicFramePr>
          <p:nvPr>
            <p:extLst>
              <p:ext uri="{D42A27DB-BD31-4B8C-83A1-F6EECF244321}">
                <p14:modId xmlns:p14="http://schemas.microsoft.com/office/powerpoint/2010/main" val="3827285747"/>
              </p:ext>
            </p:extLst>
          </p:nvPr>
        </p:nvGraphicFramePr>
        <p:xfrm>
          <a:off x="6335487" y="2626427"/>
          <a:ext cx="5434148" cy="1543050"/>
        </p:xfrm>
        <a:graphic>
          <a:graphicData uri="http://schemas.openxmlformats.org/drawingml/2006/table">
            <a:tbl>
              <a:tblPr/>
              <a:tblGrid>
                <a:gridCol w="2278883">
                  <a:extLst>
                    <a:ext uri="{9D8B030D-6E8A-4147-A177-3AD203B41FA5}">
                      <a16:colId xmlns:a16="http://schemas.microsoft.com/office/drawing/2014/main" val="2580830279"/>
                    </a:ext>
                  </a:extLst>
                </a:gridCol>
                <a:gridCol w="664081">
                  <a:extLst>
                    <a:ext uri="{9D8B030D-6E8A-4147-A177-3AD203B41FA5}">
                      <a16:colId xmlns:a16="http://schemas.microsoft.com/office/drawing/2014/main" val="1841533684"/>
                    </a:ext>
                  </a:extLst>
                </a:gridCol>
                <a:gridCol w="646513">
                  <a:extLst>
                    <a:ext uri="{9D8B030D-6E8A-4147-A177-3AD203B41FA5}">
                      <a16:colId xmlns:a16="http://schemas.microsoft.com/office/drawing/2014/main" val="3499487846"/>
                    </a:ext>
                  </a:extLst>
                </a:gridCol>
                <a:gridCol w="1844671">
                  <a:extLst>
                    <a:ext uri="{9D8B030D-6E8A-4147-A177-3AD203B41FA5}">
                      <a16:colId xmlns:a16="http://schemas.microsoft.com/office/drawing/2014/main" val="1562353184"/>
                    </a:ext>
                  </a:extLst>
                </a:gridCol>
              </a:tblGrid>
              <a:tr h="228600">
                <a:tc>
                  <a:txBody>
                    <a:bodyPr/>
                    <a:lstStyle/>
                    <a:p>
                      <a:pPr algn="ctr" rtl="0" fontAlgn="ctr"/>
                      <a:r>
                        <a:rPr lang="en-US" sz="1400" b="1" i="0" u="none" strike="noStrike" dirty="0">
                          <a:solidFill>
                            <a:srgbClr val="2D2E2D"/>
                          </a:solidFill>
                          <a:effectLst/>
                          <a:latin typeface="Arial" panose="020B0604020202020204" pitchFamily="34" charset="0"/>
                        </a:rPr>
                        <a:t>Dataset</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AUC</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TPR</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rtl="0" fontAlgn="ctr"/>
                      <a:r>
                        <a:rPr lang="en-US" sz="1400" b="1" i="0" u="none" strike="noStrike" dirty="0">
                          <a:solidFill>
                            <a:srgbClr val="2D2E2D"/>
                          </a:solidFill>
                          <a:effectLst/>
                          <a:latin typeface="Arial" panose="020B0604020202020204" pitchFamily="34" charset="0"/>
                        </a:rPr>
                        <a:t>Predictive equality</a:t>
                      </a:r>
                    </a:p>
                  </a:txBody>
                  <a:tcPr marL="9525" marR="95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1174949207"/>
                  </a:ext>
                </a:extLst>
              </a:tr>
              <a:tr h="219075">
                <a:tc>
                  <a:txBody>
                    <a:bodyPr/>
                    <a:lstStyle/>
                    <a:p>
                      <a:pPr algn="ctr" fontAlgn="ctr"/>
                      <a:r>
                        <a:rPr lang="en-US" sz="1200" b="0" i="0" u="none" strike="noStrike" dirty="0">
                          <a:solidFill>
                            <a:srgbClr val="1F2328"/>
                          </a:solidFill>
                          <a:effectLst/>
                          <a:latin typeface="Segoe UI" panose="020B0502040204020203" pitchFamily="34" charset="0"/>
                        </a:rPr>
                        <a:t>CatBoost Base</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0.9535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80.37%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58.40%</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577206500"/>
                  </a:ext>
                </a:extLst>
              </a:tr>
              <a:tr h="219075">
                <a:tc>
                  <a:txBody>
                    <a:bodyPr/>
                    <a:lstStyle/>
                    <a:p>
                      <a:pPr algn="ctr" fontAlgn="ctr"/>
                      <a:r>
                        <a:rPr lang="en-US" sz="1200" b="0" i="0" u="none" strike="noStrike" dirty="0">
                          <a:solidFill>
                            <a:srgbClr val="1F2328"/>
                          </a:solidFill>
                          <a:effectLst/>
                          <a:latin typeface="Segoe UI" panose="020B0502040204020203" pitchFamily="34" charset="0"/>
                        </a:rPr>
                        <a:t>CatBoost Variant 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0.9538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77.88%</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98.03%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060544775"/>
                  </a:ext>
                </a:extLst>
              </a:tr>
              <a:tr h="219075">
                <a:tc>
                  <a:txBody>
                    <a:bodyPr/>
                    <a:lstStyle/>
                    <a:p>
                      <a:pPr algn="ctr" fontAlgn="ctr"/>
                      <a:r>
                        <a:rPr lang="en-US" sz="1200" b="0" i="0" u="none" strike="noStrike" dirty="0">
                          <a:solidFill>
                            <a:srgbClr val="1F2328"/>
                          </a:solidFill>
                          <a:effectLst/>
                          <a:latin typeface="Segoe UI" panose="020B0502040204020203" pitchFamily="34" charset="0"/>
                        </a:rPr>
                        <a:t>CatBoost Variant 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0.9549</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79.37%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55.36%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3454639877"/>
                  </a:ext>
                </a:extLst>
              </a:tr>
              <a:tr h="219075">
                <a:tc>
                  <a:txBody>
                    <a:bodyPr/>
                    <a:lstStyle/>
                    <a:p>
                      <a:pPr algn="ctr" fontAlgn="ctr"/>
                      <a:r>
                        <a:rPr lang="en-US" sz="1200" b="0" i="0" u="none" strike="noStrike" dirty="0">
                          <a:solidFill>
                            <a:srgbClr val="1F2328"/>
                          </a:solidFill>
                          <a:effectLst/>
                          <a:latin typeface="Segoe UI" panose="020B0502040204020203" pitchFamily="34" charset="0"/>
                        </a:rPr>
                        <a:t>CatBoost Variant 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0.9534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78.47%</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92.92%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912916672"/>
                  </a:ext>
                </a:extLst>
              </a:tr>
              <a:tr h="219075">
                <a:tc>
                  <a:txBody>
                    <a:bodyPr/>
                    <a:lstStyle/>
                    <a:p>
                      <a:pPr algn="ctr" fontAlgn="ctr"/>
                      <a:r>
                        <a:rPr lang="en-US" sz="1200" b="0" i="0" u="none" strike="noStrike" dirty="0">
                          <a:solidFill>
                            <a:srgbClr val="1F2328"/>
                          </a:solidFill>
                          <a:effectLst/>
                          <a:latin typeface="Segoe UI" panose="020B0502040204020203" pitchFamily="34" charset="0"/>
                        </a:rPr>
                        <a:t>CatBoost Variant 4</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0.9561</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80.05%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1F2328"/>
                          </a:solidFill>
                          <a:effectLst/>
                          <a:latin typeface="Segoe UI" panose="020B0502040204020203" pitchFamily="34" charset="0"/>
                        </a:rPr>
                        <a:t>63.03%</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solidFill>
                      <a:srgbClr val="DDEBF7"/>
                    </a:solidFill>
                  </a:tcPr>
                </a:tc>
                <a:extLst>
                  <a:ext uri="{0D108BD9-81ED-4DB2-BD59-A6C34878D82A}">
                    <a16:rowId xmlns:a16="http://schemas.microsoft.com/office/drawing/2014/main" val="1154495299"/>
                  </a:ext>
                </a:extLst>
              </a:tr>
              <a:tr h="219075">
                <a:tc>
                  <a:txBody>
                    <a:bodyPr/>
                    <a:lstStyle/>
                    <a:p>
                      <a:pPr algn="ctr" fontAlgn="ctr"/>
                      <a:r>
                        <a:rPr lang="en-US" sz="1200" b="0" i="0" u="none" strike="noStrike" dirty="0">
                          <a:solidFill>
                            <a:srgbClr val="1F2328"/>
                          </a:solidFill>
                          <a:effectLst/>
                          <a:latin typeface="Segoe UI" panose="020B0502040204020203" pitchFamily="34" charset="0"/>
                        </a:rPr>
                        <a:t>CatBoost Variant 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0.952</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a:solidFill>
                            <a:srgbClr val="1F2328"/>
                          </a:solidFill>
                          <a:effectLst/>
                          <a:latin typeface="Segoe UI" panose="020B0502040204020203" pitchFamily="34" charset="0"/>
                        </a:rPr>
                        <a:t>78.15%</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tc>
                  <a:txBody>
                    <a:bodyPr/>
                    <a:lstStyle/>
                    <a:p>
                      <a:pPr algn="ctr" fontAlgn="ctr"/>
                      <a:r>
                        <a:rPr lang="en-US" sz="1200" b="0" i="0" u="none" strike="noStrike" dirty="0">
                          <a:solidFill>
                            <a:srgbClr val="1F2328"/>
                          </a:solidFill>
                          <a:effectLst/>
                          <a:latin typeface="Segoe UI" panose="020B0502040204020203" pitchFamily="34" charset="0"/>
                        </a:rPr>
                        <a:t>87.26%</a:t>
                      </a:r>
                    </a:p>
                  </a:txBody>
                  <a:tcPr marL="9525" marR="85725" marT="9525" marB="0" anchor="ctr">
                    <a:lnL w="6350" cap="flat" cmpd="sng" algn="ctr">
                      <a:solidFill>
                        <a:srgbClr val="4F91A1"/>
                      </a:solidFill>
                      <a:prstDash val="solid"/>
                      <a:round/>
                      <a:headEnd type="none" w="med" len="med"/>
                      <a:tailEnd type="none" w="med" len="med"/>
                    </a:lnL>
                    <a:lnR w="6350" cap="flat" cmpd="sng" algn="ctr">
                      <a:solidFill>
                        <a:srgbClr val="4F91A1"/>
                      </a:solidFill>
                      <a:prstDash val="solid"/>
                      <a:round/>
                      <a:headEnd type="none" w="med" len="med"/>
                      <a:tailEnd type="none" w="med" len="med"/>
                    </a:lnR>
                    <a:lnT w="6350" cap="flat" cmpd="sng" algn="ctr">
                      <a:solidFill>
                        <a:srgbClr val="4F91A1"/>
                      </a:solidFill>
                      <a:prstDash val="solid"/>
                      <a:round/>
                      <a:headEnd type="none" w="med" len="med"/>
                      <a:tailEnd type="none" w="med" len="med"/>
                    </a:lnT>
                    <a:lnB w="6350" cap="flat" cmpd="sng" algn="ctr">
                      <a:solidFill>
                        <a:srgbClr val="4F91A1"/>
                      </a:solidFill>
                      <a:prstDash val="solid"/>
                      <a:round/>
                      <a:headEnd type="none" w="med" len="med"/>
                      <a:tailEnd type="none" w="med" len="med"/>
                    </a:lnB>
                  </a:tcPr>
                </a:tc>
                <a:extLst>
                  <a:ext uri="{0D108BD9-81ED-4DB2-BD59-A6C34878D82A}">
                    <a16:rowId xmlns:a16="http://schemas.microsoft.com/office/drawing/2014/main" val="3775476611"/>
                  </a:ext>
                </a:extLst>
              </a:tr>
            </a:tbl>
          </a:graphicData>
        </a:graphic>
      </p:graphicFrame>
    </p:spTree>
    <p:extLst>
      <p:ext uri="{BB962C8B-B14F-4D97-AF65-F5344CB8AC3E}">
        <p14:creationId xmlns:p14="http://schemas.microsoft.com/office/powerpoint/2010/main" val="180517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6F8-D0CB-B048-8FDF-3A92B31746D0}"/>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Discussion &amp; Conclusion</a:t>
            </a:r>
          </a:p>
        </p:txBody>
      </p:sp>
    </p:spTree>
    <p:extLst>
      <p:ext uri="{BB962C8B-B14F-4D97-AF65-F5344CB8AC3E}">
        <p14:creationId xmlns:p14="http://schemas.microsoft.com/office/powerpoint/2010/main" val="390059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8108-81E8-4F9E-80CF-8421333409E2}"/>
              </a:ext>
            </a:extLst>
          </p:cNvPr>
          <p:cNvSpPr>
            <a:spLocks noGrp="1"/>
          </p:cNvSpPr>
          <p:nvPr>
            <p:ph type="title"/>
          </p:nvPr>
        </p:nvSpPr>
        <p:spPr>
          <a:xfrm>
            <a:off x="90054" y="235816"/>
            <a:ext cx="10515600" cy="540040"/>
          </a:xfrm>
        </p:spPr>
        <p:txBody>
          <a:bodyPr/>
          <a:lstStyle/>
          <a:p>
            <a:r>
              <a:rPr lang="en-US" dirty="0">
                <a:latin typeface="Source Sans Pro" panose="020B0503030403020204" pitchFamily="34" charset="0"/>
                <a:ea typeface="Source Sans Pro" panose="020B0503030403020204" pitchFamily="34" charset="0"/>
              </a:rPr>
              <a:t>Motivation</a:t>
            </a:r>
          </a:p>
        </p:txBody>
      </p:sp>
      <p:graphicFrame>
        <p:nvGraphicFramePr>
          <p:cNvPr id="7" name="Content Placeholder 6">
            <a:extLst>
              <a:ext uri="{FF2B5EF4-FFF2-40B4-BE49-F238E27FC236}">
                <a16:creationId xmlns:a16="http://schemas.microsoft.com/office/drawing/2014/main" id="{29E55A6E-546E-4AEA-9603-E3C2026B15E6}"/>
              </a:ext>
            </a:extLst>
          </p:cNvPr>
          <p:cNvGraphicFramePr>
            <a:graphicFrameLocks noGrp="1"/>
          </p:cNvGraphicFramePr>
          <p:nvPr>
            <p:ph idx="1"/>
            <p:extLst>
              <p:ext uri="{D42A27DB-BD31-4B8C-83A1-F6EECF244321}">
                <p14:modId xmlns:p14="http://schemas.microsoft.com/office/powerpoint/2010/main" val="3992381337"/>
              </p:ext>
            </p:extLst>
          </p:nvPr>
        </p:nvGraphicFramePr>
        <p:xfrm>
          <a:off x="1195388" y="990600"/>
          <a:ext cx="9601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EBAE1A09-6612-456F-AF97-BB0B268C6680}"/>
              </a:ext>
            </a:extLst>
          </p:cNvPr>
          <p:cNvSpPr>
            <a:spLocks noGrp="1"/>
          </p:cNvSpPr>
          <p:nvPr>
            <p:ph type="sldNum" sz="quarter" idx="12"/>
          </p:nvPr>
        </p:nvSpPr>
        <p:spPr/>
        <p:txBody>
          <a:bodyPr/>
          <a:lstStyle/>
          <a:p>
            <a:fld id="{2BF1413A-729A-422E-87D4-4EA9BD488A5E}" type="slidenum">
              <a:rPr lang="en-US" smtClean="0"/>
              <a:t>5</a:t>
            </a:fld>
            <a:endParaRPr lang="en-US"/>
          </a:p>
        </p:txBody>
      </p:sp>
    </p:spTree>
    <p:extLst>
      <p:ext uri="{BB962C8B-B14F-4D97-AF65-F5344CB8AC3E}">
        <p14:creationId xmlns:p14="http://schemas.microsoft.com/office/powerpoint/2010/main" val="220384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AA9E-4F9A-417D-8496-5D7F8E2C033C}"/>
              </a:ext>
            </a:extLst>
          </p:cNvPr>
          <p:cNvSpPr>
            <a:spLocks noGrp="1"/>
          </p:cNvSpPr>
          <p:nvPr>
            <p:ph type="title"/>
          </p:nvPr>
        </p:nvSpPr>
        <p:spPr>
          <a:xfrm>
            <a:off x="149711" y="345885"/>
            <a:ext cx="10515600" cy="660901"/>
          </a:xfrm>
        </p:spPr>
        <p:txBody>
          <a:bodyPr/>
          <a:lstStyle/>
          <a:p>
            <a:r>
              <a:rPr lang="en-US" dirty="0">
                <a:latin typeface="Source Sans Pro" panose="020B0503030403020204" pitchFamily="34" charset="0"/>
                <a:ea typeface="Source Sans Pro" panose="020B0503030403020204" pitchFamily="34" charset="0"/>
              </a:rPr>
              <a:t>Discussion</a:t>
            </a:r>
          </a:p>
        </p:txBody>
      </p:sp>
      <p:sp>
        <p:nvSpPr>
          <p:cNvPr id="4" name="Slide Number Placeholder 3">
            <a:extLst>
              <a:ext uri="{FF2B5EF4-FFF2-40B4-BE49-F238E27FC236}">
                <a16:creationId xmlns:a16="http://schemas.microsoft.com/office/drawing/2014/main" id="{4524E266-4B09-4A4F-8709-BA0776024AB9}"/>
              </a:ext>
            </a:extLst>
          </p:cNvPr>
          <p:cNvSpPr>
            <a:spLocks noGrp="1"/>
          </p:cNvSpPr>
          <p:nvPr>
            <p:ph type="sldNum" sz="quarter" idx="12"/>
          </p:nvPr>
        </p:nvSpPr>
        <p:spPr/>
        <p:txBody>
          <a:bodyPr/>
          <a:lstStyle/>
          <a:p>
            <a:fld id="{2BF1413A-729A-422E-87D4-4EA9BD488A5E}" type="slidenum">
              <a:rPr lang="en-US" smtClean="0"/>
              <a:t>50</a:t>
            </a:fld>
            <a:endParaRPr lang="en-US"/>
          </a:p>
        </p:txBody>
      </p:sp>
      <p:sp>
        <p:nvSpPr>
          <p:cNvPr id="6" name="Content Placeholder 2">
            <a:extLst>
              <a:ext uri="{FF2B5EF4-FFF2-40B4-BE49-F238E27FC236}">
                <a16:creationId xmlns:a16="http://schemas.microsoft.com/office/drawing/2014/main" id="{3ED40EDC-9128-4E17-865A-737CE0F54F72}"/>
              </a:ext>
            </a:extLst>
          </p:cNvPr>
          <p:cNvSpPr txBox="1">
            <a:spLocks/>
          </p:cNvSpPr>
          <p:nvPr/>
        </p:nvSpPr>
        <p:spPr>
          <a:xfrm>
            <a:off x="536857" y="1419022"/>
            <a:ext cx="11118285" cy="22794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sz="1800" b="1" dirty="0">
                <a:latin typeface="Calibri" panose="020F0502020204030204" pitchFamily="34" charset="0"/>
                <a:cs typeface="Calibri" panose="020F0502020204030204" pitchFamily="34" charset="0"/>
              </a:rPr>
              <a:t>Limitations</a:t>
            </a:r>
          </a:p>
          <a:p>
            <a:pPr lvl="1">
              <a:buFontTx/>
              <a:buChar char="-"/>
            </a:pPr>
            <a:r>
              <a:rPr lang="en-US" dirty="0">
                <a:latin typeface="Calibri" panose="020F0502020204030204" pitchFamily="34" charset="0"/>
                <a:cs typeface="Calibri" panose="020F0502020204030204" pitchFamily="34" charset="0"/>
              </a:rPr>
              <a:t>Slow training time prevented the usage of cross validation.</a:t>
            </a:r>
          </a:p>
          <a:p>
            <a:pPr lvl="1">
              <a:buFontTx/>
              <a:buChar char="-"/>
            </a:pPr>
            <a:r>
              <a:rPr lang="en-US" dirty="0">
                <a:latin typeface="Calibri" panose="020F0502020204030204" pitchFamily="34" charset="0"/>
                <a:cs typeface="Calibri" panose="020F0502020204030204" pitchFamily="34" charset="0"/>
              </a:rPr>
              <a:t>Using Stratified splitting.</a:t>
            </a:r>
          </a:p>
          <a:p>
            <a:pPr lvl="1">
              <a:buFontTx/>
              <a:buChar char="-"/>
            </a:pPr>
            <a:r>
              <a:rPr lang="en-US" dirty="0">
                <a:latin typeface="Calibri" panose="020F0502020204030204" pitchFamily="34" charset="0"/>
                <a:cs typeface="Calibri" panose="020F0502020204030204" pitchFamily="34" charset="0"/>
              </a:rPr>
              <a:t>Apply insufficient number of hyperparameter combinations in hyperparameter tuning process.</a:t>
            </a:r>
          </a:p>
          <a:p>
            <a:pPr lvl="1">
              <a:buFontTx/>
              <a:buChar char="-"/>
            </a:pPr>
            <a:r>
              <a:rPr lang="en-US" dirty="0">
                <a:latin typeface="Calibri" panose="020F0502020204030204" pitchFamily="34" charset="0"/>
                <a:cs typeface="Calibri" panose="020F0502020204030204" pitchFamily="34" charset="0"/>
              </a:rPr>
              <a:t> Although we mentioned in the proposal that we will use SVM algorithm, but we don’t use it since the kernel trick needs high resources. </a:t>
            </a:r>
          </a:p>
        </p:txBody>
      </p:sp>
    </p:spTree>
    <p:extLst>
      <p:ext uri="{BB962C8B-B14F-4D97-AF65-F5344CB8AC3E}">
        <p14:creationId xmlns:p14="http://schemas.microsoft.com/office/powerpoint/2010/main" val="300071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23D8-680E-414A-9AC7-5E45DEDC68A8}"/>
              </a:ext>
            </a:extLst>
          </p:cNvPr>
          <p:cNvSpPr>
            <a:spLocks noGrp="1"/>
          </p:cNvSpPr>
          <p:nvPr>
            <p:ph type="title"/>
          </p:nvPr>
        </p:nvSpPr>
        <p:spPr>
          <a:xfrm>
            <a:off x="149711" y="152400"/>
            <a:ext cx="10515600" cy="590402"/>
          </a:xfrm>
        </p:spPr>
        <p:txBody>
          <a:bodyPr>
            <a:noAutofit/>
          </a:bodyPr>
          <a:lstStyle/>
          <a:p>
            <a:r>
              <a:rPr lang="en-US" sz="3600" dirty="0">
                <a:latin typeface="Source Sans Pro" panose="020B0503030403020204" pitchFamily="34" charset="0"/>
                <a:ea typeface="Source Sans Pro" panose="020B0503030403020204" pitchFamily="34" charset="0"/>
              </a:rPr>
              <a:t>Conclusion </a:t>
            </a:r>
          </a:p>
        </p:txBody>
      </p:sp>
      <p:sp>
        <p:nvSpPr>
          <p:cNvPr id="4" name="Slide Number Placeholder 3">
            <a:extLst>
              <a:ext uri="{FF2B5EF4-FFF2-40B4-BE49-F238E27FC236}">
                <a16:creationId xmlns:a16="http://schemas.microsoft.com/office/drawing/2014/main" id="{74893070-29E9-491A-B83C-5DDC72EE37E6}"/>
              </a:ext>
            </a:extLst>
          </p:cNvPr>
          <p:cNvSpPr>
            <a:spLocks noGrp="1"/>
          </p:cNvSpPr>
          <p:nvPr>
            <p:ph type="sldNum" sz="quarter" idx="12"/>
          </p:nvPr>
        </p:nvSpPr>
        <p:spPr/>
        <p:txBody>
          <a:bodyPr/>
          <a:lstStyle/>
          <a:p>
            <a:fld id="{2BF1413A-729A-422E-87D4-4EA9BD488A5E}" type="slidenum">
              <a:rPr lang="en-US" smtClean="0"/>
              <a:t>51</a:t>
            </a:fld>
            <a:endParaRPr lang="en-US"/>
          </a:p>
        </p:txBody>
      </p:sp>
      <p:sp>
        <p:nvSpPr>
          <p:cNvPr id="6" name="Rectangle 5">
            <a:extLst>
              <a:ext uri="{FF2B5EF4-FFF2-40B4-BE49-F238E27FC236}">
                <a16:creationId xmlns:a16="http://schemas.microsoft.com/office/drawing/2014/main" id="{6C0A4DD6-F64E-4718-89C7-E277E0577B9D}"/>
              </a:ext>
            </a:extLst>
          </p:cNvPr>
          <p:cNvSpPr/>
          <p:nvPr/>
        </p:nvSpPr>
        <p:spPr>
          <a:xfrm>
            <a:off x="180108" y="972496"/>
            <a:ext cx="11404086" cy="4685898"/>
          </a:xfrm>
          <a:prstGeom prst="rect">
            <a:avLst/>
          </a:prstGeom>
        </p:spPr>
        <p:txBody>
          <a:bodyPr wrap="square">
            <a:spAutoFit/>
          </a:bodyPr>
          <a:lstStyle/>
          <a:p>
            <a:pPr algn="just"/>
            <a:r>
              <a:rPr lang="en-US" b="1" dirty="0">
                <a:latin typeface="Calibri" panose="020F0502020204030204" pitchFamily="34" charset="0"/>
                <a:cs typeface="Calibri" panose="020F0502020204030204" pitchFamily="34" charset="0"/>
              </a:rPr>
              <a:t>1. Class Imbalance Matters: </a:t>
            </a:r>
            <a:r>
              <a:rPr lang="en-US" dirty="0">
                <a:latin typeface="Calibri" panose="020F0502020204030204" pitchFamily="34" charset="0"/>
                <a:cs typeface="Calibri" panose="020F0502020204030204" pitchFamily="34" charset="0"/>
              </a:rPr>
              <a:t>Addressing class imbalance is crucial for better model performance, fairness, and generalization in fraud detection.</a:t>
            </a:r>
          </a:p>
          <a:p>
            <a:pPr algn="just"/>
            <a:endParaRPr lang="en-US" sz="900" dirty="0"/>
          </a:p>
          <a:p>
            <a:pPr algn="just"/>
            <a:r>
              <a:rPr lang="en-US" b="1" dirty="0">
                <a:latin typeface="Calibri" panose="020F0502020204030204" pitchFamily="34" charset="0"/>
                <a:cs typeface="Calibri" panose="020F0502020204030204" pitchFamily="34" charset="0"/>
              </a:rPr>
              <a:t>2. Fairness Consideration: </a:t>
            </a:r>
            <a:r>
              <a:rPr lang="en-US" dirty="0">
                <a:latin typeface="Calibri" panose="020F0502020204030204" pitchFamily="34" charset="0"/>
                <a:cs typeface="Calibri" panose="020F0502020204030204" pitchFamily="34" charset="0"/>
              </a:rPr>
              <a:t>We evaluated fairness using Predictive Equality. Ensemble models like BalancedRandomForestClassifier and AdaBoost achieved good fairness results.</a:t>
            </a:r>
          </a:p>
          <a:p>
            <a:pPr algn="just"/>
            <a:endParaRPr lang="en-US" sz="1200" dirty="0"/>
          </a:p>
          <a:p>
            <a:pPr algn="just"/>
            <a:r>
              <a:rPr lang="en-US" b="1" dirty="0">
                <a:latin typeface="Calibri" panose="020F0502020204030204" pitchFamily="34" charset="0"/>
                <a:cs typeface="Calibri" panose="020F0502020204030204" pitchFamily="34" charset="0"/>
              </a:rPr>
              <a:t>3. Fraud Detection Performance: </a:t>
            </a:r>
            <a:r>
              <a:rPr lang="en-US" dirty="0">
                <a:latin typeface="Calibri" panose="020F0502020204030204" pitchFamily="34" charset="0"/>
                <a:cs typeface="Calibri" panose="020F0502020204030204" pitchFamily="34" charset="0"/>
              </a:rPr>
              <a:t>CatBoost consistently performed well in detecting fraud, making it a strong candidate for fraud detection applications.</a:t>
            </a:r>
          </a:p>
          <a:p>
            <a:pPr algn="just"/>
            <a:endParaRPr lang="en-US" sz="1100" dirty="0"/>
          </a:p>
          <a:p>
            <a:pPr algn="just"/>
            <a:r>
              <a:rPr lang="en-US" b="1" dirty="0">
                <a:latin typeface="Calibri" panose="020F0502020204030204" pitchFamily="34" charset="0"/>
                <a:cs typeface="Calibri" panose="020F0502020204030204" pitchFamily="34" charset="0"/>
              </a:rPr>
              <a:t>4. Ensemble Models Shine: </a:t>
            </a:r>
            <a:r>
              <a:rPr lang="en-US" dirty="0">
                <a:latin typeface="Calibri" panose="020F0502020204030204" pitchFamily="34" charset="0"/>
                <a:cs typeface="Calibri" panose="020F0502020204030204" pitchFamily="34" charset="0"/>
              </a:rPr>
              <a:t>Models from the imblearn library automatically handle class imbalance and improve both performance and fairness.</a:t>
            </a:r>
          </a:p>
          <a:p>
            <a:pPr algn="just"/>
            <a:endParaRPr lang="en-US" sz="1100" dirty="0"/>
          </a:p>
          <a:p>
            <a:pPr algn="just"/>
            <a:r>
              <a:rPr lang="en-US" b="1" dirty="0">
                <a:latin typeface="Calibri" panose="020F0502020204030204" pitchFamily="34" charset="0"/>
                <a:cs typeface="Calibri" panose="020F0502020204030204" pitchFamily="34" charset="0"/>
              </a:rPr>
              <a:t>5. Model Variants: </a:t>
            </a:r>
            <a:r>
              <a:rPr lang="en-US" dirty="0">
                <a:latin typeface="Calibri" panose="020F0502020204030204" pitchFamily="34" charset="0"/>
                <a:cs typeface="Calibri" panose="020F0502020204030204" pitchFamily="34" charset="0"/>
              </a:rPr>
              <a:t>AdaBoost variants showed similar fairness results. CatBoost variants had varying fairness and fraud detection performance.</a:t>
            </a:r>
          </a:p>
          <a:p>
            <a:pPr algn="just"/>
            <a:r>
              <a:rPr lang="en-AE" sz="1050" dirty="0"/>
              <a:t> </a:t>
            </a:r>
            <a:endParaRPr lang="en-US" sz="1050" dirty="0"/>
          </a:p>
          <a:p>
            <a:pPr algn="just"/>
            <a:r>
              <a:rPr lang="en-US" b="1" dirty="0">
                <a:latin typeface="Calibri" panose="020F0502020204030204" pitchFamily="34" charset="0"/>
                <a:cs typeface="Calibri" panose="020F0502020204030204" pitchFamily="34" charset="0"/>
              </a:rPr>
              <a:t>6. Data Preprocessing Matters: </a:t>
            </a:r>
            <a:r>
              <a:rPr lang="en-US" dirty="0">
                <a:latin typeface="Calibri" panose="020F0502020204030204" pitchFamily="34" charset="0"/>
                <a:cs typeface="Calibri" panose="020F0502020204030204" pitchFamily="34" charset="0"/>
              </a:rPr>
              <a:t>Proper data preprocessing, including handling missing values and scaling, contributed to better model results.</a:t>
            </a:r>
          </a:p>
          <a:p>
            <a:pPr algn="just"/>
            <a:endParaRPr lang="en-US" sz="1100" dirty="0"/>
          </a:p>
          <a:p>
            <a:pPr algn="just"/>
            <a:r>
              <a:rPr lang="en-US" b="1" dirty="0">
                <a:latin typeface="Calibri" panose="020F0502020204030204" pitchFamily="34" charset="0"/>
                <a:cs typeface="Calibri" panose="020F0502020204030204" pitchFamily="34" charset="0"/>
              </a:rPr>
              <a:t>7. Choose Wisely: </a:t>
            </a:r>
            <a:r>
              <a:rPr lang="en-US" dirty="0">
                <a:latin typeface="Calibri" panose="020F0502020204030204" pitchFamily="34" charset="0"/>
                <a:cs typeface="Calibri" panose="020F0502020204030204" pitchFamily="34" charset="0"/>
              </a:rPr>
              <a:t>The final model choice depends on your priorities—prioritize fairness.</a:t>
            </a:r>
          </a:p>
        </p:txBody>
      </p:sp>
    </p:spTree>
    <p:extLst>
      <p:ext uri="{BB962C8B-B14F-4D97-AF65-F5344CB8AC3E}">
        <p14:creationId xmlns:p14="http://schemas.microsoft.com/office/powerpoint/2010/main" val="808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6002-CD95-4709-B3C4-901BE12A5163}"/>
              </a:ext>
            </a:extLst>
          </p:cNvPr>
          <p:cNvSpPr>
            <a:spLocks noGrp="1"/>
          </p:cNvSpPr>
          <p:nvPr>
            <p:ph type="title"/>
          </p:nvPr>
        </p:nvSpPr>
        <p:spPr>
          <a:xfrm>
            <a:off x="0" y="2871560"/>
            <a:ext cx="2387277" cy="557440"/>
          </a:xfrm>
        </p:spPr>
        <p:txBody>
          <a:bodyPr/>
          <a:lstStyle/>
          <a:p>
            <a:r>
              <a:rPr lang="en-AE" dirty="0"/>
              <a:t>W</a:t>
            </a:r>
            <a:r>
              <a:rPr lang="en-US" dirty="0" err="1"/>
              <a:t>ork</a:t>
            </a:r>
            <a:r>
              <a:rPr lang="en-US" dirty="0"/>
              <a:t> Load</a:t>
            </a:r>
          </a:p>
        </p:txBody>
      </p:sp>
      <p:sp>
        <p:nvSpPr>
          <p:cNvPr id="4" name="Slide Number Placeholder 3">
            <a:extLst>
              <a:ext uri="{FF2B5EF4-FFF2-40B4-BE49-F238E27FC236}">
                <a16:creationId xmlns:a16="http://schemas.microsoft.com/office/drawing/2014/main" id="{69E6E724-1B9B-4575-97A9-B748855EF4B8}"/>
              </a:ext>
            </a:extLst>
          </p:cNvPr>
          <p:cNvSpPr>
            <a:spLocks noGrp="1"/>
          </p:cNvSpPr>
          <p:nvPr>
            <p:ph type="sldNum" sz="quarter" idx="12"/>
          </p:nvPr>
        </p:nvSpPr>
        <p:spPr/>
        <p:txBody>
          <a:bodyPr/>
          <a:lstStyle/>
          <a:p>
            <a:fld id="{2BF1413A-729A-422E-87D4-4EA9BD488A5E}" type="slidenum">
              <a:rPr lang="en-US" smtClean="0"/>
              <a:t>52</a:t>
            </a:fld>
            <a:endParaRPr lang="en-US"/>
          </a:p>
        </p:txBody>
      </p:sp>
      <p:graphicFrame>
        <p:nvGraphicFramePr>
          <p:cNvPr id="5" name="Table 4">
            <a:extLst>
              <a:ext uri="{FF2B5EF4-FFF2-40B4-BE49-F238E27FC236}">
                <a16:creationId xmlns:a16="http://schemas.microsoft.com/office/drawing/2014/main" id="{E6F7E04C-7AD0-4148-8F0E-6768B2162FC9}"/>
              </a:ext>
            </a:extLst>
          </p:cNvPr>
          <p:cNvGraphicFramePr>
            <a:graphicFrameLocks noGrp="1"/>
          </p:cNvGraphicFramePr>
          <p:nvPr>
            <p:extLst>
              <p:ext uri="{D42A27DB-BD31-4B8C-83A1-F6EECF244321}">
                <p14:modId xmlns:p14="http://schemas.microsoft.com/office/powerpoint/2010/main" val="348924420"/>
              </p:ext>
            </p:extLst>
          </p:nvPr>
        </p:nvGraphicFramePr>
        <p:xfrm>
          <a:off x="2387277" y="194887"/>
          <a:ext cx="9314548" cy="5910786"/>
        </p:xfrm>
        <a:graphic>
          <a:graphicData uri="http://schemas.openxmlformats.org/drawingml/2006/table">
            <a:tbl>
              <a:tblPr firstRow="1" firstCol="1" bandRow="1">
                <a:tableStyleId>{F5AB1C69-6EDB-4FF4-983F-18BD219EF322}</a:tableStyleId>
              </a:tblPr>
              <a:tblGrid>
                <a:gridCol w="2216726">
                  <a:extLst>
                    <a:ext uri="{9D8B030D-6E8A-4147-A177-3AD203B41FA5}">
                      <a16:colId xmlns:a16="http://schemas.microsoft.com/office/drawing/2014/main" val="2546489303"/>
                    </a:ext>
                  </a:extLst>
                </a:gridCol>
                <a:gridCol w="4467710">
                  <a:extLst>
                    <a:ext uri="{9D8B030D-6E8A-4147-A177-3AD203B41FA5}">
                      <a16:colId xmlns:a16="http://schemas.microsoft.com/office/drawing/2014/main" val="1890844763"/>
                    </a:ext>
                  </a:extLst>
                </a:gridCol>
                <a:gridCol w="2630112">
                  <a:extLst>
                    <a:ext uri="{9D8B030D-6E8A-4147-A177-3AD203B41FA5}">
                      <a16:colId xmlns:a16="http://schemas.microsoft.com/office/drawing/2014/main" val="518619614"/>
                    </a:ext>
                  </a:extLst>
                </a:gridCol>
              </a:tblGrid>
              <a:tr h="166847">
                <a:tc rowSpan="5">
                  <a:txBody>
                    <a:bodyPr/>
                    <a:lstStyle/>
                    <a:p>
                      <a:pPr>
                        <a:lnSpc>
                          <a:spcPct val="107000"/>
                        </a:lnSpc>
                        <a:spcAft>
                          <a:spcPts val="0"/>
                        </a:spcAft>
                      </a:pPr>
                      <a:r>
                        <a:rPr lang="en-US" sz="1600" dirty="0">
                          <a:solidFill>
                            <a:schemeClr val="tx2"/>
                          </a:solidFill>
                          <a:effectLst>
                            <a:innerShdw blurRad="63500" dist="50800" dir="10800000">
                              <a:prstClr val="black">
                                <a:alpha val="50000"/>
                              </a:prstClr>
                            </a:innerShdw>
                          </a:effectLst>
                        </a:rPr>
                        <a:t>Classes</a:t>
                      </a:r>
                      <a:endParaRPr lang="en-US" sz="16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07000"/>
                        </a:lnSpc>
                        <a:spcAft>
                          <a:spcPts val="0"/>
                        </a:spcAft>
                      </a:pPr>
                      <a:r>
                        <a:rPr lang="en-US" sz="1100">
                          <a:solidFill>
                            <a:schemeClr val="tx2"/>
                          </a:solidFill>
                          <a:effectLst>
                            <a:innerShdw blurRad="63500" dist="50800" dir="10800000">
                              <a:prstClr val="black">
                                <a:alpha val="50000"/>
                              </a:prstClr>
                            </a:innerShdw>
                          </a:effectLst>
                        </a:rPr>
                        <a:t> </a:t>
                      </a:r>
                      <a:endParaRPr lang="en-US" sz="11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400322905"/>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Data Cleaning</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Hassan Ahmed</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157127"/>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Data Preprocessing</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Amr Sayed</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708815"/>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Modeling</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Bilal Morsy</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019793"/>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NN Modeling</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Omar Amer</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081787"/>
                  </a:ext>
                </a:extLst>
              </a:tr>
              <a:tr h="182020">
                <a:tc rowSpan="3">
                  <a:txBody>
                    <a:bodyPr/>
                    <a:lstStyle/>
                    <a:p>
                      <a:pPr>
                        <a:lnSpc>
                          <a:spcPct val="107000"/>
                        </a:lnSpc>
                        <a:spcAft>
                          <a:spcPts val="0"/>
                        </a:spcAft>
                      </a:pPr>
                      <a:r>
                        <a:rPr lang="en-US" sz="1600" dirty="0">
                          <a:solidFill>
                            <a:schemeClr val="tx2"/>
                          </a:solidFill>
                          <a:effectLst>
                            <a:innerShdw blurRad="63500" dist="50800" dir="10800000">
                              <a:prstClr val="black">
                                <a:alpha val="50000"/>
                              </a:prstClr>
                            </a:innerShdw>
                          </a:effectLst>
                        </a:rPr>
                        <a:t>Step 0</a:t>
                      </a:r>
                      <a:endParaRPr lang="en-US" sz="16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 </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27355907"/>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EDA</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Bilal Morsy</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221851"/>
                  </a:ext>
                </a:extLst>
              </a:tr>
              <a:tr h="91321">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Comparing Variance Datasets</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Amr Sayed</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909557"/>
                  </a:ext>
                </a:extLst>
              </a:tr>
              <a:tr h="182020">
                <a:tc rowSpan="5">
                  <a:txBody>
                    <a:bodyPr/>
                    <a:lstStyle/>
                    <a:p>
                      <a:pPr>
                        <a:lnSpc>
                          <a:spcPct val="107000"/>
                        </a:lnSpc>
                        <a:spcAft>
                          <a:spcPts val="0"/>
                        </a:spcAft>
                      </a:pPr>
                      <a:r>
                        <a:rPr lang="en-US" sz="1600" dirty="0">
                          <a:solidFill>
                            <a:schemeClr val="tx2"/>
                          </a:solidFill>
                          <a:effectLst>
                            <a:innerShdw blurRad="63500" dist="50800" dir="10800000">
                              <a:prstClr val="black">
                                <a:alpha val="50000"/>
                              </a:prstClr>
                            </a:innerShdw>
                          </a:effectLst>
                        </a:rPr>
                        <a:t>Step 1 </a:t>
                      </a:r>
                      <a:endParaRPr lang="en-US" sz="16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 </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78489557"/>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LGBM &amp; Random Forest</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Amr Sayed</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7038341"/>
                  </a:ext>
                </a:extLst>
              </a:tr>
              <a:tr h="182020">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XGBoost and AdaBoost</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Hassan Ahmed</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911718"/>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Logistic Regression and Neural Networks</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Omar Amer</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672831"/>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CatBoost</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Bilal Morsy</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598699"/>
                  </a:ext>
                </a:extLst>
              </a:tr>
              <a:tr h="182020">
                <a:tc rowSpan="5">
                  <a:txBody>
                    <a:bodyPr/>
                    <a:lstStyle/>
                    <a:p>
                      <a:pPr>
                        <a:lnSpc>
                          <a:spcPct val="107000"/>
                        </a:lnSpc>
                        <a:spcAft>
                          <a:spcPts val="0"/>
                        </a:spcAft>
                      </a:pPr>
                      <a:r>
                        <a:rPr lang="en-US" sz="1600">
                          <a:solidFill>
                            <a:schemeClr val="tx2"/>
                          </a:solidFill>
                          <a:effectLst>
                            <a:innerShdw blurRad="63500" dist="50800" dir="10800000">
                              <a:prstClr val="black">
                                <a:alpha val="50000"/>
                              </a:prstClr>
                            </a:innerShdw>
                          </a:effectLst>
                        </a:rPr>
                        <a:t>Step 2</a:t>
                      </a:r>
                      <a:endParaRPr lang="en-US" sz="16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 </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719999595"/>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Pipeline 1</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Amr Sayed</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495030"/>
                  </a:ext>
                </a:extLst>
              </a:tr>
              <a:tr h="182020">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Pipeline 2</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Bilal Morsy</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8416260"/>
                  </a:ext>
                </a:extLst>
              </a:tr>
              <a:tr h="182020">
                <a:tc vMerge="1">
                  <a:txBody>
                    <a:bodyPr/>
                    <a:lstStyle/>
                    <a:p>
                      <a:endParaRPr lang="en-US"/>
                    </a:p>
                  </a:txBody>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Pipeline 3</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Omar Amer</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576622"/>
                  </a:ext>
                </a:extLst>
              </a:tr>
              <a:tr h="182020">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Pipeline 4</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Hassan Ahmed</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578548"/>
                  </a:ext>
                </a:extLst>
              </a:tr>
              <a:tr h="182020">
                <a:tc rowSpan="8">
                  <a:txBody>
                    <a:bodyPr/>
                    <a:lstStyle/>
                    <a:p>
                      <a:pPr>
                        <a:lnSpc>
                          <a:spcPct val="107000"/>
                        </a:lnSpc>
                        <a:spcAft>
                          <a:spcPts val="0"/>
                        </a:spcAft>
                      </a:pPr>
                      <a:r>
                        <a:rPr lang="en-US" sz="1600">
                          <a:solidFill>
                            <a:schemeClr val="tx2"/>
                          </a:solidFill>
                          <a:effectLst>
                            <a:innerShdw blurRad="63500" dist="50800" dir="10800000">
                              <a:prstClr val="black">
                                <a:alpha val="50000"/>
                              </a:prstClr>
                            </a:innerShdw>
                          </a:effectLst>
                        </a:rPr>
                        <a:t>Step 3</a:t>
                      </a:r>
                      <a:endParaRPr lang="en-US" sz="16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 </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82936283"/>
                  </a:ext>
                </a:extLst>
              </a:tr>
              <a:tr h="182020">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Under Sampling</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Amr Sayed</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58100"/>
                  </a:ext>
                </a:extLst>
              </a:tr>
              <a:tr h="182020">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Over Sampling</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Amr Sayed</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926363"/>
                  </a:ext>
                </a:extLst>
              </a:tr>
              <a:tr h="182020">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Under Sampling then Over Sampling</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Bilal Morsy</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827191"/>
                  </a:ext>
                </a:extLst>
              </a:tr>
              <a:tr h="182020">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SMOTE - NC</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Bilal Morsy</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3847790"/>
                  </a:ext>
                </a:extLst>
              </a:tr>
              <a:tr h="182020">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Imblearn ensemble</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Omar Amer</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7553931"/>
                  </a:ext>
                </a:extLst>
              </a:tr>
              <a:tr h="182020">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Near miss and SMOTE - NC</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Hassan Ahmed</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24384"/>
                  </a:ext>
                </a:extLst>
              </a:tr>
              <a:tr h="318521">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Near miss and SMOTE – NC and Stratifying</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Omar Amer</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54994"/>
                  </a:ext>
                </a:extLst>
              </a:tr>
              <a:tr h="242590">
                <a:tc>
                  <a:txBody>
                    <a:bodyPr/>
                    <a:lstStyle/>
                    <a:p>
                      <a:pPr>
                        <a:lnSpc>
                          <a:spcPct val="107000"/>
                        </a:lnSpc>
                        <a:spcAft>
                          <a:spcPts val="0"/>
                        </a:spcAft>
                      </a:pPr>
                      <a:r>
                        <a:rPr lang="en-US" sz="1600">
                          <a:solidFill>
                            <a:schemeClr val="tx2"/>
                          </a:solidFill>
                          <a:effectLst>
                            <a:innerShdw blurRad="63500" dist="50800" dir="10800000">
                              <a:prstClr val="black">
                                <a:alpha val="50000"/>
                              </a:prstClr>
                            </a:innerShdw>
                          </a:effectLst>
                        </a:rPr>
                        <a:t>Step 4</a:t>
                      </a:r>
                      <a:endParaRPr lang="en-US" sz="16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 </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88444879"/>
                  </a:ext>
                </a:extLst>
              </a:tr>
              <a:tr h="318521">
                <a:tc>
                  <a:txBody>
                    <a:bodyPr/>
                    <a:lstStyle/>
                    <a:p>
                      <a:pPr>
                        <a:lnSpc>
                          <a:spcPct val="107000"/>
                        </a:lnSpc>
                        <a:spcAft>
                          <a:spcPts val="0"/>
                        </a:spcAft>
                      </a:pPr>
                      <a:r>
                        <a:rPr lang="en-US" sz="1600">
                          <a:solidFill>
                            <a:schemeClr val="tx2"/>
                          </a:solidFill>
                          <a:effectLst>
                            <a:innerShdw blurRad="63500" dist="50800" dir="10800000">
                              <a:prstClr val="black">
                                <a:alpha val="50000"/>
                              </a:prstClr>
                            </a:innerShdw>
                          </a:effectLst>
                        </a:rPr>
                        <a:t> </a:t>
                      </a:r>
                      <a:endParaRPr lang="en-US" sz="16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(CatBoost and AdaBoost and comparison)</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Hassan Ahmed</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571607"/>
                  </a:ext>
                </a:extLst>
              </a:tr>
              <a:tr h="182020">
                <a:tc rowSpan="2">
                  <a:txBody>
                    <a:bodyPr/>
                    <a:lstStyle/>
                    <a:p>
                      <a:pPr>
                        <a:lnSpc>
                          <a:spcPct val="107000"/>
                        </a:lnSpc>
                        <a:spcAft>
                          <a:spcPts val="0"/>
                        </a:spcAft>
                      </a:pPr>
                      <a:r>
                        <a:rPr lang="en-US" sz="1600" dirty="0">
                          <a:solidFill>
                            <a:schemeClr val="tx2"/>
                          </a:solidFill>
                          <a:effectLst>
                            <a:innerShdw blurRad="63500" dist="50800" dir="10800000">
                              <a:prstClr val="black">
                                <a:alpha val="50000"/>
                              </a:prstClr>
                            </a:innerShdw>
                          </a:effectLst>
                        </a:rPr>
                        <a:t>Readme</a:t>
                      </a:r>
                      <a:endParaRPr lang="en-US" sz="16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 </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2769386"/>
                  </a:ext>
                </a:extLst>
              </a:tr>
              <a:tr h="209034">
                <a:tc vMerge="1">
                  <a:txBody>
                    <a:bodyPr/>
                    <a:lstStyle/>
                    <a:p>
                      <a:endParaRPr lang="en-US"/>
                    </a:p>
                  </a:txBody>
                  <a:tcPr/>
                </a:tc>
                <a:tc>
                  <a:txBody>
                    <a:bodyPr/>
                    <a:lstStyle/>
                    <a:p>
                      <a:pPr>
                        <a:lnSpc>
                          <a:spcPct val="107000"/>
                        </a:lnSpc>
                        <a:spcAft>
                          <a:spcPts val="0"/>
                        </a:spcAft>
                      </a:pPr>
                      <a:r>
                        <a:rPr lang="en-US" sz="1200">
                          <a:solidFill>
                            <a:schemeClr val="tx2"/>
                          </a:solidFill>
                          <a:effectLst>
                            <a:innerShdw blurRad="63500" dist="50800" dir="10800000">
                              <a:prstClr val="black">
                                <a:alpha val="50000"/>
                              </a:prstClr>
                            </a:innerShdw>
                          </a:effectLst>
                        </a:rPr>
                        <a:t>Readme</a:t>
                      </a:r>
                      <a:endParaRPr lang="en-US" sz="120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dirty="0">
                          <a:solidFill>
                            <a:schemeClr val="tx2"/>
                          </a:solidFill>
                          <a:effectLst>
                            <a:innerShdw blurRad="63500" dist="50800" dir="10800000">
                              <a:prstClr val="black">
                                <a:alpha val="50000"/>
                              </a:prstClr>
                            </a:innerShdw>
                          </a:effectLst>
                        </a:rPr>
                        <a:t>Amr Sayed &amp; Hassan Ahmed</a:t>
                      </a:r>
                      <a:endParaRPr lang="en-US" sz="1200" dirty="0">
                        <a:solidFill>
                          <a:schemeClr val="tx2"/>
                        </a:solidFill>
                        <a:effectLst>
                          <a:innerShdw blurRad="63500" dist="50800" dir="10800000">
                            <a:prstClr val="black">
                              <a:alpha val="50000"/>
                            </a:prstClr>
                          </a:innerShdw>
                        </a:effectLst>
                        <a:latin typeface="Calibri" panose="020F0502020204030204" pitchFamily="34" charset="0"/>
                        <a:ea typeface="Calibri" panose="020F0502020204030204" pitchFamily="34" charset="0"/>
                        <a:cs typeface="Arial" panose="020B0604020202020204" pitchFamily="34" charset="0"/>
                      </a:endParaRPr>
                    </a:p>
                  </a:txBody>
                  <a:tcPr marL="49088" marR="4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4239910"/>
                  </a:ext>
                </a:extLst>
              </a:tr>
            </a:tbl>
          </a:graphicData>
        </a:graphic>
      </p:graphicFrame>
    </p:spTree>
    <p:extLst>
      <p:ext uri="{BB962C8B-B14F-4D97-AF65-F5344CB8AC3E}">
        <p14:creationId xmlns:p14="http://schemas.microsoft.com/office/powerpoint/2010/main" val="32069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6DE3-784D-4CC6-819D-3F60DB747654}"/>
              </a:ext>
            </a:extLst>
          </p:cNvPr>
          <p:cNvSpPr>
            <a:spLocks noGrp="1"/>
          </p:cNvSpPr>
          <p:nvPr>
            <p:ph type="title"/>
          </p:nvPr>
        </p:nvSpPr>
        <p:spPr>
          <a:xfrm>
            <a:off x="1295400" y="2347685"/>
            <a:ext cx="9601200" cy="1492622"/>
          </a:xfrm>
        </p:spPr>
        <p:txBody>
          <a:bodyPr>
            <a:normAutofit/>
          </a:bodyPr>
          <a:lstStyle/>
          <a:p>
            <a:pPr algn="ctr"/>
            <a:r>
              <a:rPr lang="en-AE" sz="8800" dirty="0"/>
              <a:t>T</a:t>
            </a:r>
            <a:r>
              <a:rPr lang="en-US" sz="8800" dirty="0"/>
              <a:t>hank You</a:t>
            </a:r>
          </a:p>
        </p:txBody>
      </p:sp>
      <p:sp>
        <p:nvSpPr>
          <p:cNvPr id="4" name="Slide Number Placeholder 3">
            <a:extLst>
              <a:ext uri="{FF2B5EF4-FFF2-40B4-BE49-F238E27FC236}">
                <a16:creationId xmlns:a16="http://schemas.microsoft.com/office/drawing/2014/main" id="{71BEFCC3-206A-4859-8472-D73A901FC500}"/>
              </a:ext>
            </a:extLst>
          </p:cNvPr>
          <p:cNvSpPr>
            <a:spLocks noGrp="1"/>
          </p:cNvSpPr>
          <p:nvPr>
            <p:ph type="sldNum" sz="quarter" idx="12"/>
          </p:nvPr>
        </p:nvSpPr>
        <p:spPr/>
        <p:txBody>
          <a:bodyPr/>
          <a:lstStyle/>
          <a:p>
            <a:fld id="{2BF1413A-729A-422E-87D4-4EA9BD488A5E}" type="slidenum">
              <a:rPr lang="en-US" smtClean="0"/>
              <a:t>53</a:t>
            </a:fld>
            <a:endParaRPr lang="en-US"/>
          </a:p>
        </p:txBody>
      </p:sp>
    </p:spTree>
    <p:extLst>
      <p:ext uri="{BB962C8B-B14F-4D97-AF65-F5344CB8AC3E}">
        <p14:creationId xmlns:p14="http://schemas.microsoft.com/office/powerpoint/2010/main" val="32039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6F8-D0CB-B048-8FDF-3A92B31746D0}"/>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Dataset and Statistics</a:t>
            </a:r>
          </a:p>
        </p:txBody>
      </p:sp>
      <p:sp>
        <p:nvSpPr>
          <p:cNvPr id="3" name="Text Placeholder 2">
            <a:extLst>
              <a:ext uri="{FF2B5EF4-FFF2-40B4-BE49-F238E27FC236}">
                <a16:creationId xmlns:a16="http://schemas.microsoft.com/office/drawing/2014/main" id="{E2394842-F1D3-DC28-A344-E61303F6E7AE}"/>
              </a:ext>
            </a:extLst>
          </p:cNvPr>
          <p:cNvSpPr>
            <a:spLocks noGrp="1"/>
          </p:cNvSpPr>
          <p:nvPr>
            <p:ph type="body" idx="1"/>
          </p:nvPr>
        </p:nvSpPr>
        <p:spPr/>
        <p:txBody>
          <a:bodyPr>
            <a:normAutofit/>
          </a:bodyPr>
          <a:lstStyle/>
          <a:p>
            <a:r>
              <a:rPr lang="en-US" sz="2400" dirty="0">
                <a:latin typeface="Source Sans Pro" panose="020B0503030403020204" pitchFamily="34" charset="0"/>
                <a:ea typeface="Source Sans Pro" panose="020B0503030403020204" pitchFamily="34" charset="0"/>
              </a:rPr>
              <a:t>In this section we discover the dataset structure and perform EDA.</a:t>
            </a:r>
            <a:endParaRPr lang="en-US" sz="2400" dirty="0"/>
          </a:p>
        </p:txBody>
      </p:sp>
    </p:spTree>
    <p:extLst>
      <p:ext uri="{BB962C8B-B14F-4D97-AF65-F5344CB8AC3E}">
        <p14:creationId xmlns:p14="http://schemas.microsoft.com/office/powerpoint/2010/main" val="166209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73C3-CE58-423C-8540-86F9420C2137}"/>
              </a:ext>
            </a:extLst>
          </p:cNvPr>
          <p:cNvSpPr>
            <a:spLocks noGrp="1"/>
          </p:cNvSpPr>
          <p:nvPr>
            <p:ph type="title"/>
          </p:nvPr>
        </p:nvSpPr>
        <p:spPr>
          <a:xfrm>
            <a:off x="0" y="189636"/>
            <a:ext cx="10515600" cy="741359"/>
          </a:xfrm>
        </p:spPr>
        <p:txBody>
          <a:bodyPr/>
          <a:lstStyle/>
          <a:p>
            <a:r>
              <a:rPr lang="en-US" dirty="0">
                <a:latin typeface="Source Sans Pro" panose="020B0503030403020204" pitchFamily="34" charset="0"/>
                <a:ea typeface="Source Sans Pro" panose="020B0503030403020204" pitchFamily="34" charset="0"/>
              </a:rPr>
              <a:t>Datasets</a:t>
            </a:r>
          </a:p>
        </p:txBody>
      </p:sp>
      <p:sp>
        <p:nvSpPr>
          <p:cNvPr id="3" name="Content Placeholder 2">
            <a:extLst>
              <a:ext uri="{FF2B5EF4-FFF2-40B4-BE49-F238E27FC236}">
                <a16:creationId xmlns:a16="http://schemas.microsoft.com/office/drawing/2014/main" id="{4020578E-0418-4A82-9813-4BED0971E893}"/>
              </a:ext>
            </a:extLst>
          </p:cNvPr>
          <p:cNvSpPr>
            <a:spLocks noGrp="1"/>
          </p:cNvSpPr>
          <p:nvPr>
            <p:ph idx="1"/>
          </p:nvPr>
        </p:nvSpPr>
        <p:spPr>
          <a:xfrm>
            <a:off x="520861" y="1051718"/>
            <a:ext cx="11354763" cy="4754563"/>
          </a:xfrm>
          <a:effectLst>
            <a:outerShdw blurRad="50800" dist="38100" dir="2700000" algn="tl" rotWithShape="0">
              <a:prstClr val="black">
                <a:alpha val="40000"/>
              </a:prstClr>
            </a:outerShdw>
          </a:effectLst>
        </p:spPr>
        <p:txBody>
          <a:bodyPr>
            <a:normAutofit/>
          </a:bodyPr>
          <a:lstStyle/>
          <a:p>
            <a:pPr marL="0" indent="0">
              <a:buNone/>
            </a:pPr>
            <a:endParaRPr lang="en-US" sz="19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rPr>
              <a:t>We used the introduced Bank Account Fraud (BAF) dataset, which is the first publicly available privacy-preserving, large-scale and realistic suite of tabular datasets.</a:t>
            </a:r>
            <a:r>
              <a:rPr lang="en-US" sz="1800" dirty="0">
                <a:latin typeface="Calibri" panose="020F0502020204030204" pitchFamily="34" charset="0"/>
                <a:cs typeface="Calibri" panose="020F0502020204030204" pitchFamily="34" charset="0"/>
              </a:rPr>
              <a:t> BAF suite of datasets has been published at NeurIPS 2022.</a:t>
            </a:r>
          </a:p>
          <a:p>
            <a:pPr marL="0" indent="0" algn="just">
              <a:buNone/>
            </a:pPr>
            <a:r>
              <a:rPr lang="en-US" sz="1800" dirty="0"/>
              <a:t>The suite’s datasets were created using advanced Generative Adversarial Network (GAN) models to ensure the privacy of applicants, which is a growing concern in today’s society and legal landscape.</a:t>
            </a:r>
            <a:endParaRPr lang="en-US" sz="1800" dirty="0">
              <a:latin typeface="Calibri" panose="020F0502020204030204" pitchFamily="34" charset="0"/>
              <a:cs typeface="Calibri" panose="020F0502020204030204" pitchFamily="34" charset="0"/>
            </a:endParaRPr>
          </a:p>
          <a:p>
            <a:pPr marL="0" indent="0">
              <a:buNone/>
            </a:pPr>
            <a:endParaRPr lang="en-US" sz="1200" b="1" dirty="0">
              <a:latin typeface="Source Sans Pro" panose="020B0503030403020204" pitchFamily="34" charset="0"/>
              <a:ea typeface="Source Sans Pro" panose="020B0503030403020204" pitchFamily="34" charset="0"/>
              <a:cs typeface="Calibri" panose="020F0502020204030204" pitchFamily="34" charset="0"/>
            </a:endParaRPr>
          </a:p>
          <a:p>
            <a:pPr marL="0" indent="0">
              <a:buNone/>
            </a:pPr>
            <a:r>
              <a:rPr lang="en-US" b="1" dirty="0">
                <a:latin typeface="Source Sans Pro" panose="020B0503030403020204" pitchFamily="34" charset="0"/>
                <a:ea typeface="Source Sans Pro" panose="020B0503030403020204" pitchFamily="34" charset="0"/>
                <a:cs typeface="Calibri" panose="020F0502020204030204" pitchFamily="34" charset="0"/>
              </a:rPr>
              <a:t>The BAF dataset advantages:</a:t>
            </a:r>
            <a:br>
              <a:rPr lang="en-US" b="1" dirty="0">
                <a:latin typeface="Source Sans Pro" panose="020B0503030403020204" pitchFamily="34" charset="0"/>
                <a:ea typeface="Source Sans Pro" panose="020B0503030403020204" pitchFamily="34" charset="0"/>
                <a:cs typeface="Calibri" panose="020F0502020204030204" pitchFamily="34" charset="0"/>
              </a:rPr>
            </a:br>
            <a:endParaRPr lang="en-US" b="1" dirty="0">
              <a:latin typeface="Source Sans Pro" panose="020B0503030403020204" pitchFamily="34" charset="0"/>
              <a:ea typeface="Source Sans Pro" panose="020B050303040302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AE788DB-130D-405B-AB83-886DE485BE06}"/>
              </a:ext>
            </a:extLst>
          </p:cNvPr>
          <p:cNvSpPr>
            <a:spLocks noGrp="1"/>
          </p:cNvSpPr>
          <p:nvPr>
            <p:ph type="sldNum" sz="quarter" idx="12"/>
          </p:nvPr>
        </p:nvSpPr>
        <p:spPr/>
        <p:txBody>
          <a:bodyPr/>
          <a:lstStyle/>
          <a:p>
            <a:fld id="{2BF1413A-729A-422E-87D4-4EA9BD488A5E}" type="slidenum">
              <a:rPr lang="en-US" smtClean="0"/>
              <a:t>7</a:t>
            </a:fld>
            <a:endParaRPr lang="en-US"/>
          </a:p>
        </p:txBody>
      </p:sp>
      <p:graphicFrame>
        <p:nvGraphicFramePr>
          <p:cNvPr id="8" name="Diagram 7">
            <a:extLst>
              <a:ext uri="{FF2B5EF4-FFF2-40B4-BE49-F238E27FC236}">
                <a16:creationId xmlns:a16="http://schemas.microsoft.com/office/drawing/2014/main" id="{909AF738-06DD-49D6-B480-BCD672BB897C}"/>
              </a:ext>
            </a:extLst>
          </p:cNvPr>
          <p:cNvGraphicFramePr/>
          <p:nvPr>
            <p:extLst>
              <p:ext uri="{D42A27DB-BD31-4B8C-83A1-F6EECF244321}">
                <p14:modId xmlns:p14="http://schemas.microsoft.com/office/powerpoint/2010/main" val="500199944"/>
              </p:ext>
            </p:extLst>
          </p:nvPr>
        </p:nvGraphicFramePr>
        <p:xfrm>
          <a:off x="1496422" y="3428999"/>
          <a:ext cx="10087771" cy="2709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779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A650-4BFA-42D0-9326-7EA5749EB5BB}"/>
              </a:ext>
            </a:extLst>
          </p:cNvPr>
          <p:cNvSpPr>
            <a:spLocks noGrp="1"/>
          </p:cNvSpPr>
          <p:nvPr>
            <p:ph type="title"/>
          </p:nvPr>
        </p:nvSpPr>
        <p:spPr>
          <a:xfrm>
            <a:off x="609152" y="198171"/>
            <a:ext cx="10515600" cy="476939"/>
          </a:xfrm>
        </p:spPr>
        <p:txBody>
          <a:bodyPr>
            <a:normAutofit fontScale="90000"/>
          </a:bodyPr>
          <a:lstStyle/>
          <a:p>
            <a:r>
              <a:rPr lang="en-US" dirty="0">
                <a:latin typeface="Source Sans Pro" panose="020B0503030403020204" pitchFamily="34" charset="0"/>
                <a:ea typeface="Source Sans Pro" panose="020B0503030403020204" pitchFamily="34" charset="0"/>
              </a:rPr>
              <a:t>Datasets (Cont’d)</a:t>
            </a:r>
          </a:p>
        </p:txBody>
      </p:sp>
      <p:sp>
        <p:nvSpPr>
          <p:cNvPr id="4" name="Slide Number Placeholder 3">
            <a:extLst>
              <a:ext uri="{FF2B5EF4-FFF2-40B4-BE49-F238E27FC236}">
                <a16:creationId xmlns:a16="http://schemas.microsoft.com/office/drawing/2014/main" id="{A302FA5B-2450-4559-B2CF-406750390C7E}"/>
              </a:ext>
            </a:extLst>
          </p:cNvPr>
          <p:cNvSpPr>
            <a:spLocks noGrp="1"/>
          </p:cNvSpPr>
          <p:nvPr>
            <p:ph type="sldNum" sz="quarter" idx="12"/>
          </p:nvPr>
        </p:nvSpPr>
        <p:spPr/>
        <p:txBody>
          <a:bodyPr/>
          <a:lstStyle/>
          <a:p>
            <a:fld id="{2BF1413A-729A-422E-87D4-4EA9BD488A5E}" type="slidenum">
              <a:rPr lang="en-US" smtClean="0"/>
              <a:t>8</a:t>
            </a:fld>
            <a:endParaRPr lang="en-US" dirty="0"/>
          </a:p>
        </p:txBody>
      </p:sp>
      <p:pic>
        <p:nvPicPr>
          <p:cNvPr id="5" name="Picture 2" descr="image.png">
            <a:extLst>
              <a:ext uri="{FF2B5EF4-FFF2-40B4-BE49-F238E27FC236}">
                <a16:creationId xmlns:a16="http://schemas.microsoft.com/office/drawing/2014/main" id="{1C549D13-92DF-484C-BF7D-1EFE8FE9AED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775" r="82652" b="228"/>
          <a:stretch/>
        </p:blipFill>
        <p:spPr bwMode="auto">
          <a:xfrm>
            <a:off x="8795657" y="753037"/>
            <a:ext cx="2233171" cy="517822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B4A9757F-55E6-4329-A716-435131EBE269}"/>
              </a:ext>
            </a:extLst>
          </p:cNvPr>
          <p:cNvGraphicFramePr/>
          <p:nvPr>
            <p:extLst>
              <p:ext uri="{D42A27DB-BD31-4B8C-83A1-F6EECF244321}">
                <p14:modId xmlns:p14="http://schemas.microsoft.com/office/powerpoint/2010/main" val="2958003025"/>
              </p:ext>
            </p:extLst>
          </p:nvPr>
        </p:nvGraphicFramePr>
        <p:xfrm>
          <a:off x="0" y="1593669"/>
          <a:ext cx="8128000" cy="38131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Rectangle 10">
            <a:extLst>
              <a:ext uri="{FF2B5EF4-FFF2-40B4-BE49-F238E27FC236}">
                <a16:creationId xmlns:a16="http://schemas.microsoft.com/office/drawing/2014/main" id="{2CEE8C18-9D72-46CB-9FE0-3C14DDA6E107}"/>
              </a:ext>
            </a:extLst>
          </p:cNvPr>
          <p:cNvSpPr/>
          <p:nvPr/>
        </p:nvSpPr>
        <p:spPr>
          <a:xfrm>
            <a:off x="968207" y="753037"/>
            <a:ext cx="3340979" cy="369332"/>
          </a:xfrm>
          <a:prstGeom prst="rect">
            <a:avLst/>
          </a:prstGeom>
        </p:spPr>
        <p:txBody>
          <a:bodyPr wrap="square">
            <a:spAutoFit/>
          </a:bodyPr>
          <a:lstStyle/>
          <a:p>
            <a:r>
              <a:rPr lang="en-US" b="1" dirty="0">
                <a:latin typeface="Source Sans Pro" panose="020B0503030403020204" pitchFamily="34" charset="0"/>
                <a:ea typeface="Source Sans Pro" panose="020B0503030403020204" pitchFamily="34" charset="0"/>
                <a:cs typeface="Calibri" panose="020F0502020204030204" pitchFamily="34" charset="0"/>
              </a:rPr>
              <a:t>Our BAF base dataset contains:</a:t>
            </a:r>
          </a:p>
        </p:txBody>
      </p:sp>
    </p:spTree>
    <p:extLst>
      <p:ext uri="{BB962C8B-B14F-4D97-AF65-F5344CB8AC3E}">
        <p14:creationId xmlns:p14="http://schemas.microsoft.com/office/powerpoint/2010/main" val="10898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A650-4BFA-42D0-9326-7EA5749EB5BB}"/>
              </a:ext>
            </a:extLst>
          </p:cNvPr>
          <p:cNvSpPr>
            <a:spLocks noGrp="1"/>
          </p:cNvSpPr>
          <p:nvPr>
            <p:ph type="title"/>
          </p:nvPr>
        </p:nvSpPr>
        <p:spPr>
          <a:xfrm>
            <a:off x="0" y="309551"/>
            <a:ext cx="10515600" cy="476939"/>
          </a:xfrm>
        </p:spPr>
        <p:txBody>
          <a:bodyPr>
            <a:normAutofit fontScale="90000"/>
          </a:bodyPr>
          <a:lstStyle/>
          <a:p>
            <a:r>
              <a:rPr lang="en-US" dirty="0">
                <a:latin typeface="Source Sans Pro" panose="020B0503030403020204" pitchFamily="34" charset="0"/>
                <a:ea typeface="Source Sans Pro" panose="020B0503030403020204" pitchFamily="34" charset="0"/>
              </a:rPr>
              <a:t>Datasets (Cont’d): Variants</a:t>
            </a:r>
          </a:p>
        </p:txBody>
      </p:sp>
      <p:sp>
        <p:nvSpPr>
          <p:cNvPr id="4" name="Slide Number Placeholder 3">
            <a:extLst>
              <a:ext uri="{FF2B5EF4-FFF2-40B4-BE49-F238E27FC236}">
                <a16:creationId xmlns:a16="http://schemas.microsoft.com/office/drawing/2014/main" id="{A302FA5B-2450-4559-B2CF-406750390C7E}"/>
              </a:ext>
            </a:extLst>
          </p:cNvPr>
          <p:cNvSpPr>
            <a:spLocks noGrp="1"/>
          </p:cNvSpPr>
          <p:nvPr>
            <p:ph type="sldNum" sz="quarter" idx="12"/>
          </p:nvPr>
        </p:nvSpPr>
        <p:spPr/>
        <p:txBody>
          <a:bodyPr/>
          <a:lstStyle/>
          <a:p>
            <a:fld id="{2BF1413A-729A-422E-87D4-4EA9BD488A5E}" type="slidenum">
              <a:rPr lang="en-US" smtClean="0"/>
              <a:t>9</a:t>
            </a:fld>
            <a:endParaRPr lang="en-US"/>
          </a:p>
        </p:txBody>
      </p:sp>
      <p:graphicFrame>
        <p:nvGraphicFramePr>
          <p:cNvPr id="6" name="Diagram 5">
            <a:extLst>
              <a:ext uri="{FF2B5EF4-FFF2-40B4-BE49-F238E27FC236}">
                <a16:creationId xmlns:a16="http://schemas.microsoft.com/office/drawing/2014/main" id="{7E43C9DE-2350-4D46-9DD7-234741605B2D}"/>
              </a:ext>
            </a:extLst>
          </p:cNvPr>
          <p:cNvGraphicFramePr/>
          <p:nvPr>
            <p:extLst>
              <p:ext uri="{D42A27DB-BD31-4B8C-83A1-F6EECF244321}">
                <p14:modId xmlns:p14="http://schemas.microsoft.com/office/powerpoint/2010/main" val="3278345155"/>
              </p:ext>
            </p:extLst>
          </p:nvPr>
        </p:nvGraphicFramePr>
        <p:xfrm>
          <a:off x="1500776" y="719666"/>
          <a:ext cx="944260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760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Theme1">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00F1689-4589-4BC2-B1B3-640B48BD7774}" vid="{78E4385F-DD6B-42B2-B302-BD1CCAC665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1169</TotalTime>
  <Words>6750</Words>
  <Application>Microsoft Office PowerPoint</Application>
  <PresentationFormat>Widescreen</PresentationFormat>
  <Paragraphs>1424</Paragraphs>
  <Slides>53</Slides>
  <Notes>27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Segoe UI</vt:lpstr>
      <vt:lpstr>Source Sans Pro</vt:lpstr>
      <vt:lpstr>Times New Roman</vt:lpstr>
      <vt:lpstr>Verdana</vt:lpstr>
      <vt:lpstr>Theme1</vt:lpstr>
      <vt:lpstr>CISC 839:Topics in Data Analytics Final Project  Fraud Detection   </vt:lpstr>
      <vt:lpstr>Outline</vt:lpstr>
      <vt:lpstr>Introduction &amp; Motivation</vt:lpstr>
      <vt:lpstr>Introduction</vt:lpstr>
      <vt:lpstr>Motivation</vt:lpstr>
      <vt:lpstr>Dataset and Statistics</vt:lpstr>
      <vt:lpstr>Datasets</vt:lpstr>
      <vt:lpstr>Datasets (Cont’d)</vt:lpstr>
      <vt:lpstr>Datasets (Cont’d): Variants</vt:lpstr>
      <vt:lpstr>Base Dataset Statistics: Imbalance</vt:lpstr>
      <vt:lpstr>Base Dataset Statistics (Cont’d): Nulls</vt:lpstr>
      <vt:lpstr>Base Dataset Statistics (Cont’d): Outliers</vt:lpstr>
      <vt:lpstr>Base Dataset Statistics (Cont’d): Correlation</vt:lpstr>
      <vt:lpstr>Base Dataset Statistics (Cont’d): Correlation</vt:lpstr>
      <vt:lpstr>Methodology</vt:lpstr>
      <vt:lpstr>Methodology: Pipelines</vt:lpstr>
      <vt:lpstr>Methodology (Cont’d): Evaluation Metrics </vt:lpstr>
      <vt:lpstr>Experimental Results</vt:lpstr>
      <vt:lpstr>Step 1 </vt:lpstr>
      <vt:lpstr>Experiments Results: Step 1</vt:lpstr>
      <vt:lpstr>Experiments Results: Step 1(cont’d)</vt:lpstr>
      <vt:lpstr>Experiments Results: Step 1(cont’d)</vt:lpstr>
      <vt:lpstr>Step 2 – 4 Pipelines</vt:lpstr>
      <vt:lpstr> Step 2 - Pipeline 1</vt:lpstr>
      <vt:lpstr>Step 2 - Pipeline 1 Results</vt:lpstr>
      <vt:lpstr> Step 2 - Pipeline 2</vt:lpstr>
      <vt:lpstr>Step 2 - Pipeline 2 Results</vt:lpstr>
      <vt:lpstr> Step 2 - Pipeline 3</vt:lpstr>
      <vt:lpstr>Step 2 - Pipeline 3 Results</vt:lpstr>
      <vt:lpstr> Step 2 - Pipeline 4</vt:lpstr>
      <vt:lpstr>Step 2 - Pipeline 4 Results</vt:lpstr>
      <vt:lpstr>Step 3 – 7 Pipelines </vt:lpstr>
      <vt:lpstr> Step 3 - Pipeline 1</vt:lpstr>
      <vt:lpstr>Step 3 - Pipeline 1 Results</vt:lpstr>
      <vt:lpstr> Step 3 - Pipeline 2</vt:lpstr>
      <vt:lpstr>Step 3 - Pipeline 2 Results</vt:lpstr>
      <vt:lpstr> Step 3 - Pipeline 3</vt:lpstr>
      <vt:lpstr>Step 3 - Pipeline 3 Results</vt:lpstr>
      <vt:lpstr> Step 3 - Pipeline 4</vt:lpstr>
      <vt:lpstr>Step 3 - Pipeline 4 Results</vt:lpstr>
      <vt:lpstr> Step 3 - Pipeline 5</vt:lpstr>
      <vt:lpstr>Step 3 - Pipeline 5 Results</vt:lpstr>
      <vt:lpstr> Step 3 - Pipeline 6</vt:lpstr>
      <vt:lpstr>Step 3 - Pipeline 6 Results</vt:lpstr>
      <vt:lpstr> Step 3 - Pipeline 7</vt:lpstr>
      <vt:lpstr>Step 3 - Pipeline 7 Results</vt:lpstr>
      <vt:lpstr>Step 4</vt:lpstr>
      <vt:lpstr>Experiments Results: Step 4 </vt:lpstr>
      <vt:lpstr>Discussion &amp; Conclusion</vt:lpstr>
      <vt:lpstr>Discussion</vt:lpstr>
      <vt:lpstr>Conclusion </vt:lpstr>
      <vt:lpstr>Work Load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 Sayed</dc:creator>
  <cp:lastModifiedBy>Belal Morsy</cp:lastModifiedBy>
  <cp:revision>138</cp:revision>
  <dcterms:created xsi:type="dcterms:W3CDTF">2023-07-29T19:05:47Z</dcterms:created>
  <dcterms:modified xsi:type="dcterms:W3CDTF">2023-07-31T03:39:14Z</dcterms:modified>
</cp:coreProperties>
</file>