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0" r:id="rId7"/>
    <p:sldId id="261" r:id="rId8"/>
    <p:sldId id="266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43:3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1428 8287 0 0,'-9'-6'302'0'0,"-1"0"0"0"0,1-1-1 0 0,-13-12 1 0 0,20 17-209 0 0,0-1 1 0 0,0 0-1 0 0,-1 1 0 0 0,2-1 0 0 0,-1 0 1 0 0,0 0-1 0 0,0 0 0 0 0,1-1 0 0 0,0 1 1 0 0,0 0-1 0 0,0 0 0 0 0,0-1 0 0 0,0 1 1 0 0,0-1-1 0 0,1 1 0 0 0,0-4 0 0 0,1-13 79 0 0,1 0-1 0 0,1 1 1 0 0,0 0 0 0 0,2 0-1 0 0,0 0 1 0 0,1 0-1 0 0,1 1 1 0 0,1 0-1 0 0,15-25 1 0 0,14-17 585 0 0,56-71 1 0 0,-74 106-565 0 0,43-58 364 0 0,5 2 0 0 0,2 4 0 0 0,4 3-1 0 0,103-81 1 0 0,69-19 64 0 0,-178 132-337 0 0,129-58 1 0 0,-153 83-248 0 0,0 3 1 0 0,81-17 0 0 0,94-2 61 0 0,-164 26-93 0 0,37-2-6 0 0,130 3 0 0 0,93 26 0 0 0,-235-9 0 0 0,125 32 0 0 0,71 41 0 0 0,-221-64 8 0 0,-1 2 0 0 0,-1 2-1 0 0,-1 2 1 0 0,-1 3 0 0 0,-1 2-1 0 0,-2 2 1 0 0,74 67 0 0 0,-72-52 3 0 0,-1 3 0 0 0,-3 2 0 0 0,-2 2 0 0 0,-2 1 0 0 0,-3 2 0 0 0,31 66 0 0 0,-24-35 45 0 0,-3 2-1 0 0,-5 1 1 0 0,28 105 0 0 0,-54-154-17 0 0,-2 0 0 0 0,-1 1 0 0 0,-3 0 0 0 0,-2 0 0 0 0,-1 0 0 0 0,-3 1 0 0 0,-1-1 0 0 0,-3 0 0 0 0,-13 62 0 0 0,6-65 49 0 0,-1 0 0 0 0,-3 0-1 0 0,0-2 1 0 0,-3 0 0 0 0,-1-1-1 0 0,-2-1 1 0 0,-2-1 0 0 0,-29 34 0 0 0,-136 149 402 0 0,143-172-389 0 0,-3-2 1 0 0,-75 53-1 0 0,-350 206 153 0 0,386-256-219 0 0,-97 36 0 0 0,-99 23-28 0 0,177-73-13 0 0,-2-6-1 0 0,-203 27 1 0 0,109-33-702 0 0,-1-9 0 0 0,-1-9 0 0 0,-329-36 0 0 0,480 25 298 0 0,0-3 1 0 0,1-1-1 0 0,0-4 0 0 0,-99-40 1 0 0,124 42 246 0 0,0 0 1 0 0,2-2 0 0 0,0-2 0 0 0,0 0-1 0 0,2-1 1 0 0,0-2 0 0 0,1 0 0 0 0,1-2-1 0 0,1 0 1 0 0,-25-34 0 0 0,34 37 60 0 0,1 0 0 0 0,0-1 0 0 0,2 0 0 0 0,0-1 0 0 0,1 0 0 0 0,-8-35 0 0 0,9 25 26 0 0,2 0 0 0 0,2-1 0 0 0,0 1 0 0 0,3-39 0 0 0,4 19 31 0 0,2 0-1 0 0,3 1 1 0 0,1 0-1 0 0,3 1 1 0 0,31-80-1 0 0,144-272-104 0 0,-59 184-1012 0 0,-84 149-3150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43:49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40 9559 0 0,'-11'10'1949'0'0,"0"0"-1"0"0,-12 17 0 0 0,14-16-1141 0 0,1 1-1 0 0,-13 24 0 0 0,18-30-715 0 0,0 1 1 0 0,0-1-1 0 0,0 1 0 0 0,1 0 0 0 0,0 0 1 0 0,0 0-1 0 0,1 0 0 0 0,0 0 0 0 0,0 0 0 0 0,1 0 1 0 0,-1 0-1 0 0,2 0 0 0 0,-1 1 0 0 0,1-1 0 0 0,0 0 1 0 0,3 10-1 0 0,-3-16-83 0 0,-1 1 0 0 0,1 0 1 0 0,0 0-1 0 0,0 0 0 0 0,-1-1 0 0 0,1 1 1 0 0,1 0-1 0 0,-1-1 0 0 0,0 1 1 0 0,0-1-1 0 0,1 1 0 0 0,-1-1 0 0 0,0 0 1 0 0,1 1-1 0 0,0-1 0 0 0,-1 0 0 0 0,1 0 1 0 0,0 0-1 0 0,-1 0 0 0 0,1 0 1 0 0,3 0-1 0 0,-2 0-14 0 0,0-1 0 0 0,0 0-1 0 0,0 0 1 0 0,1 0 0 0 0,-1 0 0 0 0,0 0 0 0 0,0-1 0 0 0,0 1 0 0 0,0-1 0 0 0,0 0 0 0 0,-1 0-1 0 0,6-2 1 0 0,1-2-137 0 0,0-1 1 0 0,0 1-1 0 0,0-1 0 0 0,0-1 0 0 0,-1 0 0 0 0,0 0 1 0 0,7-8-1 0 0,12-21-579 0 0,-20 25 405 0 0,1 0 0 0 0,0 1-1 0 0,16-16 1 0 0,-20 27 422 0 0,-3 7 149 0 0,-2 14 355 0 0,0-14-425 0 0,1-6-134 0 0,0 0-1 0 0,0 0 1 0 0,0 0-1 0 0,1 0 1 0 0,-1 0-1 0 0,0 0 1 0 0,1 0-1 0 0,-1 0 1 0 0,1 0-1 0 0,-1 0 1 0 0,1 0-1 0 0,0-1 1 0 0,0 1-1 0 0,0 0 1 0 0,0-1-1 0 0,0 1 1 0 0,1 0-1 0 0,-1-1 1 0 0,0 1-1 0 0,1-1 1 0 0,-1 0-1 0 0,1 1 1 0 0,-1-1-1 0 0,1 0 1 0 0,0 0-1 0 0,-1 0 1 0 0,5 1-1 0 0,-3-1-29 0 0,0 0 0 0 0,1 0 0 0 0,-1-1-1 0 0,1 0 1 0 0,-1 1 0 0 0,1-1-1 0 0,0-1 1 0 0,-1 1 0 0 0,1 0-1 0 0,-1-1 1 0 0,1 0 0 0 0,-1 0-1 0 0,0 0 1 0 0,1 0 0 0 0,3-2 0 0 0,1-1 31 0 0,0 0-1 0 0,-1-1 1 0 0,1 0 0 0 0,-1 0 0 0 0,-1 0 0 0 0,1-1 0 0 0,-1 0 0 0 0,0 0 0 0 0,0-1 0 0 0,8-12 0 0 0,-3 1 192 0 0,0-1-1 0 0,-2 0 1 0 0,9-24-1 0 0,-15 37-663 0 0,12-28 1696 0 0,-4 21-2518 0 0,-10 12 962 0 0,-1 1 0 0 0,1 0 0 0 0,-1-1-1 0 0,1 1 1 0 0,0 0 0 0 0,-1-1 0 0 0,1 1 0 0 0,0 0-1 0 0,-1 0 1 0 0,1-1 0 0 0,0 1 0 0 0,-1 0 0 0 0,1 0-1 0 0,0 0 1 0 0,-1 0 0 0 0,1 0 0 0 0,0 0-1 0 0,0 0 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43:5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10799 0 0,'0'-1'124'0'0,"0"-1"-1"0"0,0 1 1 0 0,1 0-1 0 0,-1 0 0 0 0,0 0 1 0 0,0 0-1 0 0,0 0 1 0 0,1 0-1 0 0,-1 0 1 0 0,0 0-1 0 0,1 0 0 0 0,-1 0 1 0 0,1 0-1 0 0,-1 0 1 0 0,1 1-1 0 0,0-1 1 0 0,-1 0-1 0 0,1 0 0 0 0,1-1 1 0 0,18-20 1668 0 0,-16 18-1573 0 0,3-3 263 0 0,4-6 2 0 0,2 0-1 0 0,-1 1 0 0 0,24-17 1 0 0,-32 26-508 0 0,-1 1 0 0 0,1 0 0 0 0,0 0 0 0 0,0 0 0 0 0,0 0 0 0 0,0 1 0 0 0,0-1 0 0 0,0 1 0 0 0,0 0 0 0 0,0 0 0 0 0,0 1 0 0 0,1-1 0 0 0,-1 1 0 0 0,0 0 0 0 0,0 0 0 0 0,1 0 0 0 0,-1 1 0 0 0,0-1 0 0 0,0 1 0 0 0,8 2 0 0 0,-11-2 5 0 0,1-1 0 0 0,-1 1 0 0 0,1-1 1 0 0,0 1-1 0 0,-1 0 0 0 0,1 0 0 0 0,-1 0 0 0 0,1 0 0 0 0,-1 0 0 0 0,0 0 0 0 0,1 0 0 0 0,-1 0 0 0 0,0 0 0 0 0,0 1 0 0 0,0-1 0 0 0,0 1 0 0 0,0-1 1 0 0,0 0-1 0 0,0 1 0 0 0,0 0 0 0 0,-1-1 0 0 0,1 1 0 0 0,0-1 0 0 0,-1 1 0 0 0,1 0 0 0 0,-1-1 0 0 0,0 1 0 0 0,0 0 0 0 0,0 0 0 0 0,0-1 0 0 0,0 1 1 0 0,0 0-1 0 0,0 0 0 0 0,0-1 0 0 0,-1 1 0 0 0,1 0 0 0 0,0-1 0 0 0,-1 1 0 0 0,0 0 0 0 0,0 1 0 0 0,-1 1-35 0 0,-1 1 0 0 0,0-1 0 0 0,1 1 0 0 0,-1-1-1 0 0,-1 0 1 0 0,1 0 0 0 0,-1 0 0 0 0,1-1 0 0 0,-1 1 0 0 0,0-1 0 0 0,0 0-1 0 0,-6 3 1 0 0,5-3 142 0 0,-1 0 1 0 0,1-1-1 0 0,-1 0 0 0 0,0 0 0 0 0,0 0 1 0 0,0 0-1 0 0,0-1 0 0 0,0 0 0 0 0,0-1 0 0 0,0 1 1 0 0,-12-2-1 0 0,17 1-89 0 0,1 0-1 0 0,0 0 1 0 0,-1-1-1 0 0,1 1 1 0 0,0 0 0 0 0,-1 0-1 0 0,1 0 1 0 0,0-1 0 0 0,-1 1-1 0 0,1 0 1 0 0,0 0 0 0 0,0-1-1 0 0,-1 1 1 0 0,1 0 0 0 0,0-1-1 0 0,0 1 1 0 0,0 0-1 0 0,-1-1 1 0 0,1 1 0 0 0,0 0-1 0 0,0-1 1 0 0,0 1 0 0 0,0-1-1 0 0,0 1 1 0 0,0 0 0 0 0,0-1-1 0 0,0 1 1 0 0,0 0-1 0 0,0-1 1 0 0,0 1 0 0 0,0-1-1 0 0,0 1 1 0 0,0 0 0 0 0,0-1-1 0 0,0 1 1 0 0,0-1 0 0 0,0 1-1 0 0,0 0 1 0 0,0-1 0 0 0,1 1-1 0 0,-1 0 1 0 0,0-1-1 0 0,0 1 1 0 0,1 0 0 0 0,-1 0-1 0 0,0-1 1 0 0,0 1 0 0 0,1 0-1 0 0,-1-1 1 0 0,16-21-646 0 0,-14 20 477 0 0,5-8-901 0 0,2-1-296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43:5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47 6447 0 0,'-1'0'424'0'0,"0"0"-1"0"0,1 0 0 0 0,-1 0 0 0 0,1 1 0 0 0,-7 3 5502 0 0,6-3-5502 0 0,1 0 0 0 0,-8 16 2288 0 0,3 16-2057 0 0,2-15-550 0 0,3-11 51 0 0,12-16-66 0 0,7-8-17 0 0,1 1-1 0 0,0 0 1 0 0,2 1 0 0 0,0 1-1 0 0,0 1 1 0 0,25-9 0 0 0,-27 17-1977 0 0,-14 4-1772 0 0,1 0-2331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43:5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1839 0 0,'-3'3'11982'0'0,"2"10"-7168"0"0,2 24-5610 0 0,0-16 1763 0 0,-10 188-3 0 0,6-186-923 0 0,1-13-86 0 0,0 0-1 0 0,1 0 0 0 0,0 0 0 0 0,1-1 0 0 0,0 1 0 0 0,3 19 0 0 0,-3-29-39 0 0,0 1-1 0 0,0-1 1 0 0,0 0 0 0 0,1 0-1 0 0,-1 1 1 0 0,0-1 0 0 0,0 0-1 0 0,0 0 1 0 0,0 0 0 0 0,1 1-1 0 0,-1-1 1 0 0,0 0 0 0 0,0 0-1 0 0,0 0 1 0 0,1 0 0 0 0,-1 1-1 0 0,0-1 1 0 0,0 0 0 0 0,0 0-1 0 0,1 0 1 0 0,-1 0 0 0 0,0 0-1 0 0,0 0 1 0 0,1 0 0 0 0,-1 0-1 0 0,0 0 1 0 0,0 0 0 0 0,1 0-1 0 0,-1 0 1 0 0,0 0 0 0 0,0 0-1 0 0,1 0 1 0 0,-1 0 0 0 0,0 0-1 0 0,1 0 1 0 0,-1 0 0 0 0,0 0-1 0 0,0 0 1 0 0,0 0 0 0 0,1 0-1 0 0,-1 0 1 0 0,0-1 0 0 0,0 1-1 0 0,1 0 1 0 0,-1 0 0 0 0,0 0-1 0 0,0 0 1 0 0,0-1 0 0 0,0 1-1 0 0,1 0 1 0 0,-1 0 0 0 0,0-1-1 0 0,7-5-5530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43:5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19 2303 0 0,'2'-3'-1302'0'0,"13"-12"11554"0"0,-11 23-4731 0 0,-3-5-5311 0 0,-1 1 0 0 0,0-1-1 0 0,0 0 1 0 0,0 0 0 0 0,0 0 0 0 0,-1 0 0 0 0,1 0-1 0 0,-1 0 1 0 0,0 0 0 0 0,1 0 0 0 0,-1 0 0 0 0,-1 0-1 0 0,1-1 1 0 0,-3 5 0 0 0,-27 40 487 0 0,21-34-401 0 0,-20 29-12 0 0,-2-2 1 0 0,-45 45-1 0 0,57-68-387 0 0,20-16 92 0 0,-1-1 0 0 0,0 1 1 0 0,0 0-1 0 0,0 0 0 0 0,1-1 1 0 0,-1 1-1 0 0,0-1 1 0 0,0 1-1 0 0,0 0 0 0 0,0-1 1 0 0,0 0-1 0 0,0 1 1 0 0,0-1-1 0 0,0 0 0 0 0,0 1 1 0 0,0-1-1 0 0,-1 0 0 0 0,0 0 1 0 0,2-1-50 0 0,-1 1 0 0 0,1-1 0 0 0,0 0 0 0 0,0 1 0 0 0,0-1 1 0 0,0 0-1 0 0,0 0 0 0 0,0 1 0 0 0,0-1 0 0 0,0 0 0 0 0,0 1 0 0 0,0-1 0 0 0,0 0 1 0 0,1 1-1 0 0,-1-1 0 0 0,0 0 0 0 0,0 1 0 0 0,1-1 0 0 0,-1 0 0 0 0,0 1 0 0 0,1-1 1 0 0,0 0-1 0 0,9-16-559 0 0,-10 17 544 0 0,9-14-79 0 0,0 1 0 0 0,19-19-1 0 0,-25 29-14 0 0,0 0 0 0 0,0 0 0 0 0,0 0-1 0 0,1 1 1 0 0,-1-1 0 0 0,1 1 0 0 0,-1 0-1 0 0,1 0 1 0 0,0 0 0 0 0,0 1 0 0 0,0-1 0 0 0,0 1-1 0 0,0 0 1 0 0,0 0 0 0 0,7 0 0 0 0,-9 1 179 0 0,0 0-1 0 0,0 1 1 0 0,1-1 0 0 0,-1 1 0 0 0,0 0 0 0 0,0 0 0 0 0,0-1 0 0 0,0 2 0 0 0,0-1 0 0 0,0 0 0 0 0,0 0 0 0 0,0 0 0 0 0,0 1 0 0 0,-1-1 0 0 0,1 1-1 0 0,0 0 1 0 0,-1-1 0 0 0,1 1 0 0 0,-1 0 0 0 0,0 0 0 0 0,0 0 0 0 0,1 0 0 0 0,-1 0 0 0 0,-1 0 0 0 0,1 0 0 0 0,0 0 0 0 0,0 1 0 0 0,0 2 0 0 0,2 9 351 0 0,0 0 0 0 0,-1 0 1 0 0,1 19-1 0 0,-2-24-176 0 0,-1 40 948 0 0,-1-39-914 0 0,1 0-1 0 0,0 0 1 0 0,1 0-1 0 0,-1 1 1 0 0,2-1 0 0 0,0 0-1 0 0,0 0 1 0 0,5 13-1 0 0,-6-21-182 0 0,0-1 0 0 0,-1 0 0 0 0,1 1-1 0 0,0-1 1 0 0,0 0 0 0 0,0 0 0 0 0,0 1 0 0 0,1-1 0 0 0,-1 0-1 0 0,0 0 1 0 0,0 0 0 0 0,1 0 0 0 0,-1 0 0 0 0,0-1-1 0 0,1 1 1 0 0,-1 0 0 0 0,1-1 0 0 0,-1 1 0 0 0,3 0-1 0 0,-1-1 13 0 0,1 1 0 0 0,0-1 0 0 0,0 0-1 0 0,-1 0 1 0 0,1 0 0 0 0,0 0-1 0 0,-1-1 1 0 0,5 0 0 0 0,4-3-395 0 0,1 0 1 0 0,-1 0 0 0 0,21-12-1 0 0,-14 7-4763 0 0,2 0-1716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43:5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5063 0 0,'-2'1'7390'0'0,"-2"6"-3468"0"0,-25 47-1811 0 0,5 11-1153 0 0,3 1-1 0 0,-14 74 1 0 0,29-112-1038 0 0,-10 30-1 0 0,-6-4-2948 0 0,19-47 1275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43:5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88 2759 0 0,'-1'-1'462'0'0,"1"0"0"0"0,0 0 0 0 0,0 0 0 0 0,0 0-1 0 0,0 1 1 0 0,0-1 0 0 0,0 0 0 0 0,0 0-1 0 0,1 0 1 0 0,-1 0 0 0 0,0 1 0 0 0,0-1 0 0 0,1 0-1 0 0,-1 0 1 0 0,0 0 0 0 0,1 1 0 0 0,-1-1-1 0 0,1 0 1 0 0,-1 1 0 0 0,1-1 0 0 0,-1 0-1 0 0,2 0 1 0 0,13-17 2379 0 0,-9 13-2602 0 0,1-1 1 0 0,-1 1 0 0 0,1 1-1 0 0,0-1 1 0 0,1 2 0 0 0,-1-1-1 0 0,1 0 1 0 0,0 1 0 0 0,0 1-1 0 0,0 0 1 0 0,0 0 0 0 0,0 0-1 0 0,0 1 1 0 0,13-1 0 0 0,-15 2-253 0 0,-1 0 0 0 0,0 0 0 0 0,0 0 0 0 0,1 1 0 0 0,-1 0 0 0 0,0 0 0 0 0,0 0 1 0 0,0 1-1 0 0,0-1 0 0 0,0 1 0 0 0,0 0 0 0 0,-1 1 0 0 0,1-1 0 0 0,-1 1 1 0 0,1 0-1 0 0,-1 0 0 0 0,0 1 0 0 0,0-1 0 0 0,0 1 0 0 0,-1 0 0 0 0,1 0 0 0 0,-1 0 1 0 0,0 0-1 0 0,3 5 0 0 0,-5-6 4 0 0,1 0 1 0 0,-1 0-1 0 0,0 0 1 0 0,0 0-1 0 0,0 0 0 0 0,0 0 1 0 0,-1 0-1 0 0,1 0 1 0 0,-1 0-1 0 0,0 0 0 0 0,0 0 1 0 0,0 0-1 0 0,0 1 1 0 0,0-1-1 0 0,-1 0 0 0 0,0 3 1 0 0,-1-1-19 0 0,0 0 0 0 0,0-1 1 0 0,0 1-1 0 0,-1-1 0 0 0,1 0 0 0 0,-1 1 1 0 0,0-1-1 0 0,-1-1 0 0 0,-3 5 0 0 0,-8 5-54 0 0,0 0 0 0 0,0-2 0 0 0,-1 0-1 0 0,-19 10 1 0 0,29-18 78 0 0,-17 12 132 0 0,-31 17 508 0 0,51-30-602 0 0,0-1 0 0 0,0 0 0 0 0,0 0 0 0 0,0 0 0 0 0,0 0 0 0 0,0 0 0 0 0,0-1 0 0 0,-1 1 0 0 0,1-1 0 0 0,0 0 0 0 0,0 0 0 0 0,-1 0 0 0 0,1 0 0 0 0,-6-2 0 0 0,7 1 33 0 0,0 0 0 0 0,0 0 0 0 0,0-1 0 0 0,1 1 0 0 0,-1-1 0 0 0,1 1 0 0 0,-1-1 0 0 0,1 1 0 0 0,0-1 1 0 0,0 0-1 0 0,-1 0 0 0 0,1 1 0 0 0,0-1 0 0 0,0 0 0 0 0,1 0 0 0 0,-1 0 0 0 0,0 0 0 0 0,1 0 0 0 0,-1 0 0 0 0,1-1 0 0 0,0 1 0 0 0,0 0 0 0 0,-1 0 0 0 0,1 0 1 0 0,1-3-1 0 0,-1-6 164 0 0,0-1 1 0 0,1 0 0 0 0,3-13 0 0 0,-1 14-97 0 0,-1 0 0 0 0,2-1 0 0 0,0 1 0 0 0,0 1 0 0 0,11-21 0 0 0,-11 25-491 0 0,0 1 0 0 0,0-1-1 0 0,0 1 1 0 0,0 0 0 0 0,1 0 0 0 0,10-8 0 0 0,-3 5-959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57:21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1163 2303 0 0,'-27'-16'8526'0'0,"14"9"-7596"0"0,8 4-677 0 0,0 1-1 0 0,0-1 1 0 0,0 0 0 0 0,1-1-1 0 0,-1 1 1 0 0,1-1-1 0 0,0 0 1 0 0,0 0-1 0 0,0 0 1 0 0,1-1-1 0 0,-1 1 1 0 0,1-1-1 0 0,0 0 1 0 0,1 0-1 0 0,-1 0 1 0 0,-2-7 0 0 0,-9-26-95 0 0,2 0 0 0 0,1 0 0 0 0,2-1 0 0 0,2-1 0 0 0,2 1 0 0 0,-1-63 0 0 0,12-16-658 0 0,6 1-1 0 0,5 0 0 0 0,34-122 1 0 0,-46 221 103 0 0,0 0 1 0 0,1 0 0 0 0,1 0 0 0 0,11-21-1 0 0,-15 33 242 0 0,-2 4-16 0 0,0 0 1 0 0,0 0-1 0 0,0 0 1 0 0,0 0-1 0 0,0 0 0 0 0,0 0 1 0 0,1 0-1 0 0,-1 0 1 0 0,3-2-1 0 0,-1 3-984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57:22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32 6159 0 0,'-6'0'121'0'0,"0"1"-1"0"0,0 0 0 0 0,-1 0 0 0 0,1 1 0 0 0,0 0 0 0 0,1 0 0 0 0,-1 0 1 0 0,0 1-1 0 0,0-1 0 0 0,1 2 0 0 0,0-1 0 0 0,0 0 0 0 0,-1 1 1 0 0,2 0-1 0 0,-1 0 0 0 0,1 1 0 0 0,-6 6 0 0 0,-8 10 877 0 0,2 1 0 0 0,-24 41 1 0 0,16-23-593 0 0,0-5-394 0 0,-38 65 42 0 0,55-83-18 0 0,12-19 47 0 0,18-27 101 0 0,-16 20-147 0 0,21-30 61 0 0,-2 0-1 0 0,39-82 0 0 0,-16 27-17 0 0,-46 89-78 0 0,0 0-1 0 0,0 0 0 0 0,0 0 1 0 0,1 0-1 0 0,-1 1 1 0 0,1-1-1 0 0,6-4 0 0 0,-9 8 0 0 0,1 0-1 0 0,-1 0 1 0 0,1 0-1 0 0,0 0 1 0 0,0 1-1 0 0,-1-1 0 0 0,1 1 1 0 0,0-1-1 0 0,0 1 1 0 0,0 0-1 0 0,-1-1 1 0 0,1 1-1 0 0,0 0 1 0 0,0 0-1 0 0,0 0 0 0 0,0 0 1 0 0,0 1-1 0 0,-1-1 1 0 0,1 1-1 0 0,0-1 1 0 0,0 1-1 0 0,-1-1 1 0 0,1 1-1 0 0,0 0 0 0 0,-1 0 1 0 0,3 1-1 0 0,65 42-65 0 0,-51-30 68 0 0,2-1 0 0 0,34 16 0 0 0,-32-21 8 0 0,0-1-1 0 0,26 6 1 0 0,-28-9-1 0 0,-1 1 0 0 0,0 1-1 0 0,30 13 1 0 0,-48-19 1 0 0,0 1 0 0 0,0-1 1 0 0,0 1-1 0 0,0-1 0 0 0,0 1 0 0 0,0-1 0 0 0,0 1 0 0 0,-1-1 0 0 0,1 1 0 0 0,0 0 0 0 0,0-1 0 0 0,-1 1 0 0 0,1 0 0 0 0,0 0 0 0 0,-1 0 0 0 0,1 0 1 0 0,-1 0-1 0 0,1-1 0 0 0,-1 1 0 0 0,1 0 0 0 0,-1 0 0 0 0,0 0 0 0 0,1 0 0 0 0,-1 0 0 0 0,0 0 0 0 0,0 2 0 0 0,0-2 28 0 0,0 1 0 0 0,-1-1-1 0 0,0 1 1 0 0,1-1-1 0 0,-1 1 1 0 0,0-1 0 0 0,0 0-1 0 0,0 1 1 0 0,0-1 0 0 0,0 0-1 0 0,0 0 1 0 0,0 0-1 0 0,0 1 1 0 0,0-1 0 0 0,-2 1-1 0 0,-6 3 145 0 0,1 1 0 0 0,-1-1 0 0 0,0-1 0 0 0,-13 6 0 0 0,-22 2 117 0 0,-1-1 0 0 0,0-2 0 0 0,0-2 0 0 0,-50 2 0 0 0,-41 5 432 0 0,29 8-573 0 0,102-22-164 0 0,10-6-15 0 0,11-5-82 0 0,15-4-1784 0 0,-20 8-3400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57:23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56 7399 0 0,'0'-4'539'0'0,"0"0"1"0"0,0 0-1 0 0,0-1 0 0 0,-1 1 0 0 0,1 0 0 0 0,-1 0 0 0 0,0 0 0 0 0,-1 0 0 0 0,1 0 0 0 0,-1 0 1 0 0,-2-5-1 0 0,4 9-483 0 0,0 0 0 0 0,0 0 0 0 0,0 0 0 0 0,-1-1 0 0 0,1 1 0 0 0,0 0 0 0 0,0 0 1 0 0,0 0-1 0 0,0 0 0 0 0,0 0 0 0 0,-1 0 0 0 0,1 0 0 0 0,0 0 0 0 0,0 0 0 0 0,0 0 0 0 0,0-1 1 0 0,-1 1-1 0 0,1 0 0 0 0,0 0 0 0 0,0 0 0 0 0,0 0 0 0 0,0 0 0 0 0,-1 0 0 0 0,1 0 1 0 0,0 0-1 0 0,0 1 0 0 0,0-1 0 0 0,-1 0 0 0 0,1 0 0 0 0,0 0 0 0 0,0 0 0 0 0,0 0 0 0 0,0 0 1 0 0,0 0-1 0 0,-1 0 0 0 0,1 0 0 0 0,0 0 0 0 0,0 0 0 0 0,0 1 0 0 0,0-1 0 0 0,-7 9 923 0 0,-2 10-385 0 0,2 2-465 0 0,1 1-1 0 0,1 0 1 0 0,0 0 0 0 0,2 1 0 0 0,1-1-1 0 0,1 37 1 0 0,5-36-1076 0 0,2-17-2124 0 0,-4-6 1581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43:43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289 188 7079 0 0,'-6'-35'3832'0'0,"5"26"-2782"0"0,0 1-1 0 0,-1-1 1 0 0,1 0-1 0 0,-2 1 1 0 0,0 0-1 0 0,-6-14 1 0 0,9 21-977 0 0,-1 0-1 0 0,1 0 1 0 0,-1 0 0 0 0,0 0-1 0 0,1 0 1 0 0,-1 0 0 0 0,0 0-1 0 0,0 0 1 0 0,1 0 0 0 0,-1 0-1 0 0,0 0 1 0 0,0 1-1 0 0,0-1 1 0 0,0 0 0 0 0,0 1-1 0 0,0-1 1 0 0,-1 1 0 0 0,1-1-1 0 0,0 1 1 0 0,0 0 0 0 0,0-1-1 0 0,0 1 1 0 0,-1 0 0 0 0,1 0-1 0 0,0 0 1 0 0,0 0 0 0 0,0 0-1 0 0,-1 0 1 0 0,1 0 0 0 0,0 0-1 0 0,0 0 1 0 0,0 0 0 0 0,-1 1-1 0 0,1-1 1 0 0,0 1 0 0 0,0-1-1 0 0,0 1 1 0 0,0-1 0 0 0,0 1-1 0 0,0-1 1 0 0,-1 2 0 0 0,-2 1-18 0 0,1-1 1 0 0,0 1-1 0 0,0 0 1 0 0,0 0-1 0 0,1 0 0 0 0,-1 0 1 0 0,1 1-1 0 0,-1-1 1 0 0,1 1-1 0 0,0-1 1 0 0,-1 5-1 0 0,-45 162 396 0 0,8-25-219 0 0,9-35-75 0 0,-22 151 1 0 0,41-192-140 0 0,11-65-10 0 0,0 1 1 0 0,1 0-1 0 0,-1-1 0 0 0,1 1 1 0 0,1-1-1 0 0,-1 1 0 0 0,1-1 1 0 0,-1 1-1 0 0,1-1 0 0 0,0 1 1 0 0,2 4-1 0 0,-2-7-5 0 0,0-1 0 0 0,0 1 0 0 0,0-1 0 0 0,0 1 0 0 0,0-1 0 0 0,0 1 0 0 0,0-1 0 0 0,0 0 0 0 0,0 0 0 0 0,1 0 0 0 0,-1 1 1 0 0,0-1-1 0 0,1 0 0 0 0,-1-1 0 0 0,1 1 0 0 0,-1 0 0 0 0,1 0 0 0 0,0-1 0 0 0,-1 1 0 0 0,1-1 0 0 0,0 1 0 0 0,-1-1 0 0 0,1 0 0 0 0,0 1 0 0 0,-1-1 0 0 0,1 0 0 0 0,0 0 0 0 0,0 0 0 0 0,-1-1 0 0 0,1 1 0 0 0,0 0 0 0 0,2-1 0 0 0,11-3 23 0 0,-1-1 0 0 0,1 0 0 0 0,-1-1 0 0 0,0-1 0 0 0,0 0 0 0 0,-1-1 0 0 0,19-14 0 0 0,-14 9-1 0 0,-1-1 1 0 0,-1-1 0 0 0,0-1-1 0 0,22-29 1 0 0,-23 24-19 0 0,0 0 0 0 0,13-30-1 0 0,-23 43-31 0 0,-2-1 0 0 0,1 1 0 0 0,-1-1 0 0 0,0 0-1 0 0,-1 0 1 0 0,0 0 0 0 0,-1 0 0 0 0,0 0-1 0 0,0-17 1 0 0,-1 23-18 0 0,-1-1 1 0 0,0 1-1 0 0,1 0 0 0 0,-1-1 0 0 0,0 1 1 0 0,-1 0-1 0 0,1-1 0 0 0,-1 1 0 0 0,1 0 1 0 0,-1 0-1 0 0,0 0 0 0 0,0 0 0 0 0,0 1 1 0 0,-1-1-1 0 0,1 0 0 0 0,-1 1 0 0 0,1 0 1 0 0,-1-1-1 0 0,-4-2 0 0 0,5 4 28 0 0,0 0 0 0 0,0 0 0 0 0,0 1 0 0 0,0-1 0 0 0,0 0-1 0 0,0 1 1 0 0,0-1 0 0 0,0 1 0 0 0,0-1 0 0 0,0 1 0 0 0,0 0 0 0 0,0 0 0 0 0,0 0 0 0 0,0 0 0 0 0,0 0 0 0 0,0 1 0 0 0,0-1-1 0 0,0 1 1 0 0,0-1 0 0 0,0 1 0 0 0,0 0 0 0 0,0-1 0 0 0,0 1 0 0 0,0 0 0 0 0,1 0 0 0 0,-1 1 0 0 0,0-1 0 0 0,1 0 0 0 0,-1 1-1 0 0,1-1 1 0 0,-1 0 0 0 0,1 1 0 0 0,-2 2 0 0 0,-17 26 15 0 0,18-28 0 0 0,1 0 0 0 0,0 0 0 0 0,0 0 0 0 0,0 0 0 0 0,0 0 0 0 0,0 0 0 0 0,1 1 0 0 0,-1-1 0 0 0,1 0 0 0 0,-1 0 0 0 0,1 1 0 0 0,0 3 0 0 0,8 18 0 0 0,-6-21 0 0 0,-1 1 0 0 0,1-1 0 0 0,-1 0 0 0 0,0 1 0 0 0,0-1 0 0 0,-1 1 0 0 0,1-1 0 0 0,-1 0 0 0 0,0 1 0 0 0,0 5 0 0 0,-1 83 0 0 0,1-56 54 0 0,0-36-53 0 0,0 0 1 0 0,0 1 0 0 0,0-1-1 0 0,0 0 1 0 0,0 0 0 0 0,0 1-1 0 0,0-1 1 0 0,0 0 0 0 0,0 0 0 0 0,0 1-1 0 0,0-1 1 0 0,0 0 0 0 0,0 0-1 0 0,0 1 1 0 0,0-1 0 0 0,0 0 0 0 0,1 0-1 0 0,-1 0 1 0 0,0 1 0 0 0,0-1-1 0 0,0 0 1 0 0,0 0 0 0 0,0 0-1 0 0,1 0 1 0 0,-1 1 0 0 0,0-1 0 0 0,0 0-1 0 0,0 0 1 0 0,1 0 0 0 0,-1 0-1 0 0,0 0 1 0 0,0 1 0 0 0,0-1 0 0 0,1 0-1 0 0,-1 0 1 0 0,9-4 29 0 0,9-10 56 0 0,-17 13-74 0 0,23-25 35 0 0,-1-2 0 0 0,-1-1 0 0 0,-1 0 0 0 0,19-38 1 0 0,-11 20-24 0 0,49-73-417 0 0,-56 87 266 0 0,-2-1 0 0 0,-1-1 0 0 0,-2 0 0 0 0,-2-2 0 0 0,-1 0 0 0 0,-2-1 0 0 0,15-77 0 0 0,-22 95 93 0 0,-3 12 21 0 0,0 1 1 0 0,0 0-1 0 0,0-13 0 0 0,-2 20 12 0 0,0-1 0 0 0,0 1 0 0 0,0 0 0 0 0,0 0 0 0 0,0 0 0 0 0,0-1 0 0 0,0 1 0 0 0,0 0 0 0 0,0 0 0 0 0,0 0 0 0 0,0-1 0 0 0,0 1 0 0 0,0 0 0 0 0,0 0 0 0 0,0 0 0 0 0,0-1 0 0 0,0 1 0 0 0,0 0 0 0 0,0 0 0 0 0,0 0 0 0 0,0-1 0 0 0,0 1 0 0 0,-1 0 0 0 0,1 0 0 0 0,0 0 0 0 0,0 0 0 0 0,0-1 0 0 0,0 1 0 0 0,0 0 0 0 0,-1 0 0 0 0,1 0 0 0 0,0 0 0 0 0,0 0 0 0 0,0 0 0 0 0,0-1 0 0 0,-1 1 0 0 0,1 0 0 0 0,0 0 0 0 0,0 0 0 0 0,0 0 0 0 0,-1 0 0 0 0,1 0 0 0 0,0 0 0 0 0,-10 7 0 0 0,-6 12 0 0 0,5-1 6 0 0,1 0 1 0 0,0 0-1 0 0,2 1 0 0 0,-10 29 0 0 0,-17 84 147 0 0,10-34 38 0 0,-10 21 84 0 0,-38 137 478 0 0,63-216-641 0 0,-30 74 0 0 0,40-114-118 0 0,0 0 0 0 0,0 1-1 0 0,0-1 1 0 0,0 0 0 0 0,0 0 0 0 0,0 1 0 0 0,0-1 0 0 0,0 0 0 0 0,0 0 0 0 0,0 0-1 0 0,0 1 1 0 0,0-1 0 0 0,0 0 0 0 0,-1 0 0 0 0,1 0 0 0 0,0 1 0 0 0,0-1 0 0 0,0 0-1 0 0,0 0 1 0 0,0 0 0 0 0,-1 0 0 0 0,1 1 0 0 0,0-1 0 0 0,0 0 0 0 0,0 0 0 0 0,0 0-1 0 0,-1 0 1 0 0,1 0 0 0 0,0 0 0 0 0,0 0 0 0 0,0 0 0 0 0,-1 1 0 0 0,1-1 0 0 0,0 0-1 0 0,0 0 1 0 0,-1 0 0 0 0,1 0 0 0 0,0 0 0 0 0,-1 0 0 0 0,-1-11-627 0 0,1-21-964 0 0,1 28 1301 0 0,0 2 198 0 0,0-1-1 0 0,-1 1 0 0 0,1 0 1 0 0,0-1-1 0 0,1 1 1 0 0,-1-1-1 0 0,0 1 0 0 0,1 0 1 0 0,-1-1-1 0 0,1 1 0 0 0,-1 0 1 0 0,1 0-1 0 0,0-1 1 0 0,0 1-1 0 0,0 0 0 0 0,1 0 1 0 0,-1 0-1 0 0,0 0 1 0 0,1 0-1 0 0,-1 1 0 0 0,1-1 1 0 0,0 0-1 0 0,3-2 1 0 0,28-13 760 0 0,0-1 0 0 0,-2-2 1 0 0,0-2-1 0 0,44-38 1 0 0,-64 50-802 0 0,0 2-12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57:23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4 205 1375 0 0,'0'-1'322'0'0,"-1"0"0"0"0,1 0 0 0 0,-1 0 0 0 0,1 0-1 0 0,0 0 1 0 0,-1 0 0 0 0,1 0 0 0 0,0-1-1 0 0,0 1 1 0 0,0 0 0 0 0,0 0 0 0 0,0 0-1 0 0,0 0 1 0 0,0 0 0 0 0,0 0 0 0 0,1 0 0 0 0,-1 0-1 0 0,0 0 1 0 0,1-2 0 0 0,15-20 1560 0 0,-7 14-1736 0 0,0 1-1 0 0,16-12 1 0 0,-1 4-6 0 0,1 0 1 0 0,1 2-1 0 0,0 0 1 0 0,1 2-1 0 0,36-11 1 0 0,-39 16-34 0 0,-1 1-1 0 0,1 1 1 0 0,0 1-1 0 0,0 1 1 0 0,0 1 0 0 0,45 3-1 0 0,-63-1-107 0 0,0 1 0 0 0,0 0-1 0 0,0 0 1 0 0,0 0 0 0 0,0 1 0 0 0,0 0-1 0 0,0 0 1 0 0,-1 1 0 0 0,1-1-1 0 0,-1 1 1 0 0,10 7 0 0 0,-12-7-13 0 0,-1-1 1 0 0,1 1 0 0 0,-1 0-1 0 0,0 0 1 0 0,1 0-1 0 0,-2 0 1 0 0,1 0-1 0 0,0 0 1 0 0,0 1 0 0 0,-1-1-1 0 0,0 0 1 0 0,0 1-1 0 0,0-1 1 0 0,0 1 0 0 0,0 0-1 0 0,-1-1 1 0 0,0 1-1 0 0,1 0 1 0 0,-1-1-1 0 0,-1 8 1 0 0,-1 1 9 0 0,0 0 0 0 0,-1-1 0 0 0,-1 1 0 0 0,0 0 0 0 0,0-1 0 0 0,-1 0-1 0 0,0 0 1 0 0,-1 0 0 0 0,0-1 0 0 0,-12 16 0 0 0,-10 8 533 0 0,-48 47 1 0 0,69-74-429 0 0,-49 42 652 0 0,49-43-629 0 0,0-1 0 0 0,-1 0 0 0 0,1 0 1 0 0,-1-1-1 0 0,0 0 0 0 0,-12 4 0 0 0,20-8-126 0 0,0 0 0 0 0,0 0-1 0 0,0 0 1 0 0,0 0 0 0 0,0 0 0 0 0,0 0-1 0 0,-1 0 1 0 0,1 0 0 0 0,0 0-1 0 0,0 0 1 0 0,0 0 0 0 0,0 0 0 0 0,0 0-1 0 0,0 0 1 0 0,0 0 0 0 0,0 0-1 0 0,-1 0 1 0 0,1 0 0 0 0,0 0 0 0 0,0 0-1 0 0,0 0 1 0 0,0 0 0 0 0,0 0-1 0 0,0 0 1 0 0,0 0 0 0 0,0 0 0 0 0,0 0-1 0 0,-1 0 1 0 0,1 0 0 0 0,0 0-1 0 0,0-1 1 0 0,0 1 0 0 0,0 0 0 0 0,0 0-1 0 0,0 0 1 0 0,0 0 0 0 0,0 0-1 0 0,0 0 1 0 0,0 0 0 0 0,0 0 0 0 0,0 0-1 0 0,0 0 1 0 0,0-1 0 0 0,0 1-1 0 0,0 0 1 0 0,-1 0 0 0 0,1 0 0 0 0,0 0-1 0 0,0 0 1 0 0,0 0 0 0 0,0 0 0 0 0,0 0-1 0 0,0-1 1 0 0,0 1 0 0 0,1 0-1 0 0,-1 0 1 0 0,3-9-209 0 0,8-9-1139 0 0,-10 17 1113 0 0,8-11-4219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57:24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147 171 3223 0 0,'-1'2'251'0'0,"-1"1"-1"0"0,0 0 0 0 0,0-1 0 0 0,0 1 1 0 0,0-1-1 0 0,0 1 0 0 0,-1-1 1 0 0,1 0-1 0 0,-4 2 0 0 0,-8 8 1986 0 0,12-10-2046 0 0,-17 19 1834 0 0,-34 45 0 0 0,48-60-1930 0 0,1 0 0 0 0,0 0 0 0 0,1 1 0 0 0,0 0 0 0 0,0 0-1 0 0,0 0 1 0 0,1 0 0 0 0,0 0 0 0 0,0 1 0 0 0,1-1 0 0 0,0 1 0 0 0,-1 13 0 0 0,2-19-94 0 0,0 0 1 0 0,0-1-1 0 0,1 1 1 0 0,-1 0-1 0 0,0-1 1 0 0,1 1 0 0 0,-1 0-1 0 0,1-1 1 0 0,-1 1-1 0 0,1 0 1 0 0,0-1-1 0 0,-1 1 1 0 0,1-1 0 0 0,0 1-1 0 0,0-1 1 0 0,0 0-1 0 0,0 1 1 0 0,1-1-1 0 0,-1 0 1 0 0,0 0-1 0 0,0 0 1 0 0,1 0 0 0 0,1 1-1 0 0,-1-1-12 0 0,1 0-1 0 0,-1 0 0 0 0,1-1 0 0 0,0 1 1 0 0,-1-1-1 0 0,1 0 0 0 0,-1 1 1 0 0,1-1-1 0 0,0-1 0 0 0,-1 1 1 0 0,1 0-1 0 0,0-1 0 0 0,3 0 1 0 0,3-2-61 0 0,1 0 1 0 0,-1-1 0 0 0,0 0 0 0 0,0 0 0 0 0,0-1-1 0 0,14-11 1 0 0,-9 6-348 0 0,-2-1 0 0 0,1-1 0 0 0,-1 0 0 0 0,-1-1 0 0 0,0 0 0 0 0,-1-1 0 0 0,-1 0 0 0 0,0-1 0 0 0,12-25 0 0 0,-21 39 379 0 0,1 1 0 0 0,-1-1-1 0 0,1 0 1 0 0,-1 1-1 0 0,0-1 1 0 0,0 0-1 0 0,1 0 1 0 0,-1 1 0 0 0,0-1-1 0 0,0 0 1 0 0,0 0-1 0 0,1 1 1 0 0,-1-1 0 0 0,0 0-1 0 0,0 0 1 0 0,0 1-1 0 0,-1-1 1 0 0,1 0-1 0 0,0 0 1 0 0,0 0 0 0 0,0 1-1 0 0,0-1 1 0 0,-1 0-1 0 0,1 1 1 0 0,0-1-1 0 0,-1 0 1 0 0,1 1 0 0 0,-1-1-1 0 0,0-1 1 0 0,1 2 38 0 0,-1 0 0 0 0,0 1-1 0 0,0-1 1 0 0,0 0 0 0 0,0 0 0 0 0,0 0 0 0 0,1 0 0 0 0,-1 1 0 0 0,0-1 0 0 0,0 0 0 0 0,1 1-1 0 0,-1-1 1 0 0,0 0 0 0 0,0 1 0 0 0,1-1 0 0 0,-1 1 0 0 0,0 0 0 0 0,1-1 0 0 0,-1 1 0 0 0,1-1-1 0 0,-1 1 1 0 0,1 0 0 0 0,-1-1 0 0 0,1 1 0 0 0,-1 0 0 0 0,0 1 0 0 0,-7 10 512 0 0,1 1 0 0 0,0 0 1 0 0,-10 24-1 0 0,14-30-311 0 0,1-1 1 0 0,0 1-1 0 0,1 0 1 0 0,-1 0 0 0 0,1 0-1 0 0,1 0 1 0 0,-1 0-1 0 0,1 0 1 0 0,0 0-1 0 0,2 8 1 0 0,-2-14-175 0 0,0 0 0 0 0,0 0 0 0 0,0 0 0 0 0,1 0 0 0 0,-1 0 0 0 0,0 0 0 0 0,1 0 0 0 0,-1 0 0 0 0,1 0 0 0 0,-1 0 0 0 0,1 0 0 0 0,-1 0 0 0 0,1 0 1 0 0,-1-1-1 0 0,1 1 0 0 0,0 0 0 0 0,0 0 0 0 0,-1-1 0 0 0,1 1 0 0 0,0 0 0 0 0,0-1 0 0 0,0 1 0 0 0,0-1 0 0 0,0 1 0 0 0,1 0 0 0 0,0-1-11 0 0,0 0 1 0 0,-1 0-1 0 0,1 0 0 0 0,0 0 0 0 0,-1 0 1 0 0,1-1-1 0 0,0 1 0 0 0,-1 0 0 0 0,1-1 1 0 0,0 0-1 0 0,-1 1 0 0 0,1-1 0 0 0,-1 0 1 0 0,3-1-1 0 0,4-3 7 0 0,0-1 0 0 0,0 0 0 0 0,0-1 0 0 0,7-8 0 0 0,4-7-182 0 0,0-1 0 0 0,-2 0 0 0 0,27-48 0 0 0,30-83-1354 0 0,-56 113 1053 0 0,1 7 360 0 0,-15 30 563 0 0,-12 23 269 0 0,-10 27 643 0 0,-16 61 1 0 0,21-63-636 0 0,9-31-541 0 0,1 0 0 0 0,1 0-1 0 0,0 0 1 0 0,0 1 0 0 0,2-1-1 0 0,0 0 1 0 0,0 1 0 0 0,1-1-1 0 0,1 0 1 0 0,0 0 0 0 0,5 17-1 0 0,-7-29-185 0 0,1 0-1 0 0,-1 1 1 0 0,1-1-1 0 0,-1 0 1 0 0,1 0-1 0 0,-1 0 0 0 0,1 0 1 0 0,0 0-1 0 0,-1 0 1 0 0,1 0-1 0 0,0 0 1 0 0,0 0-1 0 0,0 0 1 0 0,0 0-1 0 0,1 1 1 0 0,-2-2-28 0 0,1 0 1 0 0,0 0-1 0 0,-1 1 0 0 0,1-1 1 0 0,-1 0-1 0 0,1 0 1 0 0,0 0-1 0 0,-1 0 1 0 0,1 0-1 0 0,0 0 1 0 0,-1 0-1 0 0,1 0 1 0 0,-1 0-1 0 0,1 0 1 0 0,0 0-1 0 0,-1 0 1 0 0,1-1-1 0 0,0 1 1 0 0,-1 0-1 0 0,1 0 1 0 0,0-1-1 0 0,1-1-214 0 0,0 1 0 0 0,0-1 0 0 0,0 0 0 0 0,0 0-1 0 0,0 0 1 0 0,0 0 0 0 0,-1 0 0 0 0,1 0 0 0 0,-1 0 0 0 0,1-1 0 0 0,-1 1-1 0 0,1-5 1 0 0,1-2-1072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57:24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10279 0 0,'2'-2'166'0'0,"-1"0"0"0"0,1-1 0 0 0,0 1 0 0 0,-1 1 0 0 0,1-1 0 0 0,0 0 0 0 0,0 0 0 0 0,0 1 0 0 0,1-1 0 0 0,-1 1 0 0 0,0 0-1 0 0,1-1 1 0 0,-1 1 0 0 0,5-1 0 0 0,41-14 1005 0 0,-37 13-719 0 0,18-5-667 0 0,0 1-1 0 0,39-5 1 0 0,-55 10-4755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57:24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49 8463 0 0,'-7'3'260'0'0,"0"0"0"0"0,1 0 0 0 0,-1 0 0 0 0,1 1 0 0 0,0 0 0 0 0,0 1 1 0 0,0-1-1 0 0,0 1 0 0 0,1 0 0 0 0,0 1 0 0 0,-6 6 0 0 0,-1 5 312 0 0,0-1 0 0 0,-18 35 1 0 0,29-49-559 0 0,-1 1 1 0 0,1-1 0 0 0,0 1 0 0 0,0 0 0 0 0,1-1 0 0 0,-1 1 0 0 0,0 0 0 0 0,1 0-1 0 0,0 0 1 0 0,0 0 0 0 0,-1 0 0 0 0,2-1 0 0 0,-1 1 0 0 0,0 0 0 0 0,1 3-1 0 0,0-5-17 0 0,-1 0 0 0 0,1 1 0 0 0,-1-1 0 0 0,1 0 0 0 0,0 0-1 0 0,-1 0 1 0 0,1 0 0 0 0,0 0 0 0 0,0 0 0 0 0,0-1-1 0 0,0 1 1 0 0,0 0 0 0 0,0 0 0 0 0,0-1 0 0 0,0 1-1 0 0,0 0 1 0 0,0-1 0 0 0,0 1 0 0 0,0-1 0 0 0,0 1 0 0 0,1-1-1 0 0,-1 0 1 0 0,0 1 0 0 0,0-1 0 0 0,0 0 0 0 0,1 0-1 0 0,-1 0 1 0 0,0 0 0 0 0,0 0 0 0 0,1 0 0 0 0,-1 0 0 0 0,0-1-1 0 0,0 1 1 0 0,0 0 0 0 0,1-1 0 0 0,1 0 0 0 0,6-2-122 0 0,1-1 0 0 0,-1 0 0 0 0,0 0 0 0 0,0-1 0 0 0,-1 0 0 0 0,14-11 0 0 0,45-41-917 0 0,-64 54 988 0 0,6-5-382 0 0,-1 0 0 0 0,0-1 0 0 0,0 0 0 0 0,0 0 0 0 0,-1-1 0 0 0,0 0 0 0 0,-1 0 0 0 0,0-1 0 0 0,-1 1 0 0 0,0-1 0 0 0,6-23 0 0 0,-11 34 413 0 0,1 0 1 0 0,-1 0-1 0 0,0-1 0 0 0,0 1 1 0 0,0-1-1 0 0,0 1 0 0 0,1 0 1 0 0,-1-1-1 0 0,0 1 0 0 0,0 0 1 0 0,0-1-1 0 0,0 1 0 0 0,0-1 1 0 0,0 1-1 0 0,0 0 0 0 0,0-1 1 0 0,0 1-1 0 0,0-1 0 0 0,0 1 0 0 0,0 0 1 0 0,-1-1-1 0 0,1 1 0 0 0,0 0 1 0 0,0-1-1 0 0,0 1 0 0 0,0 0 1 0 0,-1-1-1 0 0,1 1 0 0 0,0 0 1 0 0,0-1-1 0 0,0 1 0 0 0,-1 0 1 0 0,1 0-1 0 0,-1-1 0 0 0,-11 9 589 0 0,-11 21 1603 0 0,17-20-1695 0 0,2 1-1 0 0,0-1 0 0 0,0 1 0 0 0,0 0 0 0 0,1 0 1 0 0,1 0-1 0 0,0 0 0 0 0,0 1 0 0 0,1-1 0 0 0,0 16 1 0 0,1-25-423 0 0,0 1 0 0 0,1-1 0 0 0,-1 0 0 0 0,1 1 0 0 0,-1-1 0 0 0,1 0 0 0 0,-1 0 1 0 0,1 0-1 0 0,0 1 0 0 0,0-1 0 0 0,0 0 0 0 0,-1 0 0 0 0,1 0 0 0 0,0 0 0 0 0,0 0 1 0 0,0 0-1 0 0,1 0 0 0 0,-1-1 0 0 0,0 1 0 0 0,0 0 0 0 0,0-1 0 0 0,1 1 0 0 0,-1-1 0 0 0,0 1 1 0 0,0-1-1 0 0,1 1 0 0 0,-1-1 0 0 0,1 0 0 0 0,-1 0 0 0 0,0 0 0 0 0,1 0 0 0 0,-1 0 1 0 0,0 0-1 0 0,1 0 0 0 0,2 0 0 0 0,1-1-25 0 0,1 1 0 0 0,0-1 1 0 0,0-1-1 0 0,0 1 0 0 0,0-1 1 0 0,-1 0-1 0 0,7-3 0 0 0,-4 2-123 0 0,12-9-4335 0 0,-12 6-247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57:25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0 5839 0 0,'-56'28'1508'0'0,"14"-8"-685"0"0,17-6-179 0 0,0 1 0 0 0,1 2 1 0 0,1 0-1 0 0,0 2 0 0 0,2 0 0 0 0,-38 45 0 0 0,57-62-562 0 0,0 1-1 0 0,0-1 0 0 0,1 1 1 0 0,-1-1-1 0 0,1 1 1 0 0,0 0-1 0 0,0-1 0 0 0,0 1 1 0 0,0 0-1 0 0,0 0 0 0 0,0 0 1 0 0,0 5-1 0 0,1-8-72 0 0,0 1 1 0 0,0 0-1 0 0,1-1 0 0 0,-1 1 0 0 0,0 0 1 0 0,0 0-1 0 0,0-1 0 0 0,0 1 0 0 0,1-1 1 0 0,-1 1-1 0 0,0 0 0 0 0,1-1 0 0 0,-1 1 0 0 0,0 0 1 0 0,1-1-1 0 0,-1 1 0 0 0,1-1 0 0 0,-1 1 1 0 0,1-1-1 0 0,-1 1 0 0 0,2 0 0 0 0,-1-1-23 0 0,1 1 0 0 0,-1-1 0 0 0,0 1 0 0 0,1-1-1 0 0,-1 0 1 0 0,1 1 0 0 0,-1-1 0 0 0,1 0 0 0 0,-1 0-1 0 0,1 0 1 0 0,-1 0 0 0 0,1 0 0 0 0,-1-1-1 0 0,3 1 1 0 0,6-3-162 0 0,0 0 0 0 0,0 0-1 0 0,10-6 1 0 0,-13 6 100 0 0,0 0-1 0 0,0 0 1 0 0,1 1-1 0 0,-1-1 1 0 0,1 2-1 0 0,0-1 1 0 0,7 0-1 0 0,-14 2 82 0 0,-1 0-1 0 0,0 0 1 0 0,0 0-1 0 0,1 0 1 0 0,-1 0-1 0 0,0 1 1 0 0,1-1-1 0 0,-1 0 1 0 0,0 0-1 0 0,0 0 1 0 0,1 0-1 0 0,-1 0 1 0 0,0 1-1 0 0,0-1 1 0 0,1 0 0 0 0,-1 0-1 0 0,0 0 1 0 0,0 1-1 0 0,0-1 1 0 0,0 0-1 0 0,1 0 1 0 0,-1 1-1 0 0,0-1 1 0 0,0 0-1 0 0,0 0 1 0 0,0 1-1 0 0,0-1 1 0 0,0 0 0 0 0,0 0-1 0 0,0 1 1 0 0,1-1-1 0 0,-1 0 1 0 0,0 1-1 0 0,0-1 1 0 0,0 0-1 0 0,0 0 1 0 0,0 1-1 0 0,-1-1 1 0 0,1 0-1 0 0,0 1 1 0 0,0-1-1 0 0,0 0 1 0 0,0 0 0 0 0,0 1-1 0 0,0-1 1 0 0,0 0-1 0 0,-1 0 1 0 0,1 1-1 0 0,0-1 1 0 0,0 0-1 0 0,0 0 1 0 0,0 1-1 0 0,-1-1 1 0 0,1 0-1 0 0,0 0 1 0 0,-1 1 0 0 0,-11 16 176 0 0,11-16-157 0 0,-35 39 286 0 0,-48 42-1 0 0,1-2 175 0 0,82-79-461 0 0,1 0 0 0 0,-1-1 0 0 0,0 1 1 0 0,0 0-1 0 0,0 0 0 0 0,0 0 0 0 0,1 0 1 0 0,-1 0-1 0 0,0 0 0 0 0,1 1 0 0 0,-1-1 1 0 0,1 0-1 0 0,-1 0 0 0 0,1 0 0 0 0,0 0 1 0 0,0 1-1 0 0,-1 1 0 0 0,1-3-12 0 0,1 1-1 0 0,-1-1 1 0 0,0 1-1 0 0,0-1 1 0 0,1 1-1 0 0,-1-1 1 0 0,0 0-1 0 0,1 1 1 0 0,-1-1-1 0 0,0 1 1 0 0,1-1 0 0 0,-1 0-1 0 0,1 1 1 0 0,-1-1-1 0 0,1 0 1 0 0,-1 0-1 0 0,1 1 1 0 0,-1-1-1 0 0,1 0 1 0 0,-1 0-1 0 0,1 0 1 0 0,-1 1-1 0 0,1-1 1 0 0,-1 0 0 0 0,1 0-1 0 0,0 0 1 0 0,4 0 45 0 0,0 0 1 0 0,0 0-1 0 0,0-1 0 0 0,0 1 1 0 0,0-1-1 0 0,0 0 1 0 0,5-2-1 0 0,30-12-6 0 0,-1-3 0 0 0,-1-1 0 0 0,0-2 0 0 0,-1-1 0 0 0,49-40 0 0 0,-69 49-243 0 0,-2 2-614 0 0,27-26 1 0 0,-37 31-207 0 0,-9 5 54 0 0,-10 8 489 0 0,8-1 647 0 0,0 0-1 0 0,0 0 0 0 0,1 0 1 0 0,0 1-1 0 0,0 0 0 0 0,-7 13 1 0 0,10-18-128 0 0,1 1 0 0 0,0 0 0 0 0,-1-1 0 0 0,1 1 0 0 0,0 0 0 0 0,1 0 0 0 0,-1 0 0 0 0,0 0 0 0 0,1 0 0 0 0,0 0 0 0 0,-1 0 0 0 0,1 0 0 0 0,0 0 0 0 0,1 0 1 0 0,-1 0-1 0 0,0 0 0 0 0,1 0 0 0 0,0 0 0 0 0,0-1 0 0 0,0 1 0 0 0,0 0 0 0 0,1 3 0 0 0,0-5-45 0 0,-1 0 0 0 0,1 1 0 0 0,-1-1 0 0 0,1 0 0 0 0,-1 0 0 0 0,1 0 1 0 0,0 0-1 0 0,0 0 0 0 0,-1 0 0 0 0,1 0 0 0 0,0-1 0 0 0,0 1 0 0 0,0-1 0 0 0,0 0 0 0 0,0 1 0 0 0,0-1 0 0 0,0 0 0 0 0,0 0 0 0 0,0 0 1 0 0,-1 0-1 0 0,1 0 0 0 0,0-1 0 0 0,0 1 0 0 0,0 0 0 0 0,0-1 0 0 0,3-1 0 0 0,5-1-2 0 0,-1 0 0 0 0,1-1-1 0 0,14-9 1 0 0,16-11-7 0 0,-2-2 0 0 0,-1-1 0 0 0,54-52 0 0 0,-80 66 32 0 0,0 0 0 0 0,0-1 0 0 0,10-17 0 0 0,-20 28-74 0 0,1 1 0 0 0,-1-1 0 0 0,0 0-1 0 0,0 0 1 0 0,0 0 0 0 0,0 0 0 0 0,0 0-1 0 0,-1 0 1 0 0,1 0 0 0 0,-1 0 0 0 0,0 0 0 0 0,0 0-1 0 0,0-5 1 0 0,-1 7 6 0 0,1 0 0 0 0,0 0 0 0 0,0 1 0 0 0,-1-1 0 0 0,1 0 0 0 0,0 0 0 0 0,-1 0 1 0 0,1 0-1 0 0,-1 1 0 0 0,1-1 0 0 0,-1 0 0 0 0,1 0 0 0 0,-1 1 0 0 0,1-1 0 0 0,-1 0 0 0 0,0 1 0 0 0,1-1 0 0 0,-1 1 0 0 0,-1-2 0 0 0,0 2 12 0 0,1 0 0 0 0,0-1-1 0 0,-1 1 1 0 0,1 0 0 0 0,-1 0-1 0 0,1-1 1 0 0,-1 1 0 0 0,1 0-1 0 0,0 1 1 0 0,-1-1 0 0 0,1 0-1 0 0,-1 0 1 0 0,1 1 0 0 0,-1-1-1 0 0,1 0 1 0 0,-2 2 0 0 0,-18 9-1 0 0,20-11 20 0 0,1 0-1 0 0,0 0 0 0 0,-1 0 0 0 0,1 1 0 0 0,-1-1 0 0 0,1 0 0 0 0,0 0 0 0 0,-1 0 0 0 0,1 1 0 0 0,-1-1 0 0 0,1 0 0 0 0,0 1 0 0 0,-1-1 0 0 0,1 0 0 0 0,0 1 0 0 0,0-1 0 0 0,-1 0 0 0 0,1 1 0 0 0,0-1 0 0 0,0 0 0 0 0,0 1 0 0 0,-1-1 0 0 0,1 1 0 0 0,0-1 0 0 0,0 1 0 0 0,0-1 0 0 0,0 0 0 0 0,0 1 0 0 0,0-1 0 0 0,0 1 0 0 0,0-1 0 0 0,0 1 0 0 0,0-1 0 0 0,0 1 0 0 0,0-1 0 0 0,0 0 0 0 0,0 2 0 0 0,4-1-684 0 0,-3-2 327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57:26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0 2303 0 0,'-4'2'8077'0'0,"-1"8"-4746"0"0,-4 13-2508 0 0,7-17 254 0 0,-56 118 1410 0 0,24-54-2018 0 0,24-46-391 0 0,1 2 0 0 0,2-1 0 0 0,-9 48 0 0 0,12-54-70 0 0,1-7-59 0 0,-4 12-147 0 0,7-23 188 0 0,0-1 0 0 0,0 1-1 0 0,0 0 1 0 0,-1 0 0 0 0,1 0-1 0 0,0 0 1 0 0,0-1-1 0 0,0 1 1 0 0,0 0 0 0 0,1 0-1 0 0,-1 0 1 0 0,0 0 0 0 0,0-1-1 0 0,0 1 1 0 0,1 0 0 0 0,-1 0-1 0 0,0 0 1 0 0,1-1 0 0 0,0 2-1 0 0,5-14-2068 0 0,-3 3-2364 0 0,0 0-691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57:26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2303 0 0,'5'0'9700'0'0,"23"-1"-7062"0"0,129-41 1272 0 0,-148 40-3964 0 0,16-4-590 0 0,52-6 1 0 0,-66 12-160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20:10:17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1056 4575 0 0,'-7'6'236'0'0,"-6"4"357"0"0,13-10-582 0 0,-1 0 0 0 0,1 0 0 0 0,-1 0 1 0 0,1 0-1 0 0,-1 0 0 0 0,1 0 0 0 0,-1 0 0 0 0,1 0 0 0 0,-1 0 1 0 0,1 0-1 0 0,-1-1 0 0 0,1 1 0 0 0,-1 0 0 0 0,1 0 0 0 0,-1 0 0 0 0,1-1 1 0 0,-1 1-1 0 0,1 0 0 0 0,-1 0 0 0 0,1-1 0 0 0,0 1 0 0 0,-1 0 0 0 0,1-1 1 0 0,-1 1-1 0 0,1-1 0 0 0,0 1 0 0 0,-1 0 0 0 0,1-2 0 0 0,-41-29 2855 0 0,37 25-2392 0 0,-1-1 0 0 0,1 0 0 0 0,0 0 0 0 0,1-1 1 0 0,-1 1-1 0 0,1-1 0 0 0,-2-10 0 0 0,-9-61 578 0 0,3 18-387 0 0,-51-258 527 0 0,47 237-1120 0 0,-2 11-8 0 0,-3 0 0 0 0,-44-100 0 0 0,63 168-70 0 0,-3-9-33 0 0,-1 0 0 0 0,-1-1 0 0 0,0 2 0 0 0,-1-1-1 0 0,0 1 1 0 0,-15-19 0 0 0,16 22-4306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20:10:18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 1 2303 0 0,'-37'113'2359'0'0,"36"-112"-2287"0"0,-49 157 1120 0 0,41-134-996 0 0,-2 1 0 0 0,0-1-1 0 0,-2-1 1 0 0,-19 28 0 0 0,30-48-89 0 0,-1 0 1 0 0,0 1-1 0 0,0-1 0 0 0,0-1 1 0 0,0 1-1 0 0,0 0 0 0 0,0-1 1 0 0,-1 0-1 0 0,0 0 1 0 0,1 0-1 0 0,-1 0 0 0 0,0 0 1 0 0,0-1-1 0 0,0 1 1 0 0,0-1-1 0 0,0 0 0 0 0,0-1 1 0 0,0 1-1 0 0,0-1 0 0 0,-6 1 1 0 0,6-2-43 0 0,1 1 0 0 0,-1 0 0 0 0,1-1 1 0 0,0 0-1 0 0,0 0 0 0 0,-1 0 0 0 0,1 0 1 0 0,0-1-1 0 0,0 1 0 0 0,0-1 0 0 0,0 0 0 0 0,0 1 1 0 0,1-1-1 0 0,-1-1 0 0 0,0 1 0 0 0,1 0 0 0 0,0-1 1 0 0,-1 1-1 0 0,1-1 0 0 0,0 0 0 0 0,0 1 0 0 0,1-1 1 0 0,-1 0-1 0 0,0 0 0 0 0,0-4 0 0 0,-4-7-26 0 0,3 8-38 0 0,0 0 1 0 0,1 0 0 0 0,-1-1 0 0 0,1 1 0 0 0,1 0 0 0 0,-1-1-1 0 0,1 0 1 0 0,0 1 0 0 0,1-1 0 0 0,-1 0 0 0 0,2 1 0 0 0,-1-1-1 0 0,1-7 1 0 0,0 14-2 0 0,1-12 0 0 0,0 1 0 0 0,1 0 0 0 0,1 0 0 0 0,0 0 0 0 0,0 0 0 0 0,12-19 0 0 0,-6 12-1 0 0,-6 11 2 0 0,0 1-1 0 0,0 0 1 0 0,0 0-1 0 0,6-6 0 0 0,-8 10 0 0 0,-1 0-1 0 0,1 1 0 0 0,0-1 0 0 0,0 1 1 0 0,0 0-1 0 0,0 0 0 0 0,0-1 0 0 0,0 1 1 0 0,1 0-1 0 0,-1 1 0 0 0,0-1 0 0 0,1 0 0 0 0,-1 1 1 0 0,0-1-1 0 0,1 1 0 0 0,4 0 0 0 0,-3 0-5 0 0,0 1-1 0 0,0 0 1 0 0,1 0-1 0 0,-1 0 1 0 0,0 0-1 0 0,0 1 1 0 0,0 0-1 0 0,-1 0 1 0 0,7 3-1 0 0,30 25 12 0 0,19 27 185 0 0,-42-39-91 0 0,1 0 1 0 0,29 22-1 0 0,-31-29-97 0 0,-1 0 6 0 0,0 0 0 0 0,1 0-1 0 0,1-1 1 0 0,0-1 0 0 0,0-1 0 0 0,1-1 0 0 0,28 9-1 0 0,-46-16-5 0 0,0 0 0 0 0,0 0 0 0 0,0 0 0 0 0,0 1-1 0 0,1-1 1 0 0,-1 0 0 0 0,0 0 0 0 0,0 0 0 0 0,0 0 0 0 0,1 0-1 0 0,-1 0 1 0 0,0 0 0 0 0,0 0 0 0 0,1 0 0 0 0,-1 0 0 0 0,0 0-1 0 0,0 0 1 0 0,0 0 0 0 0,1 0 0 0 0,-1 0 0 0 0,0 0 0 0 0,0 0-1 0 0,0 0 1 0 0,1 0 0 0 0,-1-1 0 0 0,0 1 0 0 0,0 0 0 0 0,0 0-1 0 0,0 0 1 0 0,1 0 0 0 0,-1 0 0 0 0,0 0 0 0 0,0-1 0 0 0,0 1-1 0 0,0 0 1 0 0,0 0 0 0 0,1 0 0 0 0,-1-1 0 0 0,-4-7 161 0 0,-12-9 137 0 0,16 16-291 0 0,-5-4 54 0 0,-1 1 1 0 0,1-1-1 0 0,-1 1 0 0 0,0 0 0 0 0,0 1 0 0 0,0 0 0 0 0,0 0 0 0 0,0 0 0 0 0,-1 0 1 0 0,1 1-1 0 0,-1 0 0 0 0,0 1 0 0 0,0-1 0 0 0,0 1 0 0 0,0 0 0 0 0,0 1 0 0 0,0 0 0 0 0,-7 1 1 0 0,-6 1 99 0 0,0 2 1 0 0,1 0 0 0 0,0 1-1 0 0,0 1 1 0 0,-21 9 0 0 0,8-5-56 0 0,24-8-79 0 0,0 0 0 0 0,1 1 0 0 0,-1 0 0 0 0,1 0 0 0 0,-10 6 0 0 0,14-6-163 0 0,10-5-185 0 0,12-5-389 0 0,-10 3 181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20:10:19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67 394 5639 0 0,'-6'-4'345'0'0,"0"-1"0"0"0,0 0 0 0 0,0 0 0 0 0,0 0 0 0 0,1-1 0 0 0,-1 0 0 0 0,2 0 0 0 0,-7-9 0 0 0,9 12-220 0 0,1 1 1 0 0,0-1 0 0 0,-1-1 0 0 0,1 1 0 0 0,0 0 0 0 0,0 0 0 0 0,1 0 0 0 0,-1 0 0 0 0,1-1 0 0 0,-1 1-1 0 0,1 0 1 0 0,0 0 0 0 0,0-1 0 0 0,1 1 0 0 0,-1 0 0 0 0,1 0 0 0 0,-1-1 0 0 0,1 1 0 0 0,0 0 0 0 0,0 0 0 0 0,1 0-1 0 0,2-5 1 0 0,6-9 37 0 0,2-1 0 0 0,0 2-1 0 0,1-1 1 0 0,0 2-1 0 0,2 0 1 0 0,29-25-1 0 0,3 4-179 0 0,59-32 0 0 0,-101 65 17 0 0,0 1-1 0 0,0-1 0 0 0,0 1 0 0 0,0 0 0 0 0,1 1 0 0 0,-1 0 1 0 0,0-1-1 0 0,1 1 0 0 0,-1 1 0 0 0,1-1 0 0 0,-1 1 1 0 0,1 0-1 0 0,-1 1 0 0 0,1-1 0 0 0,-1 1 0 0 0,1 0 1 0 0,-1 0-1 0 0,0 1 0 0 0,10 3 0 0 0,-12-3 19 0 0,0-1 0 0 0,1 1 0 0 0,-1 0 0 0 0,0 0 0 0 0,0 0-1 0 0,0 1 1 0 0,0-1 0 0 0,0 1 0 0 0,0 0 0 0 0,-1 0 0 0 0,0 0 0 0 0,1 0 0 0 0,-1 0-1 0 0,0 0 1 0 0,0 1 0 0 0,-1-1 0 0 0,1 1 0 0 0,-1-1 0 0 0,0 1 0 0 0,1-1-1 0 0,-2 1 1 0 0,1 0 0 0 0,0 0 0 0 0,-1 0 0 0 0,0-1 0 0 0,0 1 0 0 0,0 0 0 0 0,0 0-1 0 0,-1 4 1 0 0,-1 1 55 0 0,0-1 0 0 0,-1 1 0 0 0,0 0-1 0 0,0-1 1 0 0,-1 0 0 0 0,0 0 0 0 0,-1 0 0 0 0,0 0-1 0 0,-8 11 1 0 0,5-10 23 0 0,0 0 0 0 0,0 0 0 0 0,-1-1 0 0 0,0 0 0 0 0,0 0 0 0 0,-19 11 0 0 0,26-18-139 0 0,-1 0-1 0 0,0 0 1 0 0,1-1-1 0 0,-1 1 1 0 0,0 0-1 0 0,0-1 1 0 0,1 0-1 0 0,-1 1 1 0 0,0-1-1 0 0,0 0 1 0 0,0-1-1 0 0,1 1 1 0 0,-1 0-1 0 0,0-1 1 0 0,0 0-1 0 0,1 1 1 0 0,-1-1-1 0 0,0 0 1 0 0,1 0-1 0 0,-1-1 1 0 0,1 1-1 0 0,-1 0 1 0 0,1-1-1 0 0,0 0 1 0 0,-1 1-1 0 0,1-1 1 0 0,0 0-1 0 0,0 0 1 0 0,0 0-1 0 0,-1-4 1 0 0,0 4-29 0 0,1-1 0 0 0,-1 0 0 0 0,1 0 0 0 0,0 0-1 0 0,0 0 1 0 0,1 0 0 0 0,-1-1 0 0 0,0 1 0 0 0,1 0 0 0 0,0-1 0 0 0,0 1 0 0 0,0-1 0 0 0,1 0 0 0 0,-1 1 0 0 0,1-1 0 0 0,-1 0 0 0 0,1 1 0 0 0,0-1 0 0 0,1 0 0 0 0,-1 1 0 0 0,1-1 0 0 0,1-6 0 0 0,5-4-677 0 0,1 0-105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43:44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38 1839 0 0,'18'-16'5129'0'0,"-16"14"-4745"0"0,-1 1 0 0 0,1-1 0 0 0,0 0-1 0 0,0 0 1 0 0,-1 1 0 0 0,1-1 0 0 0,0 1 0 0 0,0 0 0 0 0,0 0 0 0 0,1 0 0 0 0,-1 0-1 0 0,0 0 1 0 0,0 0 0 0 0,0 0 0 0 0,5 0 0 0 0,-7 1-286 0 0,0 1 0 0 0,1-1 0 0 0,-1 1 0 0 0,0-1 0 0 0,0 1 0 0 0,0-1 0 0 0,0 1 0 0 0,0-1 0 0 0,0 1 0 0 0,0-1 0 0 0,0 1 0 0 0,0-1 0 0 0,0 1 0 0 0,0-1 0 0 0,0 1 0 0 0,0-1 0 0 0,0 1 0 0 0,0-1 0 0 0,0 1 0 0 0,0-1 0 0 0,-1 1 0 0 0,1-1 0 0 0,0 1 0 0 0,0-1 0 0 0,-1 1 0 0 0,0 0 0 0 0,-6 16 563 0 0,-36 45 749 0 0,-25 43-1596 0 0,63-97-680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20:10:20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64 4607 0 0,'-1'1'169'0'0,"1"0"0"0"0,0 0-1 0 0,-1 0 1 0 0,1 0-1 0 0,0 0 1 0 0,0 0-1 0 0,0 0 1 0 0,-1 0-1 0 0,1 0 1 0 0,0 1 0 0 0,0-1-1 0 0,1 0 1 0 0,-1 0-1 0 0,0 0 1 0 0,0 0-1 0 0,1 0 1 0 0,-1 0 0 0 0,0 0-1 0 0,1 0 1 0 0,-1 0-1 0 0,1 0 1 0 0,-1 0-1 0 0,2 2 1 0 0,18 34 1912 0 0,-17-31-2433 0 0,15 22 1072 0 0,32 41 0 0 0,-10-17-524 0 0,-39-49 63 0 0,-6-11 123 0 0,4 6-328 0 0,-1-1 1 0 0,1 0-1 0 0,-1 0 0 0 0,1 0 1 0 0,0 0-1 0 0,-1-5 0 0 0,0-3-46 0 0,2 1 0 0 0,-1 0 0 0 0,1 0 0 0 0,1 0 0 0 0,0 0 0 0 0,0 0 0 0 0,1 0 0 0 0,1 0 0 0 0,-1 1 0 0 0,1-1 0 0 0,1 0 0 0 0,0 1 0 0 0,0 0 0 0 0,1 0 0 0 0,0 0 0 0 0,1 1 0 0 0,10-13 0 0 0,-11 15-129 0 0,1-1-1 0 0,0 1 1 0 0,0 0 0 0 0,0 1-1 0 0,0-1 1 0 0,1 1-1 0 0,0 1 1 0 0,0-1-1 0 0,1 1 1 0 0,-1 0-1 0 0,10-3 1 0 0,-7 4-4110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20:10:20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5959 0 0,'-2'4'236'0'0,"0"1"-1"0"0,0 0 1 0 0,1 1-1 0 0,0-1 0 0 0,0 0 1 0 0,0 0-1 0 0,1 0 1 0 0,0 1-1 0 0,0-1 0 0 0,0 0 1 0 0,2 7-1 0 0,-2 5 388 0 0,-1 28 149 0 0,0-20-104 0 0,1 0 0 0 0,4 28 0 0 0,-4-51-713 0 0,0-1 0 0 0,0 0 0 0 0,0 0 0 0 0,1 0 0 0 0,-1 0 0 0 0,0 0 0 0 0,1 0-1 0 0,-1 1 1 0 0,1-1 0 0 0,-1 0 0 0 0,1 0 0 0 0,-1 0 0 0 0,1 0 0 0 0,0-1 0 0 0,-1 1 0 0 0,1 0-1 0 0,2 1 1 0 0,0-1-439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20:10:20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2303 0 0,'-9'2'96'0'0,"1"-2"32"0"0,3 1-128 0 0,1-1 0 0 0,2 2 1064 0 0,1-1 192 0 0,1 1 40 0 0,-2 0 8 0 0,0-2-1184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20:10:21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71 5527 0 0,'-1'-6'482'0'0,"1"1"-1"0"0,-1-1 0 0 0,1 1 0 0 0,-2 0 0 0 0,1-1 0 0 0,0 1 0 0 0,-1 0 0 0 0,-3-6 0 0 0,5 10-451 0 0,-1 0 0 0 0,1 0 0 0 0,-1 0 0 0 0,1 0 0 0 0,-1 0 0 0 0,1 0 0 0 0,-1 1 0 0 0,0-1 0 0 0,0 0 0 0 0,1 0 0 0 0,-1 1 0 0 0,0-1-1 0 0,0 0 1 0 0,0 1 0 0 0,0-1 0 0 0,0 1 0 0 0,0-1 0 0 0,0 1 0 0 0,0-1 0 0 0,0 1 0 0 0,0 0 0 0 0,0-1 0 0 0,0 1 0 0 0,0 0 0 0 0,0 0 0 0 0,0 0-1 0 0,0 0 1 0 0,0 0 0 0 0,0 0 0 0 0,0 0 0 0 0,0 0 0 0 0,0 0 0 0 0,0 0 0 0 0,0 1 0 0 0,0-1 0 0 0,0 0 0 0 0,0 1 0 0 0,0-1 0 0 0,0 1 0 0 0,0-1-1 0 0,0 1 1 0 0,0 0 0 0 0,0-1 0 0 0,0 1 0 0 0,1 0 0 0 0,-1 0 0 0 0,-1 1 0 0 0,-9 7 12 0 0,1 1 1 0 0,-1 0-1 0 0,2 1 0 0 0,-1 1 1 0 0,2-1-1 0 0,-1 1 0 0 0,2 1 0 0 0,0 0 1 0 0,0 0-1 0 0,-8 23 0 0 0,15-35-45 0 0,-1 1 0 0 0,1-1 1 0 0,0 0-1 0 0,-1 0 0 0 0,1 0 0 0 0,0 1 0 0 0,0-1 0 0 0,0 0 0 0 0,0 0 0 0 0,0 0 0 0 0,0 1 0 0 0,0-1 0 0 0,0 0 0 0 0,0 0 0 0 0,1 1 0 0 0,-1-1 0 0 0,0 0 0 0 0,2 2 0 0 0,-2-3-2 0 0,1 1 0 0 0,-1-1 0 0 0,1 1 0 0 0,-1-1 0 0 0,1 0 0 0 0,0 1 0 0 0,-1-1 0 0 0,1 0-1 0 0,0 0 1 0 0,-1 0 0 0 0,1 1 0 0 0,-1-1 0 0 0,1 0 0 0 0,0 0 0 0 0,-1 0 0 0 0,1 0 0 0 0,0 0-1 0 0,-1 0 1 0 0,1 0 0 0 0,0 0 0 0 0,-1 0 0 0 0,1 0 0 0 0,0-1 0 0 0,0 1 0 0 0,3-1-17 0 0,-1-1 1 0 0,1 1 0 0 0,-1-1 0 0 0,1 0-1 0 0,-1 0 1 0 0,0 0 0 0 0,0 0 0 0 0,0-1-1 0 0,0 1 1 0 0,3-4 0 0 0,4-6-96 0 0,25-32-865 0 0,-33 41 919 0 0,1 0 1 0 0,-1-1 0 0 0,-1 1 0 0 0,1-1 0 0 0,0 1 0 0 0,-1-1 0 0 0,0 0 0 0 0,1 0 0 0 0,-2 0-1 0 0,2-6 1 0 0,-13 36 685 0 0,-5 79 1219 0 0,4-24-860 0 0,6-43-736 0 0,-3-1 0 0 0,-1 1 0 0 0,-1-1 0 0 0,-2-1-1 0 0,-2 0 1 0 0,-34 59 0 0 0,27-57-231 0 0,6-11 16 0 0,0-1-1 0 0,-1-1 0 0 0,-31 34 0 0 0,48-59-31 0 0,0 1 0 0 0,-1-1-1 0 0,1 0 1 0 0,0 0 0 0 0,0 1-1 0 0,0-1 1 0 0,-1 0 0 0 0,1 0-1 0 0,0 1 1 0 0,0-1-1 0 0,0 0 1 0 0,-1 0 0 0 0,1 0-1 0 0,0 1 1 0 0,-1-1 0 0 0,1 0-1 0 0,0 0 1 0 0,0 0 0 0 0,-1 0-1 0 0,1 0 1 0 0,0 0 0 0 0,-1 0-1 0 0,1 0 1 0 0,0 0 0 0 0,-1 0-1 0 0,1 0 1 0 0,0 0 0 0 0,0 0-1 0 0,-1 0 1 0 0,1 0 0 0 0,-1 0-1 0 0,0-10-103 0 0,9-21-149 0 0,-7 26 204 0 0,6-17-25 0 0,1 2 0 0 0,1-1 0 0 0,1 1-1 0 0,0 0 1 0 0,2 1 0 0 0,0 0 0 0 0,1 1 0 0 0,1 0-1 0 0,0 1 1 0 0,1 1 0 0 0,21-18 0 0 0,-31 30 69 0 0,0 0 1 0 0,0 0 0 0 0,1 0 0 0 0,-1 1 0 0 0,1 0-1 0 0,-1 0 1 0 0,1 1 0 0 0,0-1 0 0 0,0 1-1 0 0,0 0 1 0 0,8 0 0 0 0,-11 1 8 0 0,0 1-1 0 0,0 0 1 0 0,0 0-1 0 0,1 0 1 0 0,-1 1 0 0 0,0-1-1 0 0,0 1 1 0 0,0 0-1 0 0,1 0 1 0 0,-1 0 0 0 0,0 0-1 0 0,0 0 1 0 0,-1 1 0 0 0,1 0-1 0 0,0-1 1 0 0,0 1-1 0 0,-1 0 1 0 0,1 0 0 0 0,-1 0-1 0 0,0 1 1 0 0,1-1-1 0 0,-1 0 1 0 0,3 5 0 0 0,-4-4-3 0 0,1 0 0 0 0,0 0 1 0 0,0-1-1 0 0,1 1 0 0 0,-1-1 0 0 0,0 1 1 0 0,1-1-1 0 0,0 0 0 0 0,-1 0 1 0 0,1 0-1 0 0,0 0 0 0 0,0-1 0 0 0,0 1 1 0 0,0-1-1 0 0,0 1 0 0 0,1-1 1 0 0,-1 0-1 0 0,0 0 0 0 0,0-1 1 0 0,1 1-1 0 0,-1-1 0 0 0,1 0 0 0 0,-1 0 1 0 0,0 0-1 0 0,1 0 0 0 0,-1 0 1 0 0,1-1-1 0 0,-1 1 0 0 0,0-1 1 0 0,1 0-1 0 0,-1 0 0 0 0,0 0 0 0 0,0-1 1 0 0,0 1-1 0 0,3-3 0 0 0,90-50-4180 0 0,-80 43 160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20:10:21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7255 0 0,'-2'2'79'0'0,"-1"-1"1"0"0,1 0-1 0 0,-1 1 0 0 0,1 0 0 0 0,-1-1 0 0 0,1 1 0 0 0,0 0 0 0 0,0 0 0 0 0,0 1 0 0 0,0-1 1 0 0,0 0-1 0 0,1 0 0 0 0,-1 1 0 0 0,1-1 0 0 0,-1 1 0 0 0,1 0 0 0 0,0-1 0 0 0,0 1 0 0 0,0 0 1 0 0,0 4-1 0 0,-5 18 297 0 0,-1 33 1 0 0,0-3-1137 0 0,7-51 409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20:10:21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7079 0 0,'-9'3'312'0'0,"3"-1"72"0"0,1 1-312 0 0,3-3-72 0 0,2 2 0 0 0,4-2 0 0 0,-2 0-80 0 0,1 1-3040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20:10:2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45 5063 0 0,'-5'6'299'0'0,"0"0"0"0"0,0 0-1 0 0,1 0 1 0 0,0 1 0 0 0,1-1-1 0 0,-1 1 1 0 0,-4 14 0 0 0,-10 16 431 0 0,15-31-676 0 0,-21 30 509 0 0,23-35-542 0 0,-1 1 0 0 0,1-1-1 0 0,-1 1 1 0 0,1-1 0 0 0,-1 1 0 0 0,0-1 0 0 0,1 0 0 0 0,-1 0 0 0 0,0 0-1 0 0,0 0 1 0 0,0 0 0 0 0,0 0 0 0 0,1 0 0 0 0,-1-1 0 0 0,-1 1 0 0 0,1-1 0 0 0,-3 1-1 0 0,5-1-26 0 0,-1-1-1 0 0,1 1 1 0 0,0 0 0 0 0,-1-1-1 0 0,1 1 1 0 0,0 0-1 0 0,-1-1 1 0 0,1 1-1 0 0,0-1 1 0 0,-1 1-1 0 0,1-1 1 0 0,0 1 0 0 0,0-1-1 0 0,-1 1 1 0 0,1-1-1 0 0,0 1 1 0 0,0-1-1 0 0,0 1 1 0 0,0-1-1 0 0,0 1 1 0 0,0-1 0 0 0,0 1-1 0 0,0-1 1 0 0,0 0-1 0 0,0 1 1 0 0,0-1-1 0 0,0 1 1 0 0,0-1-1 0 0,1 0 1 0 0,1-18-253 0 0,-2 19 255 0 0,3-10-181 0 0,0 1-1 0 0,0-1 0 0 0,1 1 0 0 0,1-1 1 0 0,-1 1-1 0 0,1 1 0 0 0,10-14 0 0 0,-2 5-351 0 0,1 1 0 0 0,24-23 0 0 0,-37 38 479 0 0,0-1 0 0 0,1 1 1 0 0,-1 0-1 0 0,1-1 0 0 0,0 1 0 0 0,-1 0 0 0 0,1 0 0 0 0,0 0 0 0 0,0 1 1 0 0,-1-1-1 0 0,1 0 0 0 0,0 1 0 0 0,3-2 0 0 0,-5 2 61 0 0,1 0 0 0 0,-1 0 1 0 0,0 1-1 0 0,1-1 0 0 0,-1 0 0 0 0,0 0 0 0 0,1 0 0 0 0,-1 0 0 0 0,0 0 0 0 0,0 0 0 0 0,1 0 0 0 0,-1 1 0 0 0,0-1 1 0 0,0 0-1 0 0,1 0 0 0 0,-1 0 0 0 0,0 1 0 0 0,0-1 0 0 0,0 0 0 0 0,1 0 0 0 0,-1 0 0 0 0,0 1 0 0 0,0-1 0 0 0,0 0 1 0 0,0 0-1 0 0,0 1 0 0 0,0-1 0 0 0,1 0 0 0 0,-1 1 0 0 0,-2 17 499 0 0,-19 34 1840 0 0,17-42-1984 0 0,-1-1 0 0 0,2 0 0 0 0,-1 1 0 0 0,1 0-1 0 0,0 0 1 0 0,1 0 0 0 0,0 0 0 0 0,1 1 0 0 0,0 17-1 0 0,1-26-336 0 0,0 0-1 0 0,0 0 1 0 0,1 0 0 0 0,-1 0-1 0 0,1 0 1 0 0,-1 0-1 0 0,1 0 1 0 0,0-1-1 0 0,0 1 1 0 0,0 0-1 0 0,0 0 1 0 0,0 0-1 0 0,0-1 1 0 0,0 1 0 0 0,0-1-1 0 0,1 1 1 0 0,1 1-1 0 0,-2-2-20 0 0,0-1 1 0 0,1 1-1 0 0,-1 0 0 0 0,1-1 0 0 0,-1 1 1 0 0,1-1-1 0 0,-1 1 0 0 0,1-1 0 0 0,-1 0 1 0 0,1 0-1 0 0,-1 1 0 0 0,1-1 0 0 0,0 0 1 0 0,-1-1-1 0 0,1 1 0 0 0,-1 0 0 0 0,3-1 1 0 0,2-1-52 0 0,-1 0 1 0 0,1 0-1 0 0,-1 0 1 0 0,1-1-1 0 0,-1 0 1 0 0,0 0-1 0 0,0-1 1 0 0,0 1-1 0 0,8-9 1 0 0,41-43-846 0 0,65-58-2483 0 0,-99 96 776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20:10:22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215 282 1839 0 0,'-16'10'160'0'0,"11"-6"498"0"0,0-1-1 0 0,1 1 1 0 0,0 0-1 0 0,-1 1 1 0 0,-4 5-1 0 0,-8 9 896 0 0,0-3-957 0 0,0 1 1 0 0,0 1 0 0 0,2 0 0 0 0,0 2-1 0 0,1-1 1 0 0,-13 27 0 0 0,22-36-361 0 0,0 0 1 0 0,0 0-1 0 0,-5 21 1 0 0,9-28-221 0 0,1-1 1 0 0,-1 0-1 0 0,1 0 1 0 0,0 0-1 0 0,-1 1 0 0 0,1-1 1 0 0,0 0-1 0 0,0 0 1 0 0,1 1-1 0 0,-1-1 0 0 0,0 0 1 0 0,1 0-1 0 0,-1 1 1 0 0,1-1-1 0 0,0 0 1 0 0,0 0-1 0 0,0 0 0 0 0,0 0 1 0 0,0 0-1 0 0,0 0 1 0 0,0 0-1 0 0,1 0 1 0 0,-1-1-1 0 0,1 1 0 0 0,-1 0 1 0 0,3 1-1 0 0,-2-2-13 0 0,0 0 0 0 0,0-1 0 0 0,-1 0 0 0 0,1 1 0 0 0,0-1 0 0 0,0 0 0 0 0,0 0 0 0 0,-1 0-1 0 0,1 0 1 0 0,0 0 0 0 0,0 0 0 0 0,0 0 0 0 0,0-1 0 0 0,-1 1 0 0 0,1-1 0 0 0,0 1 0 0 0,0-1 0 0 0,-1 0 0 0 0,1 1 0 0 0,1-3-1 0 0,34-19-87 0 0,-14 3-413 0 0,0-1-1 0 0,-1 0 1 0 0,-2-2 0 0 0,0-1-1 0 0,20-29 1 0 0,-23 21-1598 0 0,-16 30 1908 0 0,0-1 0 0 0,-1 0-1 0 0,1 0 1 0 0,-1 0 0 0 0,1 0-1 0 0,-1 1 1 0 0,0-1 0 0 0,0 0 0 0 0,0 0-1 0 0,0 0 1 0 0,0 0 0 0 0,0 0 0 0 0,0 0-1 0 0,-1 0 1 0 0,0-2 0 0 0,1 3 249 0 0,-1 2 0 0 0,1-1 1 0 0,-1 0-1 0 0,1 0 0 0 0,-1 0 0 0 0,1 0 1 0 0,-1 0-1 0 0,1 0 0 0 0,-1 0 0 0 0,1 0 1 0 0,-1 1-1 0 0,1-1 0 0 0,0 0 0 0 0,-1 0 1 0 0,1 1-1 0 0,-1-1 0 0 0,1 0 0 0 0,0 1 1 0 0,-1-1-1 0 0,1 0 0 0 0,0 1 0 0 0,-1-1 1 0 0,1 1-1 0 0,0-1 0 0 0,0 0 0 0 0,-1 1 1 0 0,1-1-1 0 0,0 1 0 0 0,0 0 0 0 0,-12 15 1584 0 0,8-8-1153 0 0,0 1 0 0 0,1-1 0 0 0,0 1-1 0 0,0 0 1 0 0,-2 15 0 0 0,4-22-428 0 0,1 0-1 0 0,-1 0 1 0 0,1 0 0 0 0,0 0-1 0 0,0 1 1 0 0,0-1 0 0 0,0 0 0 0 0,0 0-1 0 0,0 0 1 0 0,1 0 0 0 0,-1 0 0 0 0,1 1-1 0 0,-1-1 1 0 0,1 0 0 0 0,0 0 0 0 0,0 0-1 0 0,0 0 1 0 0,0 0 0 0 0,0-1 0 0 0,0 1-1 0 0,0 0 1 0 0,1 0 0 0 0,-1-1 0 0 0,1 1-1 0 0,-1-1 1 0 0,1 1 0 0 0,0-1-1 0 0,0 0 1 0 0,3 2 0 0 0,-3-2-45 0 0,1 0 1 0 0,-1-1-1 0 0,1 1 0 0 0,0-1 0 0 0,-1 0 1 0 0,1 0-1 0 0,0 0 0 0 0,-1 0 1 0 0,1 0-1 0 0,0-1 0 0 0,-1 1 0 0 0,1-1 1 0 0,0 0-1 0 0,-1 0 0 0 0,1 0 0 0 0,-1 0 1 0 0,1 0-1 0 0,-1 0 0 0 0,3-3 1 0 0,3-1 44 0 0,-1 0-1 0 0,0 0 1 0 0,0-1 0 0 0,9-10 0 0 0,10-16-92 0 0,30-47-1 0 0,-8 9-12 0 0,-15 23-358 0 0,-2-1-1 0 0,42-87 1 0 0,-70 130 243 0 0,8-23-235 0 0,-10 27 378 0 0,-1 0 1 0 0,1-1-1 0 0,-1 1 1 0 0,0 0-1 0 0,1-1 0 0 0,-1 1 1 0 0,0-1-1 0 0,0 1 0 0 0,0-1 1 0 0,0 1-1 0 0,0-1 0 0 0,0 1 1 0 0,-1 0-1 0 0,1-1 1 0 0,-1-2-1 0 0,0 4 17 0 0,1-1 1 0 0,-1 1 0 0 0,1 0-1 0 0,-1 0 1 0 0,0-1-1 0 0,1 1 1 0 0,-1 0-1 0 0,1 0 1 0 0,-1-1-1 0 0,0 1 1 0 0,1 0-1 0 0,-1 0 1 0 0,1 0-1 0 0,-1 0 1 0 0,0 0-1 0 0,1 0 1 0 0,-1 0-1 0 0,0 0 1 0 0,1 0-1 0 0,-1 0 1 0 0,0 1-1 0 0,1-1 1 0 0,-1 0-1 0 0,1 0 1 0 0,-1 1-1 0 0,1-1 1 0 0,-1 0-1 0 0,0 1 1 0 0,1-1-1 0 0,-1 0 1 0 0,1 1-1 0 0,-1-1 1 0 0,1 1-1 0 0,-1 0 1 0 0,-18 16 562 0 0,7-1-140 0 0,2 1 0 0 0,0 0 0 0 0,-11 26 0 0 0,12-22-259 0 0,1 1 0 0 0,1 0 0 0 0,1 0 0 0 0,1 1 0 0 0,1-1 0 0 0,1 1 0 0 0,1 0-1 0 0,1 0 1 0 0,0 1 0 0 0,2-1 0 0 0,1 0 0 0 0,8 35 0 0 0,-3-39-115 0 0,-7-19-56 0 0,1 1 0 0 0,-1-1-1 0 0,0 0 1 0 0,0 0 0 0 0,1 0-1 0 0,-1 1 1 0 0,0-1 0 0 0,0 0-1 0 0,1 0 1 0 0,-1 0 0 0 0,0 0-1 0 0,1 0 1 0 0,-1 0 0 0 0,0 0-1 0 0,1 1 1 0 0,-1-1 0 0 0,0 0-1 0 0,1 0 1 0 0,-1 0 0 0 0,0 0-1 0 0,1 0 1 0 0,-1 0 0 0 0,0-1-1 0 0,1 1 1 0 0,-1 0 0 0 0,0 0-1 0 0,1 0 1 0 0,-1 0 0 0 0,0 0-1 0 0,0 0 1 0 0,1-1 0 0 0,-1 1-1 0 0,0 0 1 0 0,1 0 0 0 0,-1 0-1 0 0,0-1 1 0 0,0 1 0 0 0,1 0-1 0 0,-1-1 1 0 0,12-8-246 0 0,-12 8 214 0 0,58-64-2654 0 0,-46 47-2229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20:10:24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20 3223 0 0,'-1'1'243'0'0,"0"0"-1"0"0,0 0 1 0 0,1 0-1 0 0,-1 0 1 0 0,0 1-1 0 0,1-1 0 0 0,-1 0 1 0 0,1 0-1 0 0,0 1 1 0 0,-1-1-1 0 0,1 0 0 0 0,0 0 1 0 0,0 1-1 0 0,0-1 1 0 0,0 0-1 0 0,0 1 1 0 0,0 1-1 0 0,6 33 960 0 0,-2-5-210 0 0,-4-23-840 0 0,-1 0 0 0 0,-1-1 0 0 0,1 1 0 0 0,-1 0 0 0 0,0-1 1 0 0,-1 1-1 0 0,0-1 0 0 0,0 0 0 0 0,-8 14 0 0 0,-5 3 232 0 0,-24 29 0 0 0,34-45-361 0 0,6-8-23 0 0,0 1 0 0 0,0-1 1 0 0,0 0-1 0 0,-1 1 1 0 0,1-1-1 0 0,0 0 1 0 0,0 1-1 0 0,-1-1 0 0 0,1 0 1 0 0,0 1-1 0 0,-1-1 1 0 0,1 0-1 0 0,0 1 0 0 0,-1-1 1 0 0,1 0-1 0 0,0 0 1 0 0,-1 1-1 0 0,1-1 0 0 0,-1 0 1 0 0,1 0-1 0 0,0 0 1 0 0,-1 0-1 0 0,1 0 1 0 0,-1 1-1 0 0,1-1 0 0 0,0 0 1 0 0,-1 0-1 0 0,1 0 1 0 0,-1 0-1 0 0,1 0 0 0 0,-1 0 1 0 0,1-1-1 0 0,-1 1 1 0 0,1 0-1 0 0,0 0 1 0 0,-1 0-1 0 0,1 0 0 0 0,-1 0 1 0 0,1-1-1 0 0,-1 1 1 0 0,0-2 0 0 0,0 1 1 0 0,0-1-1 0 0,0 1 1 0 0,0-1-1 0 0,0 0 1 0 0,0 1-1 0 0,1-1 1 0 0,-1 0-1 0 0,1 0 0 0 0,-1-2 1 0 0,-6-47 15 0 0,7 41-28 0 0,0 0-1 0 0,0 0 0 0 0,1 0 1 0 0,0 0-1 0 0,1 0 1 0 0,0 0-1 0 0,1 0 0 0 0,0 1 1 0 0,0-1-1 0 0,7-13 0 0 0,-6 16 3 0 0,0 1 0 0 0,1-1 0 0 0,-1 1 0 0 0,1 0 0 0 0,0 0-1 0 0,1 0 1 0 0,0 1 0 0 0,0 0 0 0 0,0 0 0 0 0,0 0 0 0 0,1 1 0 0 0,-1 0-1 0 0,15-6 1 0 0,-17 7 21 0 0,1 1-1 0 0,0 0 1 0 0,0 1-1 0 0,0-1 1 0 0,0 1-1 0 0,1 0 1 0 0,-1 0-1 0 0,0 1 1 0 0,9 0-1 0 0,-11 0 41 0 0,-1 1-1 0 0,1 0 1 0 0,0-1 0 0 0,-1 1-1 0 0,1 1 1 0 0,-1-1 0 0 0,1 0-1 0 0,-1 1 1 0 0,1-1 0 0 0,-1 1-1 0 0,0 0 1 0 0,0-1 0 0 0,0 1 0 0 0,0 0-1 0 0,0 1 1 0 0,0-1 0 0 0,-1 0-1 0 0,1 0 1 0 0,-1 1 0 0 0,2 2-1 0 0,10 19 431 0 0,14 38 0 0 0,-17-37-52 0 0,19 34 0 0 0,-28-58-437 0 0,-1 0-1 0 0,1-1 1 0 0,-1 1 0 0 0,1-1-1 0 0,0 1 1 0 0,-1-1-1 0 0,1 0 1 0 0,0 1-1 0 0,-1-1 1 0 0,1 1 0 0 0,0-1-1 0 0,0 0 1 0 0,-1 0-1 0 0,1 1 1 0 0,0-1-1 0 0,0 0 1 0 0,0 0 0 0 0,-1 0-1 0 0,1 0 1 0 0,0 0-1 0 0,0 0 1 0 0,0 0-1 0 0,-1 0 1 0 0,1 0 0 0 0,0-1-1 0 0,0 1 1 0 0,-1 0-1 0 0,1 0 1 0 0,0-1-1 0 0,0 1 1 0 0,-1 0-1 0 0,1-1 1 0 0,0 1 0 0 0,-1-1-1 0 0,1 1 1 0 0,0-1-1 0 0,-1 1 1 0 0,1-1-1 0 0,28-24-511 0 0,-27 22 456 0 0,11-9-395 0 0,1-1-20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20:10:24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78 4607 0 0,'-1'1'71'0'0,"0"-1"0"0"0,-1 1-1 0 0,1-1 1 0 0,0 1 0 0 0,-1-1 0 0 0,1 0-1 0 0,-1 0 1 0 0,1 0 0 0 0,-1 0-1 0 0,1 0 1 0 0,0 0 0 0 0,-1 0-1 0 0,1 0 1 0 0,-1 0 0 0 0,-1-1-1 0 0,0-7 1588 0 0,10-6-600 0 0,-1 9-986 0 0,1-1-1 0 0,-1 1 0 0 0,1 1 1 0 0,0-1-1 0 0,0 1 1 0 0,1 0-1 0 0,8-3 1 0 0,-3 1-56 0 0,-8 4-12 0 0,1 0 0 0 0,-1 0 0 0 0,1 0-1 0 0,-1 1 1 0 0,1 0 0 0 0,0 0 0 0 0,-1 1 0 0 0,10-1 0 0 0,-14 1-4 0 0,0 0 1 0 0,1 0 0 0 0,-1 1 0 0 0,0-1-1 0 0,0 0 1 0 0,0 0 0 0 0,1 1-1 0 0,-1-1 1 0 0,0 1 0 0 0,0-1-1 0 0,0 1 1 0 0,0-1 0 0 0,0 1 0 0 0,0 0-1 0 0,0 0 1 0 0,0-1 0 0 0,0 1-1 0 0,1 1 1 0 0,-1-1-1 0 0,-1 1 1 0 0,1-1-1 0 0,-1 0 0 0 0,0 0 0 0 0,1 1 0 0 0,-1-1 1 0 0,0 0-1 0 0,0 0 0 0 0,0 1 0 0 0,0-1 1 0 0,0 0-1 0 0,0 1 0 0 0,0-1 0 0 0,0 0 1 0 0,-1 1-1 0 0,1-1 0 0 0,0 0 0 0 0,-1 0 1 0 0,1 1-1 0 0,-1-1 0 0 0,-1 2 0 0 0,-3 8 174 0 0,0 0 0 0 0,-1 0 0 0 0,-10 14 0 0 0,13-22-131 0 0,1 0-1 0 0,0-1 0 0 0,-1 1 1 0 0,1 0-1 0 0,-1-1 0 0 0,0 1 1 0 0,0-1-1 0 0,0 0 1 0 0,0 0-1 0 0,0 0 0 0 0,0 0 1 0 0,0-1-1 0 0,-1 1 0 0 0,1-1 1 0 0,-1 0-1 0 0,-3 1 0 0 0,2-3-121 0 0,0 1 0 0 0,0-1 0 0 0,0 0-1 0 0,0-1 1 0 0,0 1 0 0 0,1-1 0 0 0,-1 0 0 0 0,1 0-1 0 0,-1 0 1 0 0,-7-6 0 0 0,-16-7-1584 0 0,18 12-375 0 0,0-2-534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43:44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5983 0 0,'-38'36'7976'0'0,"-20"26"-6716"0"0,31-32-505 0 0,20-22-688 0 0,0 1 0 0 0,0 0 0 0 0,-10 17 0 0 0,15-22-56 0 0,0 0 1 0 0,0 1 0 0 0,0-1 0 0 0,1 0 0 0 0,-1 1-1 0 0,1 0 1 0 0,0-1 0 0 0,0 1 0 0 0,1 0 0 0 0,0 0-1 0 0,0 6 1 0 0,0-10-13 0 0,1 1-1 0 0,-1 0 0 0 0,1 0 0 0 0,-1-1 1 0 0,1 1-1 0 0,0-1 0 0 0,0 1 1 0 0,0 0-1 0 0,0-1 0 0 0,0 0 0 0 0,0 1 1 0 0,0-1-1 0 0,0 0 0 0 0,1 1 1 0 0,-1-1-1 0 0,0 0 0 0 0,1 0 0 0 0,-1 0 1 0 0,1 0-1 0 0,0 0 0 0 0,-1-1 1 0 0,1 1-1 0 0,-1 0 0 0 0,1-1 0 0 0,0 1 1 0 0,0-1-1 0 0,-1 0 0 0 0,1 1 1 0 0,0-1-1 0 0,3 0 0 0 0,6 1-21 0 0,1-1 1 0 0,0 0-1 0 0,15-2 0 0 0,-22 1 15 0 0,5 0-34 0 0,53-2-152 0 0,-58 3 178 0 0,0 0 1 0 0,0 0-1 0 0,-1 1 0 0 0,1 0 1 0 0,0 0-1 0 0,0 0 1 0 0,-1 0-1 0 0,1 1 0 0 0,-1 0 1 0 0,7 3-1 0 0,-10-4 16 0 0,0-1 0 0 0,0 1 0 0 0,0 0-1 0 0,-1 0 1 0 0,1-1 0 0 0,0 1 0 0 0,0 0-1 0 0,-1 0 1 0 0,1 0 0 0 0,0 0 0 0 0,-1 0-1 0 0,1 0 1 0 0,-1 0 0 0 0,1 0 0 0 0,-1 0 0 0 0,0 0-1 0 0,1 0 1 0 0,-1 1 0 0 0,0-1 0 0 0,0 0-1 0 0,0 0 1 0 0,0 2 0 0 0,0 0 7 0 0,-1 0 0 0 0,1 1 1 0 0,-1-1-1 0 0,0 0 0 0 0,0 0 0 0 0,0-1 0 0 0,0 1 1 0 0,-3 4-1 0 0,-3 4 120 0 0,-1 0 1 0 0,-17 19 0 0 0,24-29-113 0 0,-18 20 494 0 0,0 0 0 0 0,-2-2 1 0 0,0 0-1 0 0,-1-1 0 0 0,-26 15 1 0 0,47-32-464 0 0,0 0 0 0 0,-1-1 1 0 0,1 1-1 0 0,0 0 1 0 0,-1-1-1 0 0,1 1 1 0 0,0-1-1 0 0,-1 1 1 0 0,1-1-1 0 0,-1 1 0 0 0,1-1 1 0 0,-1 0-1 0 0,1 0 1 0 0,-1 0-1 0 0,1 0 1 0 0,-1 0-1 0 0,1 0 1 0 0,-1 0-1 0 0,1-1 1 0 0,0 1-1 0 0,-1 0 0 0 0,1-1 1 0 0,-1 1-1 0 0,1-1 1 0 0,0 0-1 0 0,-1 1 1 0 0,1-1-1 0 0,-2-1 1 0 0,2 0-72 0 0,-1 0 1 0 0,1 0 0 0 0,-1 0-1 0 0,1 0 1 0 0,0-1 0 0 0,0 1-1 0 0,0 0 1 0 0,0-1 0 0 0,0 1-1 0 0,1-1 1 0 0,-1 1 0 0 0,1-1-1 0 0,0 1 1 0 0,-1-1 0 0 0,1 1-1 0 0,0-4 1 0 0,0 1-210 0 0,1-7-1467 0 0,-1 4-2627 0 0,2-1-1704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20:10:24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5903 0 0,'3'0'99'0'0,"0"-1"0"0"0,1 1-1 0 0,-1 0 1 0 0,0 1-1 0 0,0-1 1 0 0,0 1-1 0 0,1-1 1 0 0,-1 1 0 0 0,0 0-1 0 0,0 0 1 0 0,0 0-1 0 0,0 1 1 0 0,0-1-1 0 0,-1 1 1 0 0,1 0 0 0 0,0-1-1 0 0,-1 1 1 0 0,1 0-1 0 0,-1 1 1 0 0,1-1-1 0 0,-1 0 1 0 0,0 1 0 0 0,0-1-1 0 0,0 1 1 0 0,-1 0-1 0 0,1-1 1 0 0,0 1-1 0 0,-1 0 1 0 0,0 0 0 0 0,0 0-1 0 0,0 0 1 0 0,0 0-1 0 0,0 1 1 0 0,0-1-1 0 0,-1 0 1 0 0,0 0 0 0 0,0 0-1 0 0,0 1 1 0 0,0-1-1 0 0,0 0 1 0 0,0 0-1 0 0,-2 4 1 0 0,-2 14 270 0 0,-2-1 1 0 0,-1 0-1 0 0,0 0 1 0 0,-15 29-1 0 0,-4 10 321 0 0,23-38-1768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20:10:25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1 205 3679 0 0,'5'0'684'0'0,"-1"0"0"0"0,1-1 0 0 0,0 0 0 0 0,0 0 0 0 0,6-2 0 0 0,-9 3-869 0 0,291-81 4316 0 0,-289 80-4131 0 0,79-27 186 0 0,-75 25-320 0 0,0-1 1 0 0,0 0-1 0 0,0-1 1 0 0,0 0 0 0 0,0 0-1 0 0,-1-1 1 0 0,9-7-1 0 0,-14 10-168 0 0,0 0-1 0 0,1 1 0 0 0,-1-1 0 0 0,0 0 0 0 0,-1 0 1 0 0,1 0-1 0 0,0-1 0 0 0,-1 1 0 0 0,0 0 1 0 0,1-1-1 0 0,0-4 0 0 0,-3 8 255 0 0,1 0-1 0 0,0-1 1 0 0,-1 1-1 0 0,1 0 1 0 0,0 0-1 0 0,-1 0 1 0 0,1 0-1 0 0,0-1 1 0 0,-1 1-1 0 0,1 0 1 0 0,0 0-1 0 0,-1 0 1 0 0,1 0-1 0 0,-1 0 1 0 0,1 0-1 0 0,0 0 1 0 0,-1 0-1 0 0,1 0 1 0 0,0 0-1 0 0,-1 0 1 0 0,1 0-1 0 0,0 0 1 0 0,-1 1-1 0 0,1-1 1 0 0,-1 0-1 0 0,1 0 1 0 0,0 0-1 0 0,0 0 1 0 0,-1 1-1 0 0,1-1 1 0 0,-1 0-1 0 0,-13 7-309 0 0,13-7 283 0 0,-5 4 162 0 0,0 0-1 0 0,0 0 1 0 0,0 0 0 0 0,0 1 0 0 0,1 0 0 0 0,0 0-1 0 0,-7 8 1 0 0,-28 43 2079 0 0,38-53-2094 0 0,0 0 1 0 0,1 0 0 0 0,-1 1 0 0 0,1-1-1 0 0,-1 0 1 0 0,1 1 0 0 0,0-1 0 0 0,1 1-1 0 0,-1-1 1 0 0,0 1 0 0 0,1-1 0 0 0,0 1-1 0 0,0 6 1 0 0,0-9-61 0 0,1 1 0 0 0,-1-1 0 0 0,0 0 0 0 0,1 0 0 0 0,-1 0 0 0 0,0 0 0 0 0,1 0 1 0 0,0 0-1 0 0,-1 0 0 0 0,1 0 0 0 0,-1 0 0 0 0,1 0 0 0 0,0-1 0 0 0,0 1 0 0 0,0 0 0 0 0,-1 0 0 0 0,1-1 0 0 0,2 2 0 0 0,-2-1-8 0 0,1 0 0 0 0,0-1 0 0 0,0 1 0 0 0,0-1-1 0 0,0 1 1 0 0,0-1 0 0 0,0 0 0 0 0,0 0 0 0 0,0 0 0 0 0,0 0 0 0 0,0 0-1 0 0,0 0 1 0 0,0 0 0 0 0,2-1 0 0 0,9-3-176 0 0,0 0-1 0 0,0-1 0 0 0,24-12 1 0 0,3-1-925 0 0,-26 13 537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20:10:26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8 1839 0 0,'0'0'130'0'0,"1"-1"-1"0"0,-1 1 1 0 0,0 0-1 0 0,0-1 0 0 0,0 1 1 0 0,0 0-1 0 0,0-1 0 0 0,1 1 1 0 0,-1 0-1 0 0,0-1 1 0 0,0 1-1 0 0,1 0 0 0 0,-1-1 1 0 0,0 1-1 0 0,0 0 0 0 0,1 0 1 0 0,-1-1-1 0 0,0 1 1 0 0,1 0-1 0 0,-1 0 0 0 0,0 0 1 0 0,1-1-1 0 0,-1 1 0 0 0,0 0 1 0 0,1 0-1 0 0,-1 0 0 0 0,1 0 1 0 0,-1 0-1 0 0,0 0 1 0 0,1 0-1 0 0,-1 0 0 0 0,1 0 1 0 0,-1 0-1 0 0,0 0 0 0 0,1 0 1 0 0,-1 0-1 0 0,1 0 1 0 0,-1 0-1 0 0,0 0 0 0 0,1 0 1 0 0,-1 0-1 0 0,0 1 0 0 0,1-1 1 0 0,-1 0-1 0 0,0 0 1 0 0,1 0-1 0 0,-1 1 0 0 0,0-1 1 0 0,1 1-1 0 0,0-1-13 0 0,0 1 0 0 0,0 0 0 0 0,-1 0 0 0 0,1 0 0 0 0,0 0 0 0 0,0 0 0 0 0,-1 0 0 0 0,1 0 0 0 0,-1 0 0 0 0,1 0 0 0 0,-1 0 0 0 0,1 1 0 0 0,-1-1-1 0 0,0 0 1 0 0,1 0 0 0 0,-1 3 0 0 0,-1 15 112 0 0,0 0-1 0 0,-2 0 1 0 0,0 0-1 0 0,-1 0 0 0 0,-1 0 1 0 0,-1-1-1 0 0,-1 1 1 0 0,0-1-1 0 0,-1-1 1 0 0,-1 0-1 0 0,-1 0 0 0 0,0-1 1 0 0,-17 20-1 0 0,27-36-227 0 0,0 0-1 0 0,0 0 0 0 0,0 0 1 0 0,0 0-1 0 0,0 0 0 0 0,0-1 1 0 0,0 1-1 0 0,0 0 0 0 0,0 0 1 0 0,0 0-1 0 0,0 0 0 0 0,0 0 1 0 0,0 0-1 0 0,0 0 0 0 0,0 0 1 0 0,0 0-1 0 0,-1 0 0 0 0,1 0 1 0 0,0 0-1 0 0,0 0 0 0 0,0 0 1 0 0,0 0-1 0 0,0 0 0 0 0,0-1 1 0 0,0 1-1 0 0,0 0 0 0 0,0 0 1 0 0,0 0-1 0 0,0 0 0 0 0,0 0 0 0 0,0 0 1 0 0,-1 0-1 0 0,1 0 0 0 0,0 0 1 0 0,0 0-1 0 0,0 0 0 0 0,0 0 1 0 0,0 0-1 0 0,0 0 0 0 0,0 0 1 0 0,0 0-1 0 0,0 1 0 0 0,0-1 1 0 0,0 0-1 0 0,-1 0 0 0 0,1 0 1 0 0,0 0-1 0 0,0 0 0 0 0,0 0 1 0 0,0 0-1 0 0,0 0 0 0 0,0 0 1 0 0,0 0-1 0 0,0 0 0 0 0,0 0 1 0 0,0 0-1 0 0,0 0 0 0 0,0 0 1 0 0,0 1-1 0 0,1-14-91 0 0,7-16-72 0 0,1 10 64 0 0,0 1 0 0 0,2 0 0 0 0,0 1-1 0 0,26-31 1 0 0,-37 47 92 0 0,1 0 0 0 0,0 1-1 0 0,0-1 1 0 0,-1 0 0 0 0,1 0 0 0 0,0 1 0 0 0,0-1-1 0 0,0 0 1 0 0,0 1 0 0 0,0-1 0 0 0,0 1 0 0 0,0-1-1 0 0,0 1 1 0 0,0-1 0 0 0,1 1 0 0 0,-1 0 6 0 0,-1 0 0 0 0,1 0 0 0 0,-1 0 0 0 0,1 1 0 0 0,-1-1 0 0 0,1 0 1 0 0,-1 0-1 0 0,1 1 0 0 0,-1-1 0 0 0,1 0 0 0 0,-1 1 0 0 0,1-1 0 0 0,-1 0 0 0 0,0 1 0 0 0,1-1 0 0 0,-1 1 1 0 0,0-1-1 0 0,1 0 0 0 0,-1 1 0 0 0,0-1 0 0 0,1 1 0 0 0,-1-1 0 0 0,0 1 0 0 0,0-1 0 0 0,0 1 0 0 0,0-1 1 0 0,1 1-1 0 0,-1 0 0 0 0,0-1 0 0 0,0 1 0 0 0,0 0 0 0 0,2 11 147 0 0,0-4-44 0 0,0 1 1 0 0,-1-1 0 0 0,0 1-1 0 0,0-1 1 0 0,-1 1-1 0 0,0-1 1 0 0,-2 17-1 0 0,-2-11 63 0 0,0 0 0 0 0,-2-1-1 0 0,1 1 1 0 0,-1-1 0 0 0,-1 0-1 0 0,0-1 1 0 0,-1 1 0 0 0,-11 12-1 0 0,0 1-36 0 0,11-11-355 0 0,8-12 47 0 0,7-9 46 0 0,8-15-1483 0 0,-8 12-1741 0 0,-2 0-744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20:10:26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72 1375 0 0,'15'-5'8193'0'0,"4"-6"-6012"0"0,17-19-3412 0 0,-30 25 1872 0 0,-4 3-642 0 0,0 0 3 0 0,-1 1 1 0 0,1-1 0 0 0,-1 1-1 0 0,1 0 1 0 0,0-1 0 0 0,-1 1-1 0 0,1 0 1 0 0,0 0-1 0 0,0 0 1 0 0,0 0 0 0 0,0 0-1 0 0,0 0 1 0 0,0 1 0 0 0,0-1-1 0 0,0 1 1 0 0,0-1-1 0 0,0 1 1 0 0,0 0 0 0 0,1 0-1 0 0,-1 0 1 0 0,0 0-1 0 0,0 0 1 0 0,0 0 0 0 0,3 1-1 0 0,-4-1 4 0 0,0 1-1 0 0,0-1 0 0 0,0 0 1 0 0,0 0-1 0 0,0 0 1 0 0,1 1-1 0 0,-1-1 0 0 0,0 1 1 0 0,0-1-1 0 0,0 1 1 0 0,0-1-1 0 0,0 1 0 0 0,0 0 1 0 0,0-1-1 0 0,-1 1 1 0 0,1 0-1 0 0,0 0 0 0 0,0 0 1 0 0,0-1-1 0 0,-1 1 0 0 0,1 0 1 0 0,0 0-1 0 0,-1 0 1 0 0,1 2-1 0 0,0-2 26 0 0,-1 1 0 0 0,0 0 0 0 0,0 0 1 0 0,0 0-1 0 0,0-1 0 0 0,0 1 0 0 0,0 0 0 0 0,0 0 0 0 0,-1-1 1 0 0,1 1-1 0 0,-1 0 0 0 0,1 0 0 0 0,-1-1 0 0 0,-1 3 0 0 0,-1 2 71 0 0,0 0 0 0 0,-1 0 0 0 0,0 0-1 0 0,0 0 1 0 0,-1-1 0 0 0,1 0 0 0 0,-6 5-1 0 0,3-4-78 0 0,0 0 42 0 0,1 0 1 0 0,-1 0-1 0 0,0-1 1 0 0,-1 1-1 0 0,1-2 1 0 0,-1 1-1 0 0,0-1 1 0 0,-1 0-1 0 0,1-1 0 0 0,0 0 1 0 0,-11 2-1 0 0,19-5-67 0 0,-1 1 0 0 0,1-1 0 0 0,-1 0 0 0 0,1 0 0 0 0,0 0 0 0 0,-1 0-1 0 0,1 0 1 0 0,-1-1 0 0 0,1 1 0 0 0,-1 0 0 0 0,1 0 0 0 0,-1 0 0 0 0,1 0 0 0 0,0 0-1 0 0,-1-1 1 0 0,1 1 0 0 0,-1 0 0 0 0,1 0 0 0 0,0-1 0 0 0,-1 1 0 0 0,1 0-1 0 0,-1 0 1 0 0,1-1 0 0 0,0 1 0 0 0,0-1 0 0 0,-1 1 0 0 0,1 0 0 0 0,0-1 0 0 0,0 1-1 0 0,-1 0 1 0 0,1-1 0 0 0,-2-19-155 0 0,10-17-147 0 0,-4 29 68 0 0,1 0 0 0 0,0 1 0 0 0,0-1 0 0 0,0 1 0 0 0,1 0-1 0 0,1 0 1 0 0,13-11 0 0 0,-3 2-2731 0 0,-8 6-504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20:10:27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49 7079 0 0,'-1'0'26'0'0,"1"0"0"0"0,0 0 0 0 0,0 0-1 0 0,0 0 1 0 0,0 0 0 0 0,0 0-1 0 0,0 0 1 0 0,0 0 0 0 0,0 0 0 0 0,0 0-1 0 0,0 0 1 0 0,0 0 0 0 0,-1 0 0 0 0,1 0-1 0 0,0 0 1 0 0,0 0 0 0 0,0 0-1 0 0,0 0 1 0 0,0 0 0 0 0,0 0 0 0 0,0 0-1 0 0,0-1 1 0 0,0 1 0 0 0,0 0 0 0 0,0 0-1 0 0,0 0 1 0 0,0 0 0 0 0,0 0-1 0 0,0 0 1 0 0,0 0 0 0 0,0 0 0 0 0,0 0-1 0 0,0 0 1 0 0,-1 0 0 0 0,1 0 0 0 0,0-1-1 0 0,0 1 1 0 0,0 0 0 0 0,0 0 0 0 0,0 0-1 0 0,0 0 1 0 0,0 0 0 0 0,0 0-1 0 0,1 0 1 0 0,-1 0 0 0 0,0 0 0 0 0,0 0-1 0 0,0 0 1 0 0,0-1 0 0 0,0 1 0 0 0,0 0-1 0 0,0 0 1 0 0,0 0 0 0 0,0 0-1 0 0,0 0 1 0 0,0 0 0 0 0,0 0 0 0 0,0 0-1 0 0,0 0 1 0 0,0 0 0 0 0,7-8 755 0 0,6-4-229 0 0,-9 8-362 0 0,17-12 59 0 0,-20 15-241 0 0,0 1 0 0 0,0-1 0 0 0,0 1-1 0 0,0-1 1 0 0,0 1 0 0 0,0-1-1 0 0,0 1 1 0 0,0-1 0 0 0,0 1-1 0 0,0 0 1 0 0,1 0 0 0 0,-1 0-1 0 0,0 0 1 0 0,0 0 0 0 0,0 0-1 0 0,0 0 1 0 0,0 0 0 0 0,3 0-1 0 0,-3 4 12 0 0,0 0 0 0 0,0 1-1 0 0,0-1 1 0 0,0 0 0 0 0,-1 0-1 0 0,0 9 1 0 0,0-10 20 0 0,0 0-1 0 0,0 0 1 0 0,0 0-1 0 0,0 0 1 0 0,-1 0-1 0 0,1 0 1 0 0,-1 0-1 0 0,0 0 1 0 0,0 0-1 0 0,0 0 1 0 0,-1 0-1 0 0,1 0 1 0 0,0 0-1 0 0,-1-1 1 0 0,-3 5-1 0 0,3-5-30 0 0,0-1-1 0 0,1 0 0 0 0,-1 0 0 0 0,0 0 1 0 0,0 0-1 0 0,0 0 0 0 0,0 0 0 0 0,0-1 1 0 0,0 1-1 0 0,0-1 0 0 0,0 1 0 0 0,0-1 0 0 0,0 0 1 0 0,0 0-1 0 0,0 0 0 0 0,0 0 0 0 0,0 0 1 0 0,-1 0-1 0 0,1 0 0 0 0,0-1 0 0 0,0 1 1 0 0,0-1-1 0 0,0 0 0 0 0,-3-1 0 0 0,3 1-29 0 0,0 1-1 0 0,0-1 1 0 0,0 0-1 0 0,1 0 1 0 0,-1 0-1 0 0,0 0 1 0 0,1 0-1 0 0,-1 0 1 0 0,0 0-1 0 0,1 0 1 0 0,0-1-1 0 0,-1 1 1 0 0,1-1-1 0 0,-2-1 1 0 0,3 2-15 0 0,-1 0 0 0 0,1 0 0 0 0,0 0 0 0 0,-1 0 0 0 0,1-1 0 0 0,0 1 1 0 0,0 0-1 0 0,0 0 0 0 0,-1 0 0 0 0,1 0 0 0 0,0 0 0 0 0,0-1 0 0 0,1 1 0 0 0,-1 0 0 0 0,0 0 0 0 0,0 0 0 0 0,1-2 1 0 0,2-2-123 0 0,-1 0-1 0 0,1 1 1 0 0,0-1 0 0 0,0 1 0 0 0,0-1 0 0 0,1 1 0 0 0,0 0 0 0 0,5-4 0 0 0,2-1-216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20:10:27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3223 0 0,'1'0'197'0'0,"-1"0"0"0"0,0 1 0 0 0,1-1 0 0 0,-1 0 0 0 0,1 0 0 0 0,-1 1 0 0 0,0-1 0 0 0,1 0 0 0 0,-1 1 0 0 0,0-1 0 0 0,1 0 0 0 0,-1 1 0 0 0,0-1 0 0 0,1 1 0 0 0,-1-1 0 0 0,0 0 0 0 0,0 1-1 0 0,0-1 1 0 0,1 1 0 0 0,-1-1 0 0 0,0 1 0 0 0,0-1 0 0 0,0 1 0 0 0,0-1 0 0 0,0 1 0 0 0,0-1 0 0 0,0 1 0 0 0,0 0 0 0 0,1 17 1043 0 0,-1-15-944 0 0,-2 13-3 0 0,0 0 0 0 0,-1 0-1 0 0,0 0 1 0 0,-2 0 0 0 0,0-1-1 0 0,-12 29 1 0 0,9-26-77 0 0,0 1 0 0 0,2 1 0 0 0,-7 36-1 0 0,10-44-126 0 0,1-2-1104 0 0,1-3-2699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20:10:2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9295 0 0,'-4'11'198'0'0,"-1"-1"0"0"0,0 0-1 0 0,-1 0 1 0 0,0 0 0 0 0,-1-1-1 0 0,-11 12 1 0 0,1 2 468 0 0,-19 26 299 0 0,21-25-669 0 0,-1-2 1 0 0,-2 0-1 0 0,-36 36 0 0 0,54-58-315 0 0,0 0 0 0 0,0 0 0 0 0,0 1 0 0 0,-1-1 0 0 0,1 0 0 0 0,0 0 0 0 0,0 1 0 0 0,-1-1 0 0 0,1 0-1 0 0,0 0 1 0 0,0 0 0 0 0,-1 0 0 0 0,1 1 0 0 0,0-1 0 0 0,0 0 0 0 0,-1 0 0 0 0,1 0 0 0 0,0 0 0 0 0,-1 0 0 0 0,1 0-1 0 0,0 0 1 0 0,0 0 0 0 0,-1 0 0 0 0,1 0 0 0 0,0 0 0 0 0,-1 0 0 0 0,1 0 0 0 0,0 0 0 0 0,-1 0 0 0 0,1 0 0 0 0,0 0 0 0 0,0 0-1 0 0,-1-1 1 0 0,1 1 0 0 0,0 0 0 0 0,-1 0 0 0 0,1 0 0 0 0,0-1 0 0 0,-4-12-920 0 0,7-17-682 0 0,-1 25 1489 0 0,0-1 0 0 0,0 1-1 0 0,0 0 1 0 0,1-1 0 0 0,0 1-1 0 0,0 1 1 0 0,1-1-1 0 0,-1 0 1 0 0,1 1 0 0 0,5-6-1 0 0,-7 8 104 0 0,0 0 0 0 0,1 0-1 0 0,-1 0 1 0 0,1 0-1 0 0,-1 0 1 0 0,1 0 0 0 0,0 1-1 0 0,-1-1 1 0 0,1 1-1 0 0,0 0 1 0 0,0 0 0 0 0,0 0-1 0 0,0 0 1 0 0,0 0-1 0 0,0 1 1 0 0,1-1 0 0 0,-1 1-1 0 0,0 0 1 0 0,0 0-1 0 0,5 1 1 0 0,-4 0 247 0 0,0 1 1 0 0,-1-1-1 0 0,1 1 0 0 0,-1 0 0 0 0,1 1 1 0 0,-1-1-1 0 0,0 1 0 0 0,0-1 0 0 0,0 1 0 0 0,0 0 1 0 0,-1 0-1 0 0,1 0 0 0 0,-1 1 0 0 0,4 4 1 0 0,-4-4-32 0 0,0-1 1 0 0,0 1 0 0 0,1-1 0 0 0,-1 0 0 0 0,1 0-1 0 0,0 0 1 0 0,0-1 0 0 0,0 1 0 0 0,0-1 0 0 0,1 1-1 0 0,-1-1 1 0 0,0 0 0 0 0,6 2 0 0 0,4-4-4020 0 0,-5-1-534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43:4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151 650 3679 0 0,'2'0'447'0'0,"-1"-1"0"0"0,1 1-1 0 0,0 0 1 0 0,0-1 0 0 0,0 1-1 0 0,-1-1 1 0 0,1 1 0 0 0,0-1 0 0 0,0 0-1 0 0,-1 0 1 0 0,1 1 0 0 0,-1-1-1 0 0,1-1 1 0 0,-1 1 0 0 0,1 0-1 0 0,-1 0 1 0 0,2-2 0 0 0,22-25 2208 0 0,-23 26-2450 0 0,-1-1 0 0 0,1 1 0 0 0,-1 0 0 0 0,0-1 0 0 0,0 1-1 0 0,0-1 1 0 0,0 0 0 0 0,-1 1 0 0 0,1-1 0 0 0,-1 1 0 0 0,1-1-1 0 0,-1 0 1 0 0,0 1 0 0 0,0-1 0 0 0,0 0 0 0 0,0 0 0 0 0,-1 1 0 0 0,0-4-1 0 0,1 5-171 0 0,-1 0 0 0 0,0 0 0 0 0,0-1 0 0 0,1 1 0 0 0,-1 0-1 0 0,0 0 1 0 0,0 0 0 0 0,0 0 0 0 0,0 0 0 0 0,0 0 0 0 0,0 0 0 0 0,-1 0-1 0 0,1 1 1 0 0,0-1 0 0 0,0 0 0 0 0,-1 1 0 0 0,1-1 0 0 0,0 1-1 0 0,-1-1 1 0 0,1 1 0 0 0,0 0 0 0 0,-1-1 0 0 0,1 1 0 0 0,-1 0 0 0 0,1 0-1 0 0,0 0 1 0 0,-1 0 0 0 0,1 0 0 0 0,-1 0 0 0 0,1 1 0 0 0,0-1 0 0 0,-1 0-1 0 0,1 1 1 0 0,0-1 0 0 0,-2 2 0 0 0,-8 2-33 0 0,0 0 0 0 0,0 1 1 0 0,1 1-1 0 0,0 0 0 0 0,0 0 0 0 0,1 1 1 0 0,0 0-1 0 0,0 1 0 0 0,0 0 0 0 0,1 0 1 0 0,0 1-1 0 0,1 0 0 0 0,0 0 0 0 0,0 1 1 0 0,1-1-1 0 0,0 2 0 0 0,1-1 0 0 0,0 1 1 0 0,1 0-1 0 0,-5 14 0 0 0,9-23-2 0 0,-1 0 0 0 0,1 0 0 0 0,0 0 0 0 0,-1 0 0 0 0,1 0 0 0 0,0 0 1 0 0,0 0-1 0 0,0 0 0 0 0,0 0 0 0 0,1 0 0 0 0,-1 0 0 0 0,0 0 0 0 0,1 0 0 0 0,0 0 0 0 0,-1 0 0 0 0,1-1 0 0 0,0 1 0 0 0,0 0 0 0 0,0 0 0 0 0,0-1 0 0 0,0 1 0 0 0,0 0 0 0 0,2 1 0 0 0,-1-1 1 0 0,1-1 0 0 0,-1 0 1 0 0,0 0-1 0 0,1 0 0 0 0,-1 0 0 0 0,0 0 0 0 0,1 0 0 0 0,0-1 0 0 0,-1 1 0 0 0,1-1 0 0 0,-1 1 0 0 0,1-1 0 0 0,-1 0 0 0 0,1 0 0 0 0,0 0 0 0 0,-1-1 0 0 0,5 0 0 0 0,7-2 50 0 0,0-1 0 0 0,0 0 1 0 0,0-1-1 0 0,-1 0 0 0 0,1-2 0 0 0,21-12 0 0 0,69-56 646 0 0,-90 63-643 0 0,-1 0 0 0 0,0 0 0 0 0,-1-1 0 0 0,0-1 0 0 0,-1 0 0 0 0,0-1 0 0 0,-1 0 0 0 0,11-25-1 0 0,-15 29-38 0 0,-1-1 0 0 0,-1-1 0 0 0,0 1-1 0 0,-1 0 1 0 0,0-1 0 0 0,-1 0 0 0 0,0 0-1 0 0,-1 0 1 0 0,0 0 0 0 0,-2 0 0 0 0,1 0-1 0 0,-4-19 1 0 0,-6-16-279 0 0,-2 0 0 0 0,-2 1-1 0 0,-32-71 1 0 0,43 111 229 0 0,0 1 1 0 0,-1 0-1 0 0,1 0 0 0 0,-1 0 1 0 0,0 0-1 0 0,-1 1 1 0 0,-6-8-1 0 0,10 12 32 0 0,-1 0-1 0 0,1 0 1 0 0,-1 0-1 0 0,1 0 1 0 0,-1 0 0 0 0,1 0-1 0 0,-1 1 1 0 0,0-1 0 0 0,1 0-1 0 0,-1 1 1 0 0,0-1-1 0 0,0 1 1 0 0,1 0 0 0 0,-1 0-1 0 0,0-1 1 0 0,0 1-1 0 0,1 0 1 0 0,-1 0 0 0 0,0 1-1 0 0,0-1 1 0 0,0 0 0 0 0,1 1-1 0 0,-1-1 1 0 0,0 1-1 0 0,1-1 1 0 0,-1 1 0 0 0,0 0-1 0 0,1 0 1 0 0,-1 0-1 0 0,1 0 1 0 0,-1 0 0 0 0,1 0-1 0 0,0 0 1 0 0,-2 2 0 0 0,-5 4-9 0 0,0 1 0 0 0,1 1 1 0 0,1-1-1 0 0,-1 1 1 0 0,1 0-1 0 0,1 1 0 0 0,0-1 1 0 0,0 1-1 0 0,1 0 0 0 0,-5 15 1 0 0,2-2 48 0 0,2 0 1 0 0,0 0-1 0 0,-2 43 1 0 0,6-53 5 0 0,1 0 0 0 0,1 0 0 0 0,0 0 0 0 0,1 0 0 0 0,0-1 0 0 0,1 1 0 0 0,1 0 0 0 0,0-1 0 0 0,0 0 0 0 0,2 0 0 0 0,-1 0 0 0 0,1-1 0 0 0,1 1 0 0 0,0-1 1 0 0,0-1-1 0 0,1 0 0 0 0,1 0 0 0 0,0 0 0 0 0,0-1 0 0 0,1 0 0 0 0,0-1 0 0 0,0 0 0 0 0,1-1 0 0 0,15 8 0 0 0,-1 1-2141 0 0,-14-9 864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43:46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6911 0 0,'3'-10'1912'0'0,"0"1"0"0"0,1 0-1 0 0,8-14 1 0 0,-6 13-1055 0 0,0 1 0 0 0,1 0 0 0 0,8-8 0 0 0,-6 8-756 0 0,0 0 1 0 0,0 1 0 0 0,1 1 0 0 0,0-1 0 0 0,1 2-1 0 0,0-1 1 0 0,0 2 0 0 0,0-1 0 0 0,0 1 0 0 0,1 1-1 0 0,21-5 1 0 0,-32 8-102 0 0,1 1-1 0 0,0-1 1 0 0,0 1-1 0 0,0 0 1 0 0,0 0 0 0 0,0-1-1 0 0,0 1 1 0 0,0 0-1 0 0,0 1 1 0 0,0-1-1 0 0,0 0 1 0 0,0 0 0 0 0,0 1-1 0 0,-1 0 1 0 0,1-1-1 0 0,0 1 1 0 0,0 0-1 0 0,0 0 1 0 0,-1 0-1 0 0,1 0 1 0 0,0 0 0 0 0,-1 0-1 0 0,1 0 1 0 0,-1 0-1 0 0,1 1 1 0 0,-1-1-1 0 0,0 1 1 0 0,0-1 0 0 0,1 1-1 0 0,-1-1 1 0 0,0 1-1 0 0,1 3 1 0 0,-1-1-8 0 0,1 0 1 0 0,-2 0 0 0 0,1 1-1 0 0,0-1 1 0 0,-1 0-1 0 0,0 0 1 0 0,1 1 0 0 0,-2-1-1 0 0,1 0 1 0 0,0 1-1 0 0,-1-1 1 0 0,0 0 0 0 0,0 0-1 0 0,-2 6 1 0 0,-4 4 42 0 0,0 0 0 0 0,0-1-1 0 0,-1 1 1 0 0,-1-1 0 0 0,0-1 0 0 0,-1 0 0 0 0,0 0 0 0 0,-1-1-1 0 0,0 0 1 0 0,-1-1 0 0 0,0 0 0 0 0,-1-1 0 0 0,0 0 0 0 0,0-1-1 0 0,-26 11 1 0 0,38-18-9 0 0,0-1 1 0 0,-1 1-1 0 0,1 0 0 0 0,-1-1 0 0 0,1 1 0 0 0,-1-1 0 0 0,0 0 0 0 0,1 1 1 0 0,-1-1-1 0 0,1 0 0 0 0,-1 0 0 0 0,0 0 0 0 0,1 0 0 0 0,-1 0 1 0 0,1 0-1 0 0,-1 0 0 0 0,1-1 0 0 0,-1 1 0 0 0,0-1 0 0 0,1 1 0 0 0,-1-1 1 0 0,1 0-1 0 0,-3-1 0 0 0,3 1 1 0 0,-1-1 0 0 0,1 0 0 0 0,-1 0 0 0 0,1 0-1 0 0,0 0 1 0 0,0 0 0 0 0,0 0 0 0 0,0-1 0 0 0,0 1 0 0 0,0 0 0 0 0,1 0 0 0 0,-1-1 0 0 0,1 1 0 0 0,0 0 0 0 0,0-1 0 0 0,-1-2 0 0 0,1-1-6 0 0,0-1 0 0 0,0 0 0 0 0,1 1 0 0 0,0-1 0 0 0,0 1 0 0 0,3-10 1 0 0,-4 13-61 0 0,2 0 0 0 0,-1-1 1 0 0,0 1-1 0 0,1 0 0 0 0,-1 1 1 0 0,1-1-1 0 0,0 0 0 0 0,0 0 1 0 0,0 1-1 0 0,0-1 0 0 0,1 1 1 0 0,-1 0-1 0 0,1-1 0 0 0,5-2 1 0 0,2-1-288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43:47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166 112 8287 0 0,'11'-27'3635'0'0,"4"-11"-1869"0"0,-14 35-1713 0 0,0 1 1 0 0,-1 0-1 0 0,0-1 1 0 0,1 1-1 0 0,-1-1 1 0 0,0 1-1 0 0,0 0 1 0 0,0-1-1 0 0,0 1 1 0 0,-1-1-1 0 0,1 1 1 0 0,-1 0-1 0 0,-1-5 1 0 0,2 7-51 0 0,0-1 1 0 0,-1 1-1 0 0,1-1 0 0 0,-1 0 1 0 0,1 1-1 0 0,-1-1 1 0 0,1 1-1 0 0,-1-1 1 0 0,0 1-1 0 0,1 0 1 0 0,-1-1-1 0 0,1 1 1 0 0,-1-1-1 0 0,0 1 0 0 0,1 0 1 0 0,-1 0-1 0 0,0-1 1 0 0,1 1-1 0 0,-1 0 1 0 0,0 0-1 0 0,0 0 1 0 0,1 0-1 0 0,-1 0 1 0 0,0 0-1 0 0,0 0 1 0 0,1 0-1 0 0,-1 0 0 0 0,0 0 1 0 0,1 0-1 0 0,-1 0 1 0 0,0 1-1 0 0,0-1 1 0 0,1 0-1 0 0,-1 0 1 0 0,0 1-1 0 0,1-1 1 0 0,-1 1-1 0 0,1-1 0 0 0,-1 0 1 0 0,0 2-1 0 0,-30 21 25 0 0,25-18-24 0 0,-8 6 144 0 0,1 1-1 0 0,1 0 1 0 0,0 0 0 0 0,0 1 0 0 0,1 1-1 0 0,1 0 1 0 0,0 1 0 0 0,1-1 0 0 0,-12 29-1 0 0,21-42-133 0 0,-1 0-1 0 0,0 0 0 0 0,1 1 1 0 0,0-1-1 0 0,-1 0 0 0 0,1 1 1 0 0,0-1-1 0 0,-1 0 0 0 0,1 1 1 0 0,0-1-1 0 0,0 0 1 0 0,0 1-1 0 0,0-1 0 0 0,0 0 1 0 0,1 1-1 0 0,-1-1 0 0 0,0 0 1 0 0,1 1-1 0 0,-1-1 0 0 0,1 0 1 0 0,-1 1-1 0 0,1-1 1 0 0,1 2-1 0 0,-1-2-5 0 0,0 0 0 0 0,1 1 1 0 0,0-1-1 0 0,-1 0 0 0 0,1 0 0 0 0,0 0 1 0 0,-1 0-1 0 0,1-1 0 0 0,0 1 1 0 0,0 0-1 0 0,0-1 0 0 0,0 1 0 0 0,0-1 1 0 0,2 1-1 0 0,9 0 15 0 0,-1-1 0 0 0,1 0 1 0 0,24-4-1 0 0,-33 3-1 0 0,63-10 1364 0 0,-39 5-1047 0 0,-1 2 1 0 0,0 1-1 0 0,30 1 0 0 0,-55 2-348 0 0,1 0-1 0 0,-1 0 1 0 0,1 0-1 0 0,-1 0 1 0 0,1 1 0 0 0,-1 0-1 0 0,1-1 1 0 0,-1 1 0 0 0,0 0-1 0 0,1 0 1 0 0,-1 0 0 0 0,0 1-1 0 0,0-1 1 0 0,0 0-1 0 0,0 1 1 0 0,0 0 0 0 0,0-1-1 0 0,3 4 1 0 0,-4-3 31 0 0,0 0 0 0 0,0-1 0 0 0,0 1 0 0 0,0 0 0 0 0,-1 0 0 0 0,1 1 0 0 0,-1-1 0 0 0,1 0 1 0 0,-1 0-1 0 0,0 0 0 0 0,1 0 0 0 0,-1 0 0 0 0,0 1 0 0 0,-1-1 0 0 0,1 0 0 0 0,0 0 0 0 0,-1 0 0 0 0,1 0 0 0 0,-1 0 0 0 0,1 0 0 0 0,-1 0 0 0 0,-1 3 0 0 0,-6 11 66 0 0,0 1-1 0 0,-1-2 0 0 0,0 1 1 0 0,-17 19-1 0 0,19-26 5 0 0,0 0 0 0 0,-1-1 0 0 0,-1 0 0 0 0,1 0 0 0 0,-1-1 0 0 0,0 0-1 0 0,-1-1 1 0 0,-12 7 0 0 0,22-13-84 0 0,-1 1 1 0 0,0-1-1 0 0,0 1 0 0 0,0-1 0 0 0,0 1 1 0 0,0-1-1 0 0,0 1 0 0 0,0-1 0 0 0,0 0 1 0 0,0 0-1 0 0,0 1 0 0 0,0-1 0 0 0,0 0 1 0 0,0 0-1 0 0,0 0 0 0 0,0 0 0 0 0,0 0 1 0 0,0 0-1 0 0,0 0 0 0 0,0-1 0 0 0,0 1 1 0 0,0 0-1 0 0,0-1 0 0 0,1 1 0 0 0,-1 0 1 0 0,0-1-1 0 0,0 1 0 0 0,0-1 0 0 0,0 1 1 0 0,0-1-1 0 0,0 0 0 0 0,1 1 0 0 0,-1-1 1 0 0,0 0-1 0 0,1 0 0 0 0,-1 1 0 0 0,0-1 1 0 0,1 0-1 0 0,-1 0 0 0 0,0-1 0 0 0,1 0-143 0 0,-1 0-1 0 0,1-1 1 0 0,-1 1 0 0 0,1 0-1 0 0,0 0 1 0 0,0-1-1 0 0,0 1 1 0 0,0 0-1 0 0,1-1 1 0 0,-1 1-1 0 0,0 0 1 0 0,1 0-1 0 0,0 0 1 0 0,-1-1 0 0 0,1 1-1 0 0,0 0 1 0 0,1-2-1 0 0,5-9-2090 0 0,0 0-3968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43:4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1839 0 0,'1'-2'509'0'0,"-1"0"-1"0"0,1 1 1 0 0,-1-1-1 0 0,1 0 0 0 0,0 0 1 0 0,-1 0-1 0 0,1 1 0 0 0,0-1 1 0 0,0 0-1 0 0,0 1 1 0 0,1-1-1 0 0,1-2 0 0 0,22-20 4086 0 0,-16 15-4561 0 0,4-4 106 0 0,0 1-1 0 0,0 0 1 0 0,2 1-1 0 0,-1 1 1 0 0,1 0 0 0 0,1 1-1 0 0,-1 0 1 0 0,2 1-1 0 0,-1 1 1 0 0,31-8-1 0 0,-45 14-139 0 0,1 0 0 0 0,-1 1 0 0 0,0 0 1 0 0,1-1-1 0 0,-1 1 0 0 0,1 0 0 0 0,-1 0 0 0 0,1 0 0 0 0,-1 0 0 0 0,1 1 0 0 0,-1-1 0 0 0,1 1 0 0 0,-1 0 0 0 0,0-1 0 0 0,1 1 0 0 0,-1 0 0 0 0,0 0 0 0 0,0 0 1 0 0,0 1-1 0 0,1-1 0 0 0,-1 1 0 0 0,0-1 0 0 0,-1 1 0 0 0,3 1 0 0 0,-2 0-2 0 0,-1-1 0 0 0,0 0 1 0 0,0 1-1 0 0,0-1 0 0 0,0 1 0 0 0,0-1 0 0 0,0 1 0 0 0,-1-1 1 0 0,1 1-1 0 0,-1 0 0 0 0,0-1 0 0 0,0 1 0 0 0,0 0 1 0 0,0-1-1 0 0,0 1 0 0 0,0 0 0 0 0,-1-1 0 0 0,1 1 1 0 0,-1-1-1 0 0,0 1 0 0 0,0 0 0 0 0,-1 2 0 0 0,-3 5 116 0 0,0 0 0 0 0,0 1-1 0 0,-1-2 1 0 0,0 1 0 0 0,-1-1-1 0 0,0 0 1 0 0,-1 0 0 0 0,1-1-1 0 0,-2 0 1 0 0,1 0 0 0 0,-12 7-1 0 0,16-13 5 0 0,0 0 1 0 0,-1 0-1 0 0,1-1 0 0 0,0 1 0 0 0,-1-1 0 0 0,1 0 1 0 0,-9 0-1 0 0,12-1-135 0 0,-1 1 0 0 0,1-1 1 0 0,-1 0-1 0 0,1 0 0 0 0,0 0 0 0 0,-1 0 1 0 0,1 0-1 0 0,-1 0 0 0 0,1-1 0 0 0,0 1 1 0 0,-1 0-1 0 0,1-1 0 0 0,0 1 0 0 0,-1-1 1 0 0,1 1-1 0 0,0-1 0 0 0,0 0 0 0 0,-1 1 1 0 0,1-1-1 0 0,0 0 0 0 0,0 0 1 0 0,0 0-1 0 0,0 0 0 0 0,0 0 0 0 0,0 0 1 0 0,0 0-1 0 0,0 0 0 0 0,1-1 0 0 0,-2 0 1 0 0,1-4-413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4T19:43:4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5527 0 0,'-1'15'5278'0'0,"-13"16"-2816"0"0,10-21-1687 0 0,-47 111 2774 0 0,50-120-3537 0 0,1-1-1 0 0,0 0 1 0 0,0 1 0 0 0,0-1-1 0 0,-1 0 1 0 0,1 1-1 0 0,0-1 1 0 0,0 0 0 0 0,0 1-1 0 0,0-1 1 0 0,0 1-1 0 0,0-1 1 0 0,-1 1-1 0 0,1-1 1 0 0,0 0 0 0 0,0 1-1 0 0,0-1 1 0 0,1 1-1 0 0,-1-1 1 0 0,0 0 0 0 0,0 1-1 0 0,0-1 1 0 0,0 1-1 0 0,0-1 1 0 0,0 0 0 0 0,1 1-1 0 0,-1-1 1 0 0,0 1-1 0 0,0-1 1 0 0,0 0 0 0 0,1 1-1 0 0,-1-1 1 0 0,0 0-1 0 0,1 0 1 0 0,-1 1-1 0 0,1-1 1 0 0,16-1 88 0 0,21-14 411 0 0,17-19-1411 0 0,-45 27 569 0 0,0 0-1 0 0,1 0 0 0 0,0 1 1 0 0,0 0-1 0 0,0 1 1 0 0,1 0-1 0 0,0 1 0 0 0,0 0 1 0 0,17-2-1 0 0,-28 6 341 0 0,-1-1-1 0 0,1 1 1 0 0,0 0-1 0 0,-1 0 1 0 0,1 0-1 0 0,0 0 0 0 0,-1 0 1 0 0,1 0-1 0 0,0 0 1 0 0,0 0-1 0 0,-1 1 1 0 0,1-1-1 0 0,0 0 1 0 0,-1 0-1 0 0,1 0 0 0 0,0 1 1 0 0,-1-1-1 0 0,1 0 1 0 0,0 1-1 0 0,-1-1 1 0 0,1 1-1 0 0,-1-1 1 0 0,1 1-1 0 0,-1-1 0 0 0,1 1 1 0 0,-1-1-1 0 0,1 1 1 0 0,-1-1-1 0 0,0 1 1 0 0,1-1-1 0 0,0 2 1 0 0,-1 0 41 0 0,0 0 0 0 0,0 0 0 0 0,0 0 1 0 0,0-1-1 0 0,0 1 0 0 0,0 0 1 0 0,0 0-1 0 0,-1 0 0 0 0,1 0 1 0 0,0-1-1 0 0,-2 5 0 0 0,-3 4 272 0 0,0 1 0 0 0,-12 18 0 0 0,12-22-201 0 0,0 0 0 0 0,0 1 0 0 0,1 0 1 0 0,0-1-1 0 0,0 1 0 0 0,1 1 0 0 0,0-1 0 0 0,0 0 0 0 0,-2 15 0 0 0,6-23-116 0 0,-1 0-1 0 0,0 0 1 0 0,1 1 0 0 0,-1-1 0 0 0,0 0-1 0 0,1 0 1 0 0,-1 0 0 0 0,0 0-1 0 0,1 0 1 0 0,-1 0 0 0 0,0 0 0 0 0,1 0-1 0 0,-1 0 1 0 0,0 0 0 0 0,1 0-1 0 0,-1 0 1 0 0,1 0 0 0 0,-1 0 0 0 0,0 0-1 0 0,1-1 1 0 0,-1 1 0 0 0,0 0 0 0 0,1 0-1 0 0,-1 0 1 0 0,0 0 0 0 0,0-1-1 0 0,1 1 1 0 0,-1 0 0 0 0,0 0 0 0 0,1-1-1 0 0,-1 1 1 0 0,15-10 74 0 0,-13 10-56 0 0,27-21-110 0 0,-2-1-1 0 0,27-26 1 0 0,30-23-1035 0 0,-84 70 1111 0 0,1 1 0 0 0,-1 0 0 0 0,0 0 0 0 0,0 0 0 0 0,0-1 0 0 0,1 1-1 0 0,-1 0 1 0 0,0 0 0 0 0,1 0 0 0 0,-1-1 0 0 0,0 1 0 0 0,0 0 0 0 0,1 0 0 0 0,-1 0 0 0 0,0 0-1 0 0,1 0 1 0 0,-1 0 0 0 0,0 0 0 0 0,0 0 0 0 0,1 0 0 0 0,-1 0 0 0 0,0 0 0 0 0,1 0-1 0 0,-1 0 1 0 0,0 0 0 0 0,1 0 0 0 0,-1 0 0 0 0,0 0 0 0 0,1 0 0 0 0,1 10-18 0 0,-9 25 535 0 0,2-14 14 0 0,5-20-480 0 0,0 0 0 0 0,0 0-1 0 0,0 1 1 0 0,0-1 0 0 0,0 0 0 0 0,0 0-1 0 0,0 1 1 0 0,1-1 0 0 0,-1 0 0 0 0,0 0-1 0 0,1 0 1 0 0,-1 0 0 0 0,1 1-1 0 0,-1-1 1 0 0,1 0 0 0 0,-1 0 0 0 0,1 0-1 0 0,0 0 1 0 0,0 0 0 0 0,-1 0 0 0 0,1 0-1 0 0,0-1 1 0 0,0 1 0 0 0,2 1 0 0 0,-1-1 9 0 0,1 1 0 0 0,-1-1 0 0 0,1 0 0 0 0,-1-1 0 0 0,1 1 0 0 0,0 0 0 0 0,-1-1 0 0 0,1 1 0 0 0,0-1 0 0 0,4 0 0 0 0,6-1 57 0 0,0 0 0 0 0,0-1 0 0 0,19-4 1 0 0,-32 6-106 0 0,34-8 107 0 0,-18 5-16 0 0,0 0-1 0 0,-1-1 1 0 0,1-1-1 0 0,-1-1 1 0 0,22-10-1 0 0,-35 14-181 0 0,1 1-1 0 0,-1-1 0 0 0,0 0 1 0 0,0 0-1 0 0,0 0 0 0 0,0 0 1 0 0,0 0-1 0 0,0 0 1 0 0,-1 0-1 0 0,1-1 0 0 0,-1 1 1 0 0,1-1-1 0 0,-1 1 1 0 0,1-5-1 0 0,-1 6 36 0 0,-1-1 1 0 0,0 1 0 0 0,0-1-1 0 0,1 1 1 0 0,-1-1-1 0 0,0 1 1 0 0,0-1-1 0 0,0 1 1 0 0,-1-1-1 0 0,1 1 1 0 0,0-1-1 0 0,0 1 1 0 0,-1-1-1 0 0,1 1 1 0 0,-1-1 0 0 0,0 1-1 0 0,1 0 1 0 0,-1-1-1 0 0,0 1 1 0 0,0 0-1 0 0,0-1 1 0 0,0 1-1 0 0,0 0 1 0 0,0 0-1 0 0,0 0 1 0 0,0 0-1 0 0,0 0 1 0 0,-2-1 0 0 0,2 2-12 0 0,0-1 1 0 0,-1 1 0 0 0,1 0-1 0 0,-1 0 1 0 0,1-1 0 0 0,-1 1-1 0 0,1 0 1 0 0,0 0 0 0 0,-1 1-1 0 0,1-1 1 0 0,-1 0 0 0 0,1 0 0 0 0,-1 1-1 0 0,1-1 1 0 0,0 1 0 0 0,-1-1-1 0 0,1 1 1 0 0,0-1 0 0 0,-1 1-1 0 0,1 0 1 0 0,0 0 0 0 0,0 0-1 0 0,0 0 1 0 0,0 0 0 0 0,0 0 0 0 0,0 0-1 0 0,-2 2 1 0 0,-2 2 169 0 0,0 0 0 0 0,1 0 0 0 0,-1 0-1 0 0,-4 10 1 0 0,7-13 64 0 0,0 1 0 0 0,1 0 0 0 0,0 0 0 0 0,0 0 0 0 0,0 0 0 0 0,0 0 0 0 0,0 0 0 0 0,1 1-1 0 0,-1-1 1 0 0,1 0 0 0 0,0 0 0 0 0,0 4 0 0 0,0-6-130 0 0,0 0-1 0 0,1 0 1 0 0,-1 0 0 0 0,1 0 0 0 0,-1 0-1 0 0,1 0 1 0 0,-1 0 0 0 0,1 0-1 0 0,0 0 1 0 0,-1 0 0 0 0,1 0-1 0 0,0 0 1 0 0,0 0 0 0 0,0-1-1 0 0,-1 1 1 0 0,1 0 0 0 0,0-1-1 0 0,0 1 1 0 0,0-1 0 0 0,0 1-1 0 0,0-1 1 0 0,0 1 0 0 0,0-1-1 0 0,1 0 1 0 0,-1 1 0 0 0,0-1-1 0 0,0 0 1 0 0,0 0 0 0 0,0 0-1 0 0,0 0 1 0 0,0 0 0 0 0,1 0 0 0 0,-1 0-1 0 0,0 0 1 0 0,0 0 0 0 0,0-1-1 0 0,1 1 1 0 0,14-4 131 0 0,0 1 0 0 0,0-2 0 0 0,-1 0 0 0 0,29-15 1 0 0,11-3-5976 0 0,-37 17-225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AD10-623F-BFE6-F27D-F9862FC86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2BAEC-01A5-4AFB-8704-064859100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2A9D8-1824-F57B-F424-9898A302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642-1B22-4FEC-8B58-674B8DB387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7E98E-5B41-823F-5CB1-E9FF919E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30BE7-1D15-6397-C0F6-FC2A3207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265F-36FC-4389-92FE-D6ECACE4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3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23F5-4854-02F2-8EE5-CE9F7B32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A57CA-E5DD-4058-B152-83D7B97FF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6D28-268D-C7E2-9380-143A6123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642-1B22-4FEC-8B58-674B8DB387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90C49-7CBF-F23D-80B0-2C58C121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519EA-FEC7-FB29-3010-00EE3FA6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265F-36FC-4389-92FE-D6ECACE4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849C56-3737-CE7D-035D-193845302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3D6D9-97FB-F135-09DF-2B020E222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785D0-3D55-8E27-03DE-B1326D97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642-1B22-4FEC-8B58-674B8DB387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DD3A5-2B50-3C73-95C6-21BF860C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6375-27A8-13DB-869E-1E6DFBB7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265F-36FC-4389-92FE-D6ECACE4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9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E37D-1B8B-02C5-F9B9-803FFBFA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D151-22FC-852B-5B3F-8B30948F5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C2556-CA6F-21CD-B653-EBAE4517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642-1B22-4FEC-8B58-674B8DB387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5D31D-7B3A-3C65-A3E4-22D89AED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0F0F-5622-2F76-4BB4-FACB9C1D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265F-36FC-4389-92FE-D6ECACE4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9299-7950-795F-9BF7-8A7174DA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08177-DFDB-8EF2-B4B4-6E3B706E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0837A-713F-1FA6-021B-ED98C70C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642-1B22-4FEC-8B58-674B8DB387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DFBA4-AEC9-A46A-5B8F-781A5815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9269E-4A6C-AB58-5190-6E4BF3D0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265F-36FC-4389-92FE-D6ECACE4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7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DB8E-8F58-93D0-2B5C-A078F071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9E33-59A8-806D-9057-F95D640D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9729E-11FD-80F7-9E2E-5FE986FA9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C257C-2D54-7314-7F5C-0A3444E6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642-1B22-4FEC-8B58-674B8DB387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1F4EC-7B44-7AA0-8223-9846F48A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503B5-1358-BE34-A21F-47018386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265F-36FC-4389-92FE-D6ECACE4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7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8BC2-CC2F-4E8E-9B28-E3726E19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9E6E4-AD85-FBB2-7AB0-FC1BD5CC3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7CD73-0A5E-39AA-70F1-D91CE173E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D0BA9-8843-A230-E7B2-BCA88F783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C48BD-FF20-11A7-7E19-661269553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4065A-9E75-D72D-B85D-9436C722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642-1B22-4FEC-8B58-674B8DB387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05029-BD56-7672-D0FA-7B849D78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94F4E1-2315-201A-47C9-4676F3EF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265F-36FC-4389-92FE-D6ECACE4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1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9B68-E60A-FDBD-3DD6-BB2A30F6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3FBB6-855C-FC4C-1A7A-3F5849DA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642-1B22-4FEC-8B58-674B8DB387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A8A78-F0CE-0B86-EC99-DE05B093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FD5D6-0063-57CF-403C-DA21DEEF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265F-36FC-4389-92FE-D6ECACE4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4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B88FE-CF45-6DBD-0140-9FCBCC93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642-1B22-4FEC-8B58-674B8DB387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9ACCF-5D8B-7765-6799-EE319D4C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6C9AA-C133-A528-91AD-E7A63EF3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265F-36FC-4389-92FE-D6ECACE4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15E7-4EC9-6194-6A15-3A9BE89D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7DDA-230E-2A0B-D70C-E1F46F514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EB74B-7540-5407-CAD7-C2EEB1F64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D104D-A882-2AB3-392D-BD853DD4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642-1B22-4FEC-8B58-674B8DB387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772FA-D634-14D9-B130-35F2C429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8679F-12CC-A512-2581-641D0AF1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265F-36FC-4389-92FE-D6ECACE4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7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167D-2EE3-8D30-1281-B3AF6688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ED4D5-414D-C73A-341D-F19C360D2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A60-ACFD-92A9-B803-A60B83121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5EFB9-1D1A-60F2-5AAD-7EC3BA78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9642-1B22-4FEC-8B58-674B8DB387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1EAD1-F9ED-27B0-F40C-83E395CF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42700-9754-5C4A-C35C-70C94E81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F265F-36FC-4389-92FE-D6ECACE4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5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0F7A3-50B5-D6F7-854D-46807614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14432-8684-BDBA-70FC-5FA2C3069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EF73-40C2-CD17-F64D-37DCD5DA3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9642-1B22-4FEC-8B58-674B8DB38709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B4F3F-F8D3-CD0F-3B01-A098B0387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4AE97-96D7-23C1-3F12-FBAD56837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F265F-36FC-4389-92FE-D6ECACE46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7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8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22.xml"/><Relationship Id="rId18" Type="http://schemas.openxmlformats.org/officeDocument/2006/relationships/image" Target="../media/image28.png"/><Relationship Id="rId3" Type="http://schemas.openxmlformats.org/officeDocument/2006/relationships/customXml" Target="../ink/ink17.xml"/><Relationship Id="rId21" Type="http://schemas.openxmlformats.org/officeDocument/2006/relationships/customXml" Target="../ink/ink26.xml"/><Relationship Id="rId7" Type="http://schemas.openxmlformats.org/officeDocument/2006/relationships/customXml" Target="../ink/ink19.xml"/><Relationship Id="rId12" Type="http://schemas.openxmlformats.org/officeDocument/2006/relationships/image" Target="../media/image25.png"/><Relationship Id="rId17" Type="http://schemas.openxmlformats.org/officeDocument/2006/relationships/customXml" Target="../ink/ink24.xml"/><Relationship Id="rId2" Type="http://schemas.openxmlformats.org/officeDocument/2006/relationships/image" Target="../media/image19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5" Type="http://schemas.openxmlformats.org/officeDocument/2006/relationships/customXml" Target="../ink/ink23.xml"/><Relationship Id="rId10" Type="http://schemas.openxmlformats.org/officeDocument/2006/relationships/image" Target="../media/image24.png"/><Relationship Id="rId19" Type="http://schemas.openxmlformats.org/officeDocument/2006/relationships/customXml" Target="../ink/ink25.xml"/><Relationship Id="rId4" Type="http://schemas.openxmlformats.org/officeDocument/2006/relationships/image" Target="../media/image21.png"/><Relationship Id="rId9" Type="http://schemas.openxmlformats.org/officeDocument/2006/relationships/customXml" Target="../ink/ink20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.xm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9" Type="http://schemas.openxmlformats.org/officeDocument/2006/relationships/customXml" Target="../ink/ink45.xml"/><Relationship Id="rId21" Type="http://schemas.openxmlformats.org/officeDocument/2006/relationships/customXml" Target="../ink/ink36.xml"/><Relationship Id="rId34" Type="http://schemas.openxmlformats.org/officeDocument/2006/relationships/image" Target="../media/image47.png"/><Relationship Id="rId42" Type="http://schemas.openxmlformats.org/officeDocument/2006/relationships/image" Target="../media/image51.png"/><Relationship Id="rId7" Type="http://schemas.openxmlformats.org/officeDocument/2006/relationships/customXml" Target="../ink/ink29.xml"/><Relationship Id="rId2" Type="http://schemas.openxmlformats.org/officeDocument/2006/relationships/image" Target="../media/image20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29" Type="http://schemas.openxmlformats.org/officeDocument/2006/relationships/customXml" Target="../ink/ink40.xml"/><Relationship Id="rId41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31.xml"/><Relationship Id="rId24" Type="http://schemas.openxmlformats.org/officeDocument/2006/relationships/image" Target="../media/image42.png"/><Relationship Id="rId32" Type="http://schemas.openxmlformats.org/officeDocument/2006/relationships/image" Target="../media/image46.png"/><Relationship Id="rId37" Type="http://schemas.openxmlformats.org/officeDocument/2006/relationships/customXml" Target="../ink/ink44.xml"/><Relationship Id="rId40" Type="http://schemas.openxmlformats.org/officeDocument/2006/relationships/image" Target="../media/image50.png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28" Type="http://schemas.openxmlformats.org/officeDocument/2006/relationships/image" Target="../media/image44.png"/><Relationship Id="rId36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customXml" Target="../ink/ink35.xml"/><Relationship Id="rId31" Type="http://schemas.openxmlformats.org/officeDocument/2006/relationships/customXml" Target="../ink/ink41.xml"/><Relationship Id="rId4" Type="http://schemas.openxmlformats.org/officeDocument/2006/relationships/image" Target="../media/image32.png"/><Relationship Id="rId9" Type="http://schemas.openxmlformats.org/officeDocument/2006/relationships/customXml" Target="../ink/ink30.xml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customXml" Target="../ink/ink39.xml"/><Relationship Id="rId30" Type="http://schemas.openxmlformats.org/officeDocument/2006/relationships/image" Target="../media/image45.png"/><Relationship Id="rId35" Type="http://schemas.openxmlformats.org/officeDocument/2006/relationships/customXml" Target="../ink/ink43.xml"/><Relationship Id="rId8" Type="http://schemas.openxmlformats.org/officeDocument/2006/relationships/image" Target="../media/image34.png"/><Relationship Id="rId3" Type="http://schemas.openxmlformats.org/officeDocument/2006/relationships/customXml" Target="../ink/ink27.xml"/><Relationship Id="rId12" Type="http://schemas.openxmlformats.org/officeDocument/2006/relationships/image" Target="../media/image36.png"/><Relationship Id="rId17" Type="http://schemas.openxmlformats.org/officeDocument/2006/relationships/customXml" Target="../ink/ink34.xml"/><Relationship Id="rId25" Type="http://schemas.openxmlformats.org/officeDocument/2006/relationships/customXml" Target="../ink/ink38.xml"/><Relationship Id="rId33" Type="http://schemas.openxmlformats.org/officeDocument/2006/relationships/customXml" Target="../ink/ink42.xml"/><Relationship Id="rId38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EB5D-EDD6-4F37-75C5-0229AE339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Invasive Ductal Carcinoma Classifier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1A849-3427-CC25-ED0A-CBCDE28E0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Hassan Alnamer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AE0B698-2308-643B-61F9-BF18373E1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389" y="4222360"/>
            <a:ext cx="1043221" cy="13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6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81A-3567-D6C0-3E73-FEB137AF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5168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20D9-4966-EA0B-9D5F-81C9A4FB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1B79-18DE-310D-1EA6-DDF7B2BD0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better evaluation metric</a:t>
            </a:r>
          </a:p>
          <a:p>
            <a:r>
              <a:rPr lang="en-US" dirty="0"/>
              <a:t>Edit data set to be balanced</a:t>
            </a:r>
          </a:p>
          <a:p>
            <a:r>
              <a:rPr lang="en-US" dirty="0"/>
              <a:t>Develop a React simple app query the API</a:t>
            </a:r>
          </a:p>
          <a:p>
            <a:r>
              <a:rPr lang="en-US" dirty="0"/>
              <a:t>Improve 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7E537F-4972-4058-5A6C-A6F06B838C60}"/>
                  </a:ext>
                </a:extLst>
              </p:cNvPr>
              <p:cNvSpPr txBox="1"/>
              <p:nvPr/>
            </p:nvSpPr>
            <p:spPr>
              <a:xfrm>
                <a:off x="4477183" y="1690688"/>
                <a:ext cx="6096866" cy="882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recall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precision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7E537F-4972-4058-5A6C-A6F06B838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183" y="1690688"/>
                <a:ext cx="6096866" cy="8828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19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E3A2-74CA-722F-A216-4FF11136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332B092A-5086-3BB8-2570-A007BE140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8"/>
          <a:stretch/>
        </p:blipFill>
        <p:spPr>
          <a:xfrm>
            <a:off x="1473596" y="1690688"/>
            <a:ext cx="8002460" cy="4016355"/>
          </a:xfrm>
        </p:spPr>
      </p:pic>
    </p:spTree>
    <p:extLst>
      <p:ext uri="{BB962C8B-B14F-4D97-AF65-F5344CB8AC3E}">
        <p14:creationId xmlns:p14="http://schemas.microsoft.com/office/powerpoint/2010/main" val="33015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E3A2-74CA-722F-A216-4FF11136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332B092A-5086-3BB8-2570-A007BE140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8"/>
          <a:stretch/>
        </p:blipFill>
        <p:spPr>
          <a:xfrm>
            <a:off x="1473596" y="1690688"/>
            <a:ext cx="8002460" cy="401635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0113199-5313-5C63-F354-FEF29C81953B}"/>
                  </a:ext>
                </a:extLst>
              </p14:cNvPr>
              <p14:cNvContentPartPr/>
              <p14:nvPr/>
            </p14:nvContentPartPr>
            <p14:xfrm>
              <a:off x="5826475" y="2405755"/>
              <a:ext cx="1471680" cy="1205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0113199-5313-5C63-F354-FEF29C8195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7475" y="2397115"/>
                <a:ext cx="1489320" cy="122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0971EDED-1804-E32C-2FC6-C0BC9D8521F1}"/>
              </a:ext>
            </a:extLst>
          </p:cNvPr>
          <p:cNvGrpSpPr/>
          <p:nvPr/>
        </p:nvGrpSpPr>
        <p:grpSpPr>
          <a:xfrm>
            <a:off x="7587955" y="2663155"/>
            <a:ext cx="1513080" cy="647640"/>
            <a:chOff x="7587955" y="2663155"/>
            <a:chExt cx="1513080" cy="64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CEF691-A8DF-D29E-DAC0-40BF7BF85408}"/>
                    </a:ext>
                  </a:extLst>
                </p14:cNvPr>
                <p14:cNvContentPartPr/>
                <p14:nvPr/>
              </p14:nvContentPartPr>
              <p14:xfrm>
                <a:off x="7671835" y="2663155"/>
                <a:ext cx="247680" cy="342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DCEF691-A8DF-D29E-DAC0-40BF7BF8540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62835" y="2654515"/>
                  <a:ext cx="2653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288C2AA-B58E-F3ED-0E9F-0A98599E8E34}"/>
                    </a:ext>
                  </a:extLst>
                </p14:cNvPr>
                <p14:cNvContentPartPr/>
                <p14:nvPr/>
              </p14:nvContentPartPr>
              <p14:xfrm>
                <a:off x="8026795" y="2692315"/>
                <a:ext cx="45720" cy="74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288C2AA-B58E-F3ED-0E9F-0A98599E8E3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17795" y="2683675"/>
                  <a:ext cx="63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5F15BF8-843C-FE51-305F-5E934F18A6B4}"/>
                    </a:ext>
                  </a:extLst>
                </p14:cNvPr>
                <p14:cNvContentPartPr/>
                <p14:nvPr/>
              </p14:nvContentPartPr>
              <p14:xfrm>
                <a:off x="8055595" y="2727955"/>
                <a:ext cx="92880" cy="190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5F15BF8-843C-FE51-305F-5E934F18A6B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46595" y="2718955"/>
                  <a:ext cx="1105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D2B58DE-9DC3-A94A-74DA-B1AD60688C7D}"/>
                    </a:ext>
                  </a:extLst>
                </p14:cNvPr>
                <p14:cNvContentPartPr/>
                <p14:nvPr/>
              </p14:nvContentPartPr>
              <p14:xfrm>
                <a:off x="8255035" y="2687635"/>
                <a:ext cx="155520" cy="281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D2B58DE-9DC3-A94A-74DA-B1AD60688C7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46035" y="2678635"/>
                  <a:ext cx="1731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2F8B84-881C-4332-8C77-749A91F6DD6E}"/>
                    </a:ext>
                  </a:extLst>
                </p14:cNvPr>
                <p14:cNvContentPartPr/>
                <p14:nvPr/>
              </p14:nvContentPartPr>
              <p14:xfrm>
                <a:off x="8416675" y="2815075"/>
                <a:ext cx="95760" cy="105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2F8B84-881C-4332-8C77-749A91F6DD6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08035" y="2806075"/>
                  <a:ext cx="113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BC62CCF-7618-D7FD-AC96-0D5CD6F27CBF}"/>
                    </a:ext>
                  </a:extLst>
                </p14:cNvPr>
                <p14:cNvContentPartPr/>
                <p14:nvPr/>
              </p14:nvContentPartPr>
              <p14:xfrm>
                <a:off x="7587955" y="3145555"/>
                <a:ext cx="134280" cy="16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BC62CCF-7618-D7FD-AC96-0D5CD6F27CB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78955" y="3136915"/>
                  <a:ext cx="151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4CAC851-76CD-5181-1D38-4DD281309931}"/>
                    </a:ext>
                  </a:extLst>
                </p14:cNvPr>
                <p14:cNvContentPartPr/>
                <p14:nvPr/>
              </p14:nvContentPartPr>
              <p14:xfrm>
                <a:off x="7731955" y="3206035"/>
                <a:ext cx="111960" cy="75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4CAC851-76CD-5181-1D38-4DD28130993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22955" y="3197395"/>
                  <a:ext cx="129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2764E9D-F549-CD72-7095-CDFC51FF6DEA}"/>
                    </a:ext>
                  </a:extLst>
                </p14:cNvPr>
                <p14:cNvContentPartPr/>
                <p14:nvPr/>
              </p14:nvContentPartPr>
              <p14:xfrm>
                <a:off x="7844275" y="3179035"/>
                <a:ext cx="299160" cy="95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2764E9D-F549-CD72-7095-CDFC51FF6DE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35275" y="3170395"/>
                  <a:ext cx="3168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13D3E5-7692-C66A-9E9A-AD3AB6D1CE63}"/>
                    </a:ext>
                  </a:extLst>
                </p14:cNvPr>
                <p14:cNvContentPartPr/>
                <p14:nvPr/>
              </p14:nvContentPartPr>
              <p14:xfrm>
                <a:off x="8276995" y="3152035"/>
                <a:ext cx="179640" cy="110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13D3E5-7692-C66A-9E9A-AD3AB6D1CE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67995" y="3143035"/>
                  <a:ext cx="197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D301330-EA73-E9A8-480D-7A00ABDAD1C1}"/>
                    </a:ext>
                  </a:extLst>
                </p14:cNvPr>
                <p14:cNvContentPartPr/>
                <p14:nvPr/>
              </p14:nvContentPartPr>
              <p14:xfrm>
                <a:off x="8459515" y="3170395"/>
                <a:ext cx="84960" cy="51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D301330-EA73-E9A8-480D-7A00ABDAD1C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50515" y="3161755"/>
                  <a:ext cx="1026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7C76FF-1107-015D-0728-7BAB02F3228B}"/>
                    </a:ext>
                  </a:extLst>
                </p14:cNvPr>
                <p14:cNvContentPartPr/>
                <p14:nvPr/>
              </p14:nvContentPartPr>
              <p14:xfrm>
                <a:off x="8584435" y="3148795"/>
                <a:ext cx="78480" cy="46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7C76FF-1107-015D-0728-7BAB02F3228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75795" y="3139795"/>
                  <a:ext cx="96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0F02304-0488-81D0-6C27-77E0AB42EE0A}"/>
                    </a:ext>
                  </a:extLst>
                </p14:cNvPr>
                <p14:cNvContentPartPr/>
                <p14:nvPr/>
              </p14:nvContentPartPr>
              <p14:xfrm>
                <a:off x="8706835" y="3065635"/>
                <a:ext cx="7920" cy="143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0F02304-0488-81D0-6C27-77E0AB42EE0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97835" y="3056635"/>
                  <a:ext cx="255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17EE0C-A9D8-7A27-13F2-BDD9674B5B20}"/>
                    </a:ext>
                  </a:extLst>
                </p14:cNvPr>
                <p14:cNvContentPartPr/>
                <p14:nvPr/>
              </p14:nvContentPartPr>
              <p14:xfrm>
                <a:off x="8764795" y="3002635"/>
                <a:ext cx="133560" cy="176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17EE0C-A9D8-7A27-13F2-BDD9674B5B2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56155" y="2993995"/>
                  <a:ext cx="1512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280BC41-F6D3-BC38-ECA6-92011E472B9A}"/>
                    </a:ext>
                  </a:extLst>
                </p14:cNvPr>
                <p14:cNvContentPartPr/>
                <p14:nvPr/>
              </p14:nvContentPartPr>
              <p14:xfrm>
                <a:off x="9030115" y="2970595"/>
                <a:ext cx="58680" cy="173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280BC41-F6D3-BC38-ECA6-92011E472B9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021475" y="2961955"/>
                  <a:ext cx="76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B11C2B-0D88-6399-E8C6-ACA5BA4A1BFB}"/>
                    </a:ext>
                  </a:extLst>
                </p14:cNvPr>
                <p14:cNvContentPartPr/>
                <p14:nvPr/>
              </p14:nvContentPartPr>
              <p14:xfrm>
                <a:off x="8996275" y="3138715"/>
                <a:ext cx="104760" cy="105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B11C2B-0D88-6399-E8C6-ACA5BA4A1BF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987275" y="3130075"/>
                  <a:ext cx="122400" cy="12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363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E3A2-74CA-722F-A216-4FF11136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68A6E3E-8978-9087-176C-FE1CD762C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26" y="1655808"/>
            <a:ext cx="365512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990682-6ADF-93CC-349E-8BD67071F4ED}"/>
              </a:ext>
            </a:extLst>
          </p:cNvPr>
          <p:cNvSpPr txBox="1"/>
          <p:nvPr/>
        </p:nvSpPr>
        <p:spPr>
          <a:xfrm>
            <a:off x="509451" y="1645920"/>
            <a:ext cx="72977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Cells in the mammillary duct go crazy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Could spread around and form metastases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Can be diagnosed by taking a biopsy of the tissue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Pathologist will decide whether it is dangerous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724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578801-D5D4-B73C-102F-8D62F2C4FF29}"/>
              </a:ext>
            </a:extLst>
          </p:cNvPr>
          <p:cNvSpPr/>
          <p:nvPr/>
        </p:nvSpPr>
        <p:spPr>
          <a:xfrm>
            <a:off x="1243445" y="2641035"/>
            <a:ext cx="9705110" cy="37245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Container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5FB79-C53D-4538-4CCA-6D271B4D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1C1A-D840-DDEB-A444-B83752C7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478"/>
            <a:ext cx="10515600" cy="4351338"/>
          </a:xfrm>
        </p:spPr>
        <p:txBody>
          <a:bodyPr/>
          <a:lstStyle/>
          <a:p>
            <a:r>
              <a:rPr lang="en-US" dirty="0"/>
              <a:t>Create an agile solution to help pathologists in their 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06D38C-6A4F-798A-800D-BF554B98AFCF}"/>
              </a:ext>
            </a:extLst>
          </p:cNvPr>
          <p:cNvSpPr/>
          <p:nvPr/>
        </p:nvSpPr>
        <p:spPr>
          <a:xfrm>
            <a:off x="2126227" y="3636819"/>
            <a:ext cx="2549950" cy="1583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Flask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1F978-EFF1-D271-5A1C-B1E7686B6A11}"/>
              </a:ext>
            </a:extLst>
          </p:cNvPr>
          <p:cNvSpPr/>
          <p:nvPr/>
        </p:nvSpPr>
        <p:spPr>
          <a:xfrm>
            <a:off x="7171138" y="3636819"/>
            <a:ext cx="2549950" cy="1583703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56A24F-6904-1092-E12F-6E85B8F68F54}"/>
              </a:ext>
            </a:extLst>
          </p:cNvPr>
          <p:cNvCxnSpPr/>
          <p:nvPr/>
        </p:nvCxnSpPr>
        <p:spPr>
          <a:xfrm>
            <a:off x="4676177" y="3964400"/>
            <a:ext cx="24933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21A1C9-FD73-B648-9FBC-7DD24D92FB96}"/>
              </a:ext>
            </a:extLst>
          </p:cNvPr>
          <p:cNvCxnSpPr/>
          <p:nvPr/>
        </p:nvCxnSpPr>
        <p:spPr>
          <a:xfrm flipH="1">
            <a:off x="4676177" y="4900010"/>
            <a:ext cx="24949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58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5603-8719-9AD1-BB3A-9374E08D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Data </a:t>
            </a:r>
            <a:r>
              <a:rPr lang="en-US" dirty="0" err="1"/>
              <a:t>Data</a:t>
            </a:r>
            <a:r>
              <a:rPr lang="en-US" dirty="0"/>
              <a:t> </a:t>
            </a:r>
            <a:r>
              <a:rPr lang="en-US" dirty="0" err="1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B84C-1C65-6AB6-9014-B2D0E72D7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turn this to a computer vision problem</a:t>
            </a:r>
          </a:p>
          <a:p>
            <a:r>
              <a:rPr lang="en-US" dirty="0"/>
              <a:t>Found related data on Kaggle.</a:t>
            </a:r>
          </a:p>
          <a:p>
            <a:r>
              <a:rPr lang="en-US" dirty="0"/>
              <a:t>Based on pictures of 280 female patients</a:t>
            </a:r>
          </a:p>
          <a:p>
            <a:r>
              <a:rPr lang="en-US" dirty="0"/>
              <a:t>The data set has 280K biopsy pictures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3F0482C9-447C-5DDC-A332-CB9A57A6A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81" y="223632"/>
            <a:ext cx="1131696" cy="146705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A1A23DD-3341-F5FB-9567-1EE6B345BF57}"/>
              </a:ext>
            </a:extLst>
          </p:cNvPr>
          <p:cNvGrpSpPr/>
          <p:nvPr/>
        </p:nvGrpSpPr>
        <p:grpSpPr>
          <a:xfrm>
            <a:off x="10659347" y="1832181"/>
            <a:ext cx="1028520" cy="793080"/>
            <a:chOff x="8943668" y="3126835"/>
            <a:chExt cx="1028520" cy="79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863510-F618-B7F0-CF18-2E6A3502DC7D}"/>
                    </a:ext>
                  </a:extLst>
                </p14:cNvPr>
                <p14:cNvContentPartPr/>
                <p14:nvPr/>
              </p14:nvContentPartPr>
              <p14:xfrm>
                <a:off x="9221948" y="3189835"/>
                <a:ext cx="62640" cy="419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863510-F618-B7F0-CF18-2E6A3502DC7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13308" y="3180835"/>
                  <a:ext cx="802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752CD89-2218-70DD-E712-F5F22BF13721}"/>
                    </a:ext>
                  </a:extLst>
                </p14:cNvPr>
                <p14:cNvContentPartPr/>
                <p14:nvPr/>
              </p14:nvContentPartPr>
              <p14:xfrm>
                <a:off x="9154988" y="3126835"/>
                <a:ext cx="238680" cy="138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752CD89-2218-70DD-E712-F5F22BF1372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46348" y="3117835"/>
                  <a:ext cx="256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753FD23-5784-7D01-8FE1-B6138F1541FA}"/>
                    </a:ext>
                  </a:extLst>
                </p14:cNvPr>
                <p14:cNvContentPartPr/>
                <p14:nvPr/>
              </p14:nvContentPartPr>
              <p14:xfrm>
                <a:off x="8999468" y="3829555"/>
                <a:ext cx="23040" cy="90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753FD23-5784-7D01-8FE1-B6138F1541F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90828" y="3820555"/>
                  <a:ext cx="40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2C94F9-25A6-C374-617E-90AB0181E8F1}"/>
                    </a:ext>
                  </a:extLst>
                </p14:cNvPr>
                <p14:cNvContentPartPr/>
                <p14:nvPr/>
              </p14:nvContentPartPr>
              <p14:xfrm>
                <a:off x="8943668" y="3734155"/>
                <a:ext cx="206280" cy="163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2C94F9-25A6-C374-617E-90AB0181E8F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35028" y="3725155"/>
                  <a:ext cx="223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D75F44-6C99-4322-5853-6C5EB5857D2F}"/>
                    </a:ext>
                  </a:extLst>
                </p14:cNvPr>
                <p14:cNvContentPartPr/>
                <p14:nvPr/>
              </p14:nvContentPartPr>
              <p14:xfrm>
                <a:off x="9156068" y="3691675"/>
                <a:ext cx="178200" cy="159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D75F44-6C99-4322-5853-6C5EB5857D2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47068" y="3682675"/>
                  <a:ext cx="195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A412CC-06C5-24AD-671B-FDBFF8F1375F}"/>
                    </a:ext>
                  </a:extLst>
                </p14:cNvPr>
                <p14:cNvContentPartPr/>
                <p14:nvPr/>
              </p14:nvContentPartPr>
              <p14:xfrm>
                <a:off x="9272348" y="3752515"/>
                <a:ext cx="84240" cy="27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A412CC-06C5-24AD-671B-FDBFF8F1375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63348" y="3743515"/>
                  <a:ext cx="101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7D3BD2D-6EA6-9C97-AEA8-7348CF94A875}"/>
                    </a:ext>
                  </a:extLst>
                </p14:cNvPr>
                <p14:cNvContentPartPr/>
                <p14:nvPr/>
              </p14:nvContentPartPr>
              <p14:xfrm>
                <a:off x="9367748" y="3700315"/>
                <a:ext cx="120240" cy="9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7D3BD2D-6EA6-9C97-AEA8-7348CF94A8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58748" y="3691675"/>
                  <a:ext cx="137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9C7392E-5F01-BDE3-7E4C-27C2F07B5A79}"/>
                    </a:ext>
                  </a:extLst>
                </p14:cNvPr>
                <p14:cNvContentPartPr/>
                <p14:nvPr/>
              </p14:nvContentPartPr>
              <p14:xfrm>
                <a:off x="9635588" y="3554515"/>
                <a:ext cx="260640" cy="178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9C7392E-5F01-BDE3-7E4C-27C2F07B5A7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626588" y="3545515"/>
                  <a:ext cx="278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EC1D579-40B4-ABAB-5526-E78EA3DF9738}"/>
                    </a:ext>
                  </a:extLst>
                </p14:cNvPr>
                <p14:cNvContentPartPr/>
                <p14:nvPr/>
              </p14:nvContentPartPr>
              <p14:xfrm>
                <a:off x="9868148" y="3515635"/>
                <a:ext cx="61200" cy="164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EC1D579-40B4-ABAB-5526-E78EA3DF973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859148" y="3506635"/>
                  <a:ext cx="78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7711419-DC0B-24C0-394C-B77052AF962A}"/>
                    </a:ext>
                  </a:extLst>
                </p14:cNvPr>
                <p14:cNvContentPartPr/>
                <p14:nvPr/>
              </p14:nvContentPartPr>
              <p14:xfrm>
                <a:off x="9859148" y="3577555"/>
                <a:ext cx="113040" cy="23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7711419-DC0B-24C0-394C-B77052AF962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850508" y="3568915"/>
                  <a:ext cx="130680" cy="40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FFBCDF0-A203-18C6-6A30-DA96AA243F07}"/>
              </a:ext>
            </a:extLst>
          </p:cNvPr>
          <p:cNvSpPr txBox="1"/>
          <p:nvPr/>
        </p:nvSpPr>
        <p:spPr>
          <a:xfrm>
            <a:off x="4722668" y="3859708"/>
            <a:ext cx="1984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280K </a:t>
            </a:r>
            <a:r>
              <a:rPr lang="en-US" sz="2800" dirty="0"/>
              <a:t>Pictures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9F64D-B7F6-1869-50E5-951E49E0A885}"/>
              </a:ext>
            </a:extLst>
          </p:cNvPr>
          <p:cNvSpPr txBox="1"/>
          <p:nvPr/>
        </p:nvSpPr>
        <p:spPr>
          <a:xfrm>
            <a:off x="2895599" y="4967704"/>
            <a:ext cx="19846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198K </a:t>
            </a:r>
            <a:r>
              <a:rPr lang="en-US" sz="2800" dirty="0"/>
              <a:t>Negative diagnosis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1CB9C-66F3-FC83-884D-0D5E079EF2A3}"/>
              </a:ext>
            </a:extLst>
          </p:cNvPr>
          <p:cNvSpPr txBox="1"/>
          <p:nvPr/>
        </p:nvSpPr>
        <p:spPr>
          <a:xfrm>
            <a:off x="6707332" y="4967704"/>
            <a:ext cx="19846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78K </a:t>
            </a:r>
            <a:r>
              <a:rPr lang="en-US" sz="2800" dirty="0"/>
              <a:t>Positive diagnosis</a:t>
            </a:r>
          </a:p>
        </p:txBody>
      </p:sp>
    </p:spTree>
    <p:extLst>
      <p:ext uri="{BB962C8B-B14F-4D97-AF65-F5344CB8AC3E}">
        <p14:creationId xmlns:p14="http://schemas.microsoft.com/office/powerpoint/2010/main" val="136333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076D-813C-C351-7987-BAAD8C04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44A40-04E5-6842-2F8A-230BDEFB8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 head start I used the following model that I found on Kaggle</a:t>
            </a:r>
          </a:p>
          <a:p>
            <a:r>
              <a:rPr lang="en-US" dirty="0"/>
              <a:t>The model uses resNet18 to extract 512 features</a:t>
            </a:r>
          </a:p>
          <a:p>
            <a:r>
              <a:rPr lang="en-US" dirty="0"/>
              <a:t>Then adds additional layers to compress them to 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C40E82-3AE7-C5FA-A0B7-BDE2219C9B67}"/>
              </a:ext>
            </a:extLst>
          </p:cNvPr>
          <p:cNvSpPr/>
          <p:nvPr/>
        </p:nvSpPr>
        <p:spPr>
          <a:xfrm>
            <a:off x="4015819" y="5651369"/>
            <a:ext cx="3879129" cy="59860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Resnet18 (512 features)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99E87C-20DC-CA0F-BD6F-CFF29A06F378}"/>
              </a:ext>
            </a:extLst>
          </p:cNvPr>
          <p:cNvSpPr/>
          <p:nvPr/>
        </p:nvSpPr>
        <p:spPr>
          <a:xfrm>
            <a:off x="4015819" y="4985299"/>
            <a:ext cx="3879129" cy="59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20C337BC-D994-F8DC-DC88-5047082A5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568" y="138681"/>
            <a:ext cx="1184464" cy="153546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DCDB31C-8651-2496-4BE0-1E350F994A59}"/>
              </a:ext>
            </a:extLst>
          </p:cNvPr>
          <p:cNvGrpSpPr/>
          <p:nvPr/>
        </p:nvGrpSpPr>
        <p:grpSpPr>
          <a:xfrm>
            <a:off x="11062024" y="1700514"/>
            <a:ext cx="1017720" cy="1168200"/>
            <a:chOff x="11062024" y="1700514"/>
            <a:chExt cx="1017720" cy="11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84BD15F-9F0B-D8E8-C75D-AAD2FA4D6E76}"/>
                    </a:ext>
                  </a:extLst>
                </p14:cNvPr>
                <p14:cNvContentPartPr/>
                <p14:nvPr/>
              </p14:nvContentPartPr>
              <p14:xfrm>
                <a:off x="11433184" y="1790154"/>
                <a:ext cx="134640" cy="386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84BD15F-9F0B-D8E8-C75D-AAD2FA4D6E7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24184" y="1781154"/>
                  <a:ext cx="1522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39E5785-BA0A-8AED-D5CA-3D9BB21104F1}"/>
                    </a:ext>
                  </a:extLst>
                </p14:cNvPr>
                <p14:cNvContentPartPr/>
                <p14:nvPr/>
              </p14:nvContentPartPr>
              <p14:xfrm>
                <a:off x="11357584" y="1700514"/>
                <a:ext cx="189360" cy="165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39E5785-BA0A-8AED-D5CA-3D9BB21104F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348584" y="1691874"/>
                  <a:ext cx="207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8153AA0-F09C-006A-40DE-54D5CB9C34D6}"/>
                    </a:ext>
                  </a:extLst>
                </p14:cNvPr>
                <p14:cNvContentPartPr/>
                <p14:nvPr/>
              </p14:nvContentPartPr>
              <p14:xfrm>
                <a:off x="11062024" y="2417634"/>
                <a:ext cx="163080" cy="142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8153AA0-F09C-006A-40DE-54D5CB9C34D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053024" y="2408634"/>
                  <a:ext cx="1807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8987C47-8979-E2E7-FCAB-CBA1A9DD0C74}"/>
                    </a:ext>
                  </a:extLst>
                </p14:cNvPr>
                <p14:cNvContentPartPr/>
                <p14:nvPr/>
              </p14:nvContentPartPr>
              <p14:xfrm>
                <a:off x="11280184" y="2361474"/>
                <a:ext cx="99000" cy="103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8987C47-8979-E2E7-FCAB-CBA1A9DD0C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271184" y="2352474"/>
                  <a:ext cx="116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37AA3AB-4CEA-CD36-6759-BBBD797A7CC0}"/>
                    </a:ext>
                  </a:extLst>
                </p14:cNvPr>
                <p14:cNvContentPartPr/>
                <p14:nvPr/>
              </p14:nvContentPartPr>
              <p14:xfrm>
                <a:off x="11427424" y="2344554"/>
                <a:ext cx="6480" cy="9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37AA3AB-4CEA-CD36-6759-BBBD797A7CC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418784" y="2335914"/>
                  <a:ext cx="24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4613CDD-81F8-59D5-03FC-A04ED2725C71}"/>
                    </a:ext>
                  </a:extLst>
                </p14:cNvPr>
                <p14:cNvContentPartPr/>
                <p14:nvPr/>
              </p14:nvContentPartPr>
              <p14:xfrm>
                <a:off x="11450104" y="2341314"/>
                <a:ext cx="12240" cy="3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4613CDD-81F8-59D5-03FC-A04ED2725C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441464" y="2332314"/>
                  <a:ext cx="29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2E9D88E-A727-C11C-8874-F36B2A7592E1}"/>
                    </a:ext>
                  </a:extLst>
                </p14:cNvPr>
                <p14:cNvContentPartPr/>
                <p14:nvPr/>
              </p14:nvContentPartPr>
              <p14:xfrm>
                <a:off x="11488624" y="2274714"/>
                <a:ext cx="193320" cy="277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E9D88E-A727-C11C-8874-F36B2A7592E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479624" y="2266074"/>
                  <a:ext cx="2109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8D89E3-B22F-C2D1-9893-8CD2B0DE7D96}"/>
                    </a:ext>
                  </a:extLst>
                </p14:cNvPr>
                <p14:cNvContentPartPr/>
                <p14:nvPr/>
              </p14:nvContentPartPr>
              <p14:xfrm>
                <a:off x="11716504" y="2313954"/>
                <a:ext cx="21600" cy="69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8D89E3-B22F-C2D1-9893-8CD2B0DE7D9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707864" y="2304954"/>
                  <a:ext cx="39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58FE448-2D81-C1FF-0D38-518FB7A3AFDA}"/>
                    </a:ext>
                  </a:extLst>
                </p14:cNvPr>
                <p14:cNvContentPartPr/>
                <p14:nvPr/>
              </p14:nvContentPartPr>
              <p14:xfrm>
                <a:off x="11718664" y="2255994"/>
                <a:ext cx="8280" cy="4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58FE448-2D81-C1FF-0D38-518FB7A3AFD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709664" y="2246994"/>
                  <a:ext cx="259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708F70-2A4C-D230-B413-1E187E9FFC66}"/>
                    </a:ext>
                  </a:extLst>
                </p14:cNvPr>
                <p14:cNvContentPartPr/>
                <p14:nvPr/>
              </p14:nvContentPartPr>
              <p14:xfrm>
                <a:off x="11760064" y="2275434"/>
                <a:ext cx="141120" cy="83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708F70-2A4C-D230-B413-1E187E9FFC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751424" y="2266434"/>
                  <a:ext cx="158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4813DB1-392F-9F7A-5099-158A7D2D157C}"/>
                    </a:ext>
                  </a:extLst>
                </p14:cNvPr>
                <p14:cNvContentPartPr/>
                <p14:nvPr/>
              </p14:nvContentPartPr>
              <p14:xfrm>
                <a:off x="11850784" y="2156994"/>
                <a:ext cx="225720" cy="222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4813DB1-392F-9F7A-5099-158A7D2D157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841784" y="2147994"/>
                  <a:ext cx="2433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864806-1B10-612A-DA42-6CD9A4498D6B}"/>
                    </a:ext>
                  </a:extLst>
                </p14:cNvPr>
                <p14:cNvContentPartPr/>
                <p14:nvPr/>
              </p14:nvContentPartPr>
              <p14:xfrm>
                <a:off x="11167864" y="2763594"/>
                <a:ext cx="140040" cy="10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864806-1B10-612A-DA42-6CD9A4498D6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159224" y="2754954"/>
                  <a:ext cx="1576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4BBBA15-77FF-C747-BACA-F7E7F30613BC}"/>
                    </a:ext>
                  </a:extLst>
                </p14:cNvPr>
                <p14:cNvContentPartPr/>
                <p14:nvPr/>
              </p14:nvContentPartPr>
              <p14:xfrm>
                <a:off x="11355064" y="2735874"/>
                <a:ext cx="72360" cy="48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4BBBA15-77FF-C747-BACA-F7E7F30613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346424" y="2726874"/>
                  <a:ext cx="900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FFB45F-0F17-D2BA-BF64-428CC8166BD8}"/>
                    </a:ext>
                  </a:extLst>
                </p14:cNvPr>
                <p14:cNvContentPartPr/>
                <p14:nvPr/>
              </p14:nvContentPartPr>
              <p14:xfrm>
                <a:off x="11498344" y="2638314"/>
                <a:ext cx="30240" cy="10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FFB45F-0F17-D2BA-BF64-428CC8166BD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489704" y="2629314"/>
                  <a:ext cx="478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24B73ED-D103-FD65-AC1B-8E0048A976B0}"/>
                    </a:ext>
                  </a:extLst>
                </p14:cNvPr>
                <p14:cNvContentPartPr/>
                <p14:nvPr/>
              </p14:nvContentPartPr>
              <p14:xfrm>
                <a:off x="11473864" y="2657394"/>
                <a:ext cx="198720" cy="7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24B73ED-D103-FD65-AC1B-8E0048A976B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465224" y="2648394"/>
                  <a:ext cx="2163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AA6236C-7E31-FAEE-A3A8-A27DD130AF3F}"/>
                    </a:ext>
                  </a:extLst>
                </p14:cNvPr>
                <p14:cNvContentPartPr/>
                <p14:nvPr/>
              </p14:nvContentPartPr>
              <p14:xfrm>
                <a:off x="11721184" y="2553714"/>
                <a:ext cx="44280" cy="146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AA6236C-7E31-FAEE-A3A8-A27DD130AF3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712544" y="2545074"/>
                  <a:ext cx="61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B3C27C0-6C98-0941-D14D-201A73A6C993}"/>
                    </a:ext>
                  </a:extLst>
                </p14:cNvPr>
                <p14:cNvContentPartPr/>
                <p14:nvPr/>
              </p14:nvContentPartPr>
              <p14:xfrm>
                <a:off x="11805064" y="2624274"/>
                <a:ext cx="59760" cy="57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B3C27C0-6C98-0941-D14D-201A73A6C99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796424" y="2615634"/>
                  <a:ext cx="77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08FBF3C-25AE-4765-1AAE-EDB8AF2D6616}"/>
                    </a:ext>
                  </a:extLst>
                </p14:cNvPr>
                <p14:cNvContentPartPr/>
                <p14:nvPr/>
              </p14:nvContentPartPr>
              <p14:xfrm>
                <a:off x="11884264" y="2618154"/>
                <a:ext cx="35640" cy="36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08FBF3C-25AE-4765-1AAE-EDB8AF2D661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875264" y="2609514"/>
                  <a:ext cx="53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7CCBF96-E88D-B56D-6666-9823577438F3}"/>
                    </a:ext>
                  </a:extLst>
                </p14:cNvPr>
                <p14:cNvContentPartPr/>
                <p14:nvPr/>
              </p14:nvContentPartPr>
              <p14:xfrm>
                <a:off x="11994784" y="2508354"/>
                <a:ext cx="28080" cy="11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7CCBF96-E88D-B56D-6666-9823577438F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985784" y="2499714"/>
                  <a:ext cx="457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DEC67DB-98CE-8A5F-E829-13D02C31912F}"/>
                    </a:ext>
                  </a:extLst>
                </p14:cNvPr>
                <p14:cNvContentPartPr/>
                <p14:nvPr/>
              </p14:nvContentPartPr>
              <p14:xfrm>
                <a:off x="11999824" y="2505834"/>
                <a:ext cx="79920" cy="101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DEC67DB-98CE-8A5F-E829-13D02C31912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990824" y="2496834"/>
                  <a:ext cx="97560" cy="119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FC50ABA-27A0-AB56-8EA4-3C6694015C1C}"/>
              </a:ext>
            </a:extLst>
          </p:cNvPr>
          <p:cNvSpPr/>
          <p:nvPr/>
        </p:nvSpPr>
        <p:spPr>
          <a:xfrm>
            <a:off x="4015818" y="4352963"/>
            <a:ext cx="3879129" cy="59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792DA4-B70A-FC7C-1A65-AF90F03F6044}"/>
              </a:ext>
            </a:extLst>
          </p:cNvPr>
          <p:cNvSpPr/>
          <p:nvPr/>
        </p:nvSpPr>
        <p:spPr>
          <a:xfrm>
            <a:off x="4015817" y="3701993"/>
            <a:ext cx="3879129" cy="59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BatchNorm1D</a:t>
            </a:r>
          </a:p>
        </p:txBody>
      </p:sp>
    </p:spTree>
    <p:extLst>
      <p:ext uri="{BB962C8B-B14F-4D97-AF65-F5344CB8AC3E}">
        <p14:creationId xmlns:p14="http://schemas.microsoft.com/office/powerpoint/2010/main" val="383016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6B47-92CC-C4ED-9FEB-C543D21A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EF4D-6B03-02A4-75C8-69693A4FF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minimized the dataset to 12 patients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341EE-0EE0-453F-CC1D-71BA3477529F}"/>
              </a:ext>
            </a:extLst>
          </p:cNvPr>
          <p:cNvSpPr txBox="1"/>
          <p:nvPr/>
        </p:nvSpPr>
        <p:spPr>
          <a:xfrm>
            <a:off x="1381990" y="2847109"/>
            <a:ext cx="22652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66%</a:t>
            </a:r>
          </a:p>
          <a:p>
            <a:pPr algn="ctr"/>
            <a:r>
              <a:rPr lang="en-US" sz="3800" dirty="0"/>
              <a:t>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97F25-31A6-5957-DCF8-185B7D4C476E}"/>
              </a:ext>
            </a:extLst>
          </p:cNvPr>
          <p:cNvSpPr txBox="1"/>
          <p:nvPr/>
        </p:nvSpPr>
        <p:spPr>
          <a:xfrm>
            <a:off x="7852064" y="2841913"/>
            <a:ext cx="22652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33%</a:t>
            </a:r>
          </a:p>
          <a:p>
            <a:pPr algn="ctr"/>
            <a:r>
              <a:rPr lang="en-US" sz="3800" dirty="0"/>
              <a:t>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B4B7B-2950-850F-7AE8-99E08F3ED567}"/>
              </a:ext>
            </a:extLst>
          </p:cNvPr>
          <p:cNvSpPr txBox="1"/>
          <p:nvPr/>
        </p:nvSpPr>
        <p:spPr>
          <a:xfrm>
            <a:off x="4777219" y="2810740"/>
            <a:ext cx="22652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33%</a:t>
            </a:r>
          </a:p>
          <a:p>
            <a:pPr algn="ctr"/>
            <a:r>
              <a:rPr lang="en-US" sz="3800" dirty="0"/>
              <a:t>Validation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2F5747-AFD5-F370-6358-15AB86ECF3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4" t="39242" r="10672" b="24167"/>
          <a:stretch/>
        </p:blipFill>
        <p:spPr>
          <a:xfrm>
            <a:off x="1465118" y="4103797"/>
            <a:ext cx="8889423" cy="250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E61A-11D2-BEF3-8455-1526B8B7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D47ED-6C53-1AFE-0637-90B27C6B5EAF}"/>
              </a:ext>
            </a:extLst>
          </p:cNvPr>
          <p:cNvSpPr txBox="1"/>
          <p:nvPr/>
        </p:nvSpPr>
        <p:spPr>
          <a:xfrm>
            <a:off x="1454727" y="2659558"/>
            <a:ext cx="19846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79% </a:t>
            </a:r>
            <a:r>
              <a:rPr lang="en-US" sz="2800" dirty="0"/>
              <a:t>Accuracy on Training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4E484-017A-8620-1A80-A55303AFBA73}"/>
              </a:ext>
            </a:extLst>
          </p:cNvPr>
          <p:cNvSpPr txBox="1"/>
          <p:nvPr/>
        </p:nvSpPr>
        <p:spPr>
          <a:xfrm>
            <a:off x="4968586" y="2659558"/>
            <a:ext cx="19846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87% </a:t>
            </a:r>
            <a:r>
              <a:rPr lang="en-US" sz="2800" dirty="0"/>
              <a:t>Accuracy on Test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63BB8-C5B4-6428-DBDD-381C74116F6B}"/>
              </a:ext>
            </a:extLst>
          </p:cNvPr>
          <p:cNvSpPr txBox="1"/>
          <p:nvPr/>
        </p:nvSpPr>
        <p:spPr>
          <a:xfrm>
            <a:off x="8118764" y="2659557"/>
            <a:ext cx="198466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87% </a:t>
            </a:r>
            <a:r>
              <a:rPr lang="en-US" sz="2800" dirty="0"/>
              <a:t>Accuracy on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243905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212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Invasive Ductal Carcinoma Classifier API</vt:lpstr>
      <vt:lpstr>Motivation</vt:lpstr>
      <vt:lpstr>Motivation</vt:lpstr>
      <vt:lpstr>Motivation</vt:lpstr>
      <vt:lpstr>Solution</vt:lpstr>
      <vt:lpstr>Approach: Data Data Data</vt:lpstr>
      <vt:lpstr>Approach: Model</vt:lpstr>
      <vt:lpstr>Approach: Model Training</vt:lpstr>
      <vt:lpstr>Results</vt:lpstr>
      <vt:lpstr>Demo</vt:lpstr>
      <vt:lpstr>Next Iteration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Invasive Ductal Carcinoma Classifier API</dc:title>
  <dc:creator>Hassan A. Alnamer</dc:creator>
  <cp:lastModifiedBy>Hassan A. Alnamer</cp:lastModifiedBy>
  <cp:revision>2</cp:revision>
  <dcterms:created xsi:type="dcterms:W3CDTF">2022-09-04T19:29:40Z</dcterms:created>
  <dcterms:modified xsi:type="dcterms:W3CDTF">2022-09-05T11:00:43Z</dcterms:modified>
</cp:coreProperties>
</file>