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e1645b4-707a-4a8e-aef3-5ed631672b1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09a2bcc-f45b-43dc-8ed4-4c045bad36b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5823c7e-9d7f-4b3a-a1b1-a4347b508fd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5843c7b-97de-424b-bf98-e93ac1cf1d0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d945ce9-1dae-489b-ad3e-649d813f33d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6d7294d-f7af-437b-93b6-d5818fa81ac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288999d-813e-401c-b207-8d0897dd52b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450bbcc-c7bc-4dcf-9f2b-b4d4814a815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4483596-89b2-44df-96d5-4f21e009c2e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2024-09-04T18:51:12.396Z</dcterms:created>
  <dcterms:modified xsi:type="dcterms:W3CDTF">2024-09-04T18:51:12.396Z</dcterms:modified>
</cp:coreProperties>
</file>