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5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ype="http://schemas.openxmlformats.org/officeDocument/2006/relationships/presProps" Target="presProps.xml"/>  <Relationship Id="rId12" Type="http://schemas.openxmlformats.org/officeDocument/2006/relationships/viewProps" Target="viewProps.xml"/>  <Relationship Id="rId13" Type="http://schemas.openxmlformats.org/officeDocument/2006/relationships/theme" Target="theme/theme1.xml"/>  <Relationship Id="rId14" Type="http://schemas.openxmlformats.org/officeDocument/2006/relationships/tableStyles" Target="tableStyles.xml"/>  <Relationship Id="rId15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89be79d-6c31-493c-8210-c4f55fcfb3f4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b44d967-87b0-45e7-ae01-e3f4c0e87fad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ee00ba8-346f-48c3-b692-0cf1309ea8d5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9856fc3-eefd-4a19-9419-c8e71d27402f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1928aab-524f-49a7-9c4f-60d10724bb3f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417b4b2-b390-4768-ab95-bd4123e4ff5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edb037e-b7f0-4a38-b537-b9aeee69178f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cdf7e0b-02e7-4b3b-bb63-78f91cbf1179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5150038-53bc-4918-98fb-2757c2c33257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2024-08-26T09:27:00.410Z</dcterms:created>
  <dcterms:modified xsi:type="dcterms:W3CDTF">2024-08-26T09:27:00.410Z</dcterms:modified>
</cp:coreProperties>
</file>