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93" r:id="rId3"/>
    <p:sldId id="294" r:id="rId4"/>
    <p:sldId id="291" r:id="rId5"/>
    <p:sldId id="295" r:id="rId6"/>
    <p:sldId id="296" r:id="rId7"/>
    <p:sldId id="297" r:id="rId8"/>
    <p:sldId id="285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Teko Med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EDF44-7F8E-4724-8987-9EACE496F446}">
  <a:tblStyle styleId="{AE2EDF44-7F8E-4724-8987-9EACE496F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>
        <p:scale>
          <a:sx n="50" d="100"/>
          <a:sy n="50" d="100"/>
        </p:scale>
        <p:origin x="1018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17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20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35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78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0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057275" y="4487491"/>
            <a:ext cx="16173450" cy="2708434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8800" b="1" i="0" dirty="0">
                <a:solidFill>
                  <a:srgbClr val="374151"/>
                </a:solidFill>
                <a:effectLst/>
                <a:latin typeface="Teko Medium" panose="020B0604020202020204" charset="0"/>
                <a:cs typeface="Teko Medium" panose="020B0604020202020204" charset="0"/>
              </a:rPr>
              <a:t>Develop Blockchain Technology in python code</a:t>
            </a:r>
          </a:p>
        </p:txBody>
      </p:sp>
      <p:pic>
        <p:nvPicPr>
          <p:cNvPr id="3" name="Picture 2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9C779EFC-919A-0B66-F56B-ECB5EE58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0" y="391373"/>
            <a:ext cx="6058467" cy="32987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4966586" y="518160"/>
            <a:ext cx="8110987" cy="1329595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7200" b="1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Introduction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9761C-D589-5107-2770-DD1CCD657029}"/>
              </a:ext>
            </a:extLst>
          </p:cNvPr>
          <p:cNvSpPr txBox="1"/>
          <p:nvPr/>
        </p:nvSpPr>
        <p:spPr>
          <a:xfrm>
            <a:off x="701039" y="2888903"/>
            <a:ext cx="1664208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000" b="0" dirty="0">
                <a:solidFill>
                  <a:schemeClr val="tx1"/>
                </a:solidFill>
                <a:effectLst/>
                <a:latin typeface="+mj-lt"/>
              </a:rPr>
              <a:t>This project contains multiple pieces to create a functional of blockchain (although </a:t>
            </a:r>
            <a:r>
              <a:rPr lang="en-IN" sz="4000" b="1" dirty="0">
                <a:solidFill>
                  <a:schemeClr val="tx1"/>
                </a:solidFill>
                <a:effectLst/>
                <a:latin typeface="+mj-lt"/>
              </a:rPr>
              <a:t>**not production ready**</a:t>
            </a:r>
            <a:r>
              <a:rPr lang="en-IN" sz="4000" b="0" dirty="0">
                <a:solidFill>
                  <a:schemeClr val="tx1"/>
                </a:solidFill>
                <a:effectLst/>
                <a:latin typeface="+mj-lt"/>
              </a:rPr>
              <a:t>) </a:t>
            </a:r>
          </a:p>
          <a:p>
            <a:pPr algn="just"/>
            <a:br>
              <a:rPr lang="en-IN" sz="4000" b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IN" sz="4000" b="0" dirty="0">
                <a:solidFill>
                  <a:schemeClr val="tx1"/>
                </a:solidFill>
                <a:effectLst/>
                <a:latin typeface="+mj-lt"/>
              </a:rPr>
              <a:t>It also support wallet as an escrow and leverages the events triggered from the blockchain.</a:t>
            </a:r>
          </a:p>
          <a:p>
            <a:pPr algn="just"/>
            <a:endParaRPr lang="en-IN" sz="28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sz="3600" b="1" dirty="0">
                <a:solidFill>
                  <a:schemeClr val="tx1"/>
                </a:solidFill>
                <a:effectLst/>
                <a:latin typeface="+mj-lt"/>
              </a:rPr>
              <a:t>## Requirements</a:t>
            </a:r>
            <a:endParaRPr lang="en-IN" sz="3600" b="0" dirty="0">
              <a:solidFill>
                <a:schemeClr val="tx1"/>
              </a:solidFill>
              <a:effectLst/>
              <a:latin typeface="+mj-lt"/>
            </a:endParaRPr>
          </a:p>
          <a:p>
            <a:br>
              <a:rPr lang="en-IN" sz="3600" b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IN" sz="3600" b="0" dirty="0">
                <a:solidFill>
                  <a:schemeClr val="tx1"/>
                </a:solidFill>
                <a:effectLst/>
                <a:latin typeface="+mj-lt"/>
              </a:rPr>
              <a:t>- python 3 and above</a:t>
            </a:r>
          </a:p>
          <a:p>
            <a:r>
              <a:rPr lang="en-IN" sz="3600" b="0" dirty="0">
                <a:solidFill>
                  <a:schemeClr val="tx1"/>
                </a:solidFill>
                <a:effectLst/>
                <a:latin typeface="+mj-lt"/>
              </a:rPr>
              <a:t>- pip install Flask</a:t>
            </a:r>
          </a:p>
          <a:p>
            <a:r>
              <a:rPr lang="en-IN" sz="3600" b="0" dirty="0">
                <a:solidFill>
                  <a:schemeClr val="tx1"/>
                </a:solidFill>
                <a:effectLst/>
                <a:latin typeface="+mj-lt"/>
              </a:rPr>
              <a:t>- pip install crypto</a:t>
            </a:r>
          </a:p>
          <a:p>
            <a:r>
              <a:rPr lang="en-IN" sz="3600" b="0" dirty="0">
                <a:solidFill>
                  <a:schemeClr val="tx1"/>
                </a:solidFill>
                <a:effectLst/>
                <a:latin typeface="+mj-lt"/>
              </a:rPr>
              <a:t>- pip install Flask-</a:t>
            </a:r>
            <a:r>
              <a:rPr lang="en-IN" sz="3600" b="0" dirty="0" err="1">
                <a:solidFill>
                  <a:schemeClr val="tx1"/>
                </a:solidFill>
                <a:effectLst/>
                <a:latin typeface="+mj-lt"/>
              </a:rPr>
              <a:t>Cors</a:t>
            </a:r>
            <a:endParaRPr lang="en-IN" sz="36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endParaRPr lang="en-IN" sz="4000" b="0" dirty="0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1942B6E8-4BB7-674B-2B3F-8E632980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2" y="518160"/>
            <a:ext cx="2718770" cy="14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4966586" y="518160"/>
            <a:ext cx="10639174" cy="1477328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000" b="1" dirty="0">
                <a:solidFill>
                  <a:schemeClr val="tx1"/>
                </a:solidFill>
                <a:effectLst/>
                <a:latin typeface="Teko Medium" panose="020B0604020202020204" charset="0"/>
                <a:cs typeface="Teko Medium" panose="020B0604020202020204" charset="0"/>
              </a:rPr>
              <a:t>Overview of the project</a:t>
            </a:r>
            <a:r>
              <a:rPr lang="en-US" sz="8000" b="1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9761C-D589-5107-2770-DD1CCD657029}"/>
              </a:ext>
            </a:extLst>
          </p:cNvPr>
          <p:cNvSpPr txBox="1"/>
          <p:nvPr/>
        </p:nvSpPr>
        <p:spPr>
          <a:xfrm>
            <a:off x="566172" y="2713018"/>
            <a:ext cx="9888468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br>
              <a:rPr lang="en-IN" sz="2400" b="1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Blockchain.py file: 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the main class used to define functions such as transaction, wallet, proof of work, mining hashing, nonce and generating the genesis.</a:t>
            </a:r>
          </a:p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block.py file: 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defined as the class of block synchronisation.</a:t>
            </a:r>
          </a:p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Transcation.py file: 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defined the class of transaction which can be added to a block in the blockchain.</a:t>
            </a:r>
          </a:p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Wallet.py file: 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defined the class of the wallet conception used to interact with the blockchain. Creates, loads and holds private and public keys. Manages transaction signing and verification.</a:t>
            </a:r>
          </a:p>
        </p:txBody>
      </p:sp>
      <p:pic>
        <p:nvPicPr>
          <p:cNvPr id="6" name="Picture 5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1942B6E8-4BB7-674B-2B3F-8E632980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2" y="518160"/>
            <a:ext cx="2718770" cy="1480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3FFB0-910D-7998-CB5E-455E37C4C304}"/>
              </a:ext>
            </a:extLst>
          </p:cNvPr>
          <p:cNvSpPr txBox="1"/>
          <p:nvPr/>
        </p:nvSpPr>
        <p:spPr>
          <a:xfrm>
            <a:off x="11049000" y="2897683"/>
            <a:ext cx="626364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Node.py file: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the flask app class that combined the others class to run. </a:t>
            </a:r>
          </a:p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OLD-node.py file: 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run two different blockchain for synchronisation.</a:t>
            </a:r>
          </a:p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UI file</a:t>
            </a:r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content the user interface for (network.html and node.html).</a:t>
            </a:r>
          </a:p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Utility file</a:t>
            </a:r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contents the support of the verification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55303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4897556" y="724942"/>
            <a:ext cx="8110987" cy="1218795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6600" b="1" dirty="0">
                <a:solidFill>
                  <a:schemeClr val="tx1"/>
                </a:solidFill>
                <a:effectLst/>
                <a:latin typeface="Teko Medium" panose="020B0604020202020204" charset="0"/>
                <a:cs typeface="Teko Medium" panose="020B0604020202020204" charset="0"/>
              </a:rPr>
              <a:t>Overview of the project</a:t>
            </a:r>
            <a:endParaRPr lang="en-IN" sz="6600" b="0" dirty="0">
              <a:solidFill>
                <a:schemeClr val="tx1"/>
              </a:solidFill>
              <a:effectLst/>
              <a:latin typeface="Teko Medium" panose="020B0604020202020204" charset="0"/>
              <a:cs typeface="Teko Medium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957CD-7AB3-E595-EA46-2668FB93D487}"/>
              </a:ext>
            </a:extLst>
          </p:cNvPr>
          <p:cNvSpPr/>
          <p:nvPr/>
        </p:nvSpPr>
        <p:spPr>
          <a:xfrm>
            <a:off x="1980750" y="4327532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Blockchain.py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E7883-4BAF-D0F2-2956-E0A39B167CFB}"/>
              </a:ext>
            </a:extLst>
          </p:cNvPr>
          <p:cNvSpPr/>
          <p:nvPr/>
        </p:nvSpPr>
        <p:spPr>
          <a:xfrm>
            <a:off x="7299510" y="5875774"/>
            <a:ext cx="330708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Node.py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D8C4DA-EAC5-5681-ED52-62CBB59E7685}"/>
              </a:ext>
            </a:extLst>
          </p:cNvPr>
          <p:cNvSpPr/>
          <p:nvPr/>
        </p:nvSpPr>
        <p:spPr>
          <a:xfrm>
            <a:off x="1980750" y="5626998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Wallet.py</a:t>
            </a:r>
            <a:endParaRPr lang="en-IN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EF2162-FD09-0A6B-1C8B-2F8ACFA3DBCE}"/>
              </a:ext>
            </a:extLst>
          </p:cNvPr>
          <p:cNvSpPr/>
          <p:nvPr/>
        </p:nvSpPr>
        <p:spPr>
          <a:xfrm>
            <a:off x="1980750" y="6896657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transactions</a:t>
            </a:r>
            <a:r>
              <a:rPr lang="en-US" sz="2400" dirty="0"/>
              <a:t>.py</a:t>
            </a:r>
            <a:endParaRPr lang="en-IN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C48B2-D70B-7AE9-677E-16254BDD66B2}"/>
              </a:ext>
            </a:extLst>
          </p:cNvPr>
          <p:cNvSpPr/>
          <p:nvPr/>
        </p:nvSpPr>
        <p:spPr>
          <a:xfrm>
            <a:off x="1980750" y="8166316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2400" dirty="0"/>
              <a:t>.py</a:t>
            </a:r>
            <a:endParaRPr lang="en-IN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7C716-D633-5F70-BCD3-0EC13C27843B}"/>
              </a:ext>
            </a:extLst>
          </p:cNvPr>
          <p:cNvSpPr/>
          <p:nvPr/>
        </p:nvSpPr>
        <p:spPr>
          <a:xfrm>
            <a:off x="13244325" y="5886929"/>
            <a:ext cx="330708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702ECE-677E-3F16-B77B-CB9C8119A736}"/>
              </a:ext>
            </a:extLst>
          </p:cNvPr>
          <p:cNvSpPr/>
          <p:nvPr/>
        </p:nvSpPr>
        <p:spPr>
          <a:xfrm>
            <a:off x="1148986" y="3133783"/>
            <a:ext cx="4907919" cy="805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Backend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77539C-5389-88FB-D330-03B92DB0BBCA}"/>
              </a:ext>
            </a:extLst>
          </p:cNvPr>
          <p:cNvSpPr/>
          <p:nvPr/>
        </p:nvSpPr>
        <p:spPr>
          <a:xfrm>
            <a:off x="6582590" y="3112461"/>
            <a:ext cx="4984569" cy="805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Server port Flask  </a:t>
            </a:r>
            <a:endParaRPr lang="en-IN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CFF00D-668C-BFAE-FA8E-8914AB9BCA89}"/>
              </a:ext>
            </a:extLst>
          </p:cNvPr>
          <p:cNvSpPr/>
          <p:nvPr/>
        </p:nvSpPr>
        <p:spPr>
          <a:xfrm>
            <a:off x="12588051" y="3100510"/>
            <a:ext cx="4907919" cy="805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Frontend</a:t>
            </a:r>
            <a:r>
              <a:rPr lang="en-US" dirty="0"/>
              <a:t>  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576220-F24B-CCE4-4912-061D2A473B30}"/>
              </a:ext>
            </a:extLst>
          </p:cNvPr>
          <p:cNvCxnSpPr/>
          <p:nvPr/>
        </p:nvCxnSpPr>
        <p:spPr>
          <a:xfrm>
            <a:off x="5287830" y="4868321"/>
            <a:ext cx="2171700" cy="188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3307F0-3027-BAF3-7313-A9367B6B783A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5287830" y="6029619"/>
            <a:ext cx="2011680" cy="58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DB142-610C-46D8-720F-AF582366D654}"/>
              </a:ext>
            </a:extLst>
          </p:cNvPr>
          <p:cNvCxnSpPr>
            <a:endCxn id="4" idx="1"/>
          </p:cNvCxnSpPr>
          <p:nvPr/>
        </p:nvCxnSpPr>
        <p:spPr>
          <a:xfrm flipV="1">
            <a:off x="5394960" y="6614438"/>
            <a:ext cx="190455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BD3B40-CE2A-9DA5-7281-28360EC206B3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5287830" y="6614438"/>
            <a:ext cx="2011680" cy="195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6084027-468F-AE79-CE5B-2BEF8C9B0684}"/>
              </a:ext>
            </a:extLst>
          </p:cNvPr>
          <p:cNvSpPr/>
          <p:nvPr/>
        </p:nvSpPr>
        <p:spPr>
          <a:xfrm>
            <a:off x="10626088" y="6432239"/>
            <a:ext cx="2618237" cy="4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D77097F-1594-9C2F-C03D-0D987B07459A}"/>
              </a:ext>
            </a:extLst>
          </p:cNvPr>
          <p:cNvSpPr/>
          <p:nvPr/>
        </p:nvSpPr>
        <p:spPr>
          <a:xfrm>
            <a:off x="1111755" y="4224159"/>
            <a:ext cx="716280" cy="4780558"/>
          </a:xfrm>
          <a:prstGeom prst="lef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826CEEE5-8B79-2B8D-7EC2-AB916A85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0" y="365760"/>
            <a:ext cx="2718770" cy="14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4966586" y="518160"/>
            <a:ext cx="10639174" cy="1477328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tx1"/>
                </a:solidFill>
                <a:effectLst/>
                <a:latin typeface="Teko Medium" panose="020B0604020202020204" charset="0"/>
                <a:cs typeface="Teko Medium" panose="020B0604020202020204" charset="0"/>
              </a:rPr>
              <a:t>Backend</a:t>
            </a:r>
            <a:endParaRPr lang="en-US" sz="8000" b="1" dirty="0">
              <a:solidFill>
                <a:schemeClr val="tx1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pic>
        <p:nvPicPr>
          <p:cNvPr id="6" name="Picture 5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1942B6E8-4BB7-674B-2B3F-8E632980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2" y="518160"/>
            <a:ext cx="2718770" cy="14803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A1C6A0-D722-C0C2-51DE-4C02F81D269F}"/>
              </a:ext>
            </a:extLst>
          </p:cNvPr>
          <p:cNvSpPr/>
          <p:nvPr/>
        </p:nvSpPr>
        <p:spPr>
          <a:xfrm>
            <a:off x="1659506" y="2762746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Blockchain.py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BCE32-84AC-A3CA-71F0-9F5A9911F515}"/>
              </a:ext>
            </a:extLst>
          </p:cNvPr>
          <p:cNvSpPr/>
          <p:nvPr/>
        </p:nvSpPr>
        <p:spPr>
          <a:xfrm>
            <a:off x="1628574" y="4631922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Wallet.py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1DB8A-A2FC-D9AD-E81F-B5C7B7F4C871}"/>
              </a:ext>
            </a:extLst>
          </p:cNvPr>
          <p:cNvSpPr/>
          <p:nvPr/>
        </p:nvSpPr>
        <p:spPr>
          <a:xfrm>
            <a:off x="1659506" y="6413159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transactions</a:t>
            </a:r>
            <a:r>
              <a:rPr lang="en-US" sz="2400" dirty="0"/>
              <a:t>.py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09340-277B-AF58-D0C6-FC485DAE9E54}"/>
              </a:ext>
            </a:extLst>
          </p:cNvPr>
          <p:cNvSpPr/>
          <p:nvPr/>
        </p:nvSpPr>
        <p:spPr>
          <a:xfrm>
            <a:off x="1720918" y="8081899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2400" dirty="0"/>
              <a:t>.py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246D6-678F-602B-C1B0-C2107743CCA6}"/>
              </a:ext>
            </a:extLst>
          </p:cNvPr>
          <p:cNvSpPr txBox="1"/>
          <p:nvPr/>
        </p:nvSpPr>
        <p:spPr>
          <a:xfrm>
            <a:off x="8335078" y="2657535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the main class used to define functions such as transaction, wallet, proof of work, mining hashing, nonce and generating the genesis.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18CB9D-D01F-9677-E36E-5EEEF22CDE10}"/>
              </a:ext>
            </a:extLst>
          </p:cNvPr>
          <p:cNvSpPr/>
          <p:nvPr/>
        </p:nvSpPr>
        <p:spPr>
          <a:xfrm>
            <a:off x="4966586" y="2951203"/>
            <a:ext cx="3307080" cy="537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7C701-BC71-C899-020F-05723F055B47}"/>
              </a:ext>
            </a:extLst>
          </p:cNvPr>
          <p:cNvSpPr txBox="1"/>
          <p:nvPr/>
        </p:nvSpPr>
        <p:spPr>
          <a:xfrm>
            <a:off x="8335078" y="4372923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defined the class of the wallet conception used to interact with the blockchain. Creates, loads and holds private and public keys. Manages transaction signing and verification.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45F8C5C-FA99-5205-406B-83F1D03238D0}"/>
              </a:ext>
            </a:extLst>
          </p:cNvPr>
          <p:cNvSpPr/>
          <p:nvPr/>
        </p:nvSpPr>
        <p:spPr>
          <a:xfrm>
            <a:off x="4966586" y="4779057"/>
            <a:ext cx="3307080" cy="537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D0826-84ED-A3CB-31DD-0557F9529DE2}"/>
              </a:ext>
            </a:extLst>
          </p:cNvPr>
          <p:cNvSpPr txBox="1"/>
          <p:nvPr/>
        </p:nvSpPr>
        <p:spPr>
          <a:xfrm>
            <a:off x="8396490" y="6188042"/>
            <a:ext cx="9144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defined the class of transaction which can be added to a block in the blockchain.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A59FFE-DC7C-CD22-1A6A-B51426460D17}"/>
              </a:ext>
            </a:extLst>
          </p:cNvPr>
          <p:cNvSpPr/>
          <p:nvPr/>
        </p:nvSpPr>
        <p:spPr>
          <a:xfrm>
            <a:off x="5027998" y="6594176"/>
            <a:ext cx="3307080" cy="537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00EAB-3693-85B1-7AD1-C035C8CDE520}"/>
              </a:ext>
            </a:extLst>
          </p:cNvPr>
          <p:cNvSpPr txBox="1"/>
          <p:nvPr/>
        </p:nvSpPr>
        <p:spPr>
          <a:xfrm>
            <a:off x="8457902" y="8294995"/>
            <a:ext cx="9144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defined as the class of block synchronisation.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FF02440-CB4E-40A1-1A82-F965122ACF6E}"/>
              </a:ext>
            </a:extLst>
          </p:cNvPr>
          <p:cNvSpPr/>
          <p:nvPr/>
        </p:nvSpPr>
        <p:spPr>
          <a:xfrm>
            <a:off x="5089410" y="8218707"/>
            <a:ext cx="3307080" cy="537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3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4966586" y="518160"/>
            <a:ext cx="10639174" cy="1477328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 dirty="0"/>
              <a:t>Server port Flask  </a:t>
            </a:r>
            <a:endParaRPr lang="en-IN" sz="8000" b="1" dirty="0"/>
          </a:p>
        </p:txBody>
      </p:sp>
      <p:pic>
        <p:nvPicPr>
          <p:cNvPr id="6" name="Picture 5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1942B6E8-4BB7-674B-2B3F-8E632980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2" y="518160"/>
            <a:ext cx="2718770" cy="1480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B246D6-678F-602B-C1B0-C2107743CCA6}"/>
              </a:ext>
            </a:extLst>
          </p:cNvPr>
          <p:cNvSpPr txBox="1"/>
          <p:nvPr/>
        </p:nvSpPr>
        <p:spPr>
          <a:xfrm>
            <a:off x="7737890" y="4404836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is the flask app class that combined the others class to run.  Also, This file is run two different blockchain for synchronisation.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09F611-9A11-633D-A6FB-7473EB79C41B}"/>
              </a:ext>
            </a:extLst>
          </p:cNvPr>
          <p:cNvSpPr/>
          <p:nvPr/>
        </p:nvSpPr>
        <p:spPr>
          <a:xfrm>
            <a:off x="1067522" y="4266336"/>
            <a:ext cx="330708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Node.py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9E24A0-E86A-CA3A-C408-95F12ED2E36E}"/>
              </a:ext>
            </a:extLst>
          </p:cNvPr>
          <p:cNvSpPr/>
          <p:nvPr/>
        </p:nvSpPr>
        <p:spPr>
          <a:xfrm>
            <a:off x="4402706" y="4640616"/>
            <a:ext cx="3307080" cy="5379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4966586" y="518160"/>
            <a:ext cx="10639174" cy="1231106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8000" b="1" dirty="0"/>
              <a:t>Frontend</a:t>
            </a:r>
            <a:r>
              <a:rPr lang="en-US" sz="8000" dirty="0"/>
              <a:t>  </a:t>
            </a:r>
            <a:endParaRPr lang="en-IN" sz="8000" dirty="0"/>
          </a:p>
        </p:txBody>
      </p:sp>
      <p:pic>
        <p:nvPicPr>
          <p:cNvPr id="6" name="Picture 5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1942B6E8-4BB7-674B-2B3F-8E632980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2" y="518160"/>
            <a:ext cx="2718770" cy="1480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B246D6-678F-602B-C1B0-C2107743CCA6}"/>
              </a:ext>
            </a:extLst>
          </p:cNvPr>
          <p:cNvSpPr txBox="1"/>
          <p:nvPr/>
        </p:nvSpPr>
        <p:spPr>
          <a:xfrm>
            <a:off x="7737890" y="3825716"/>
            <a:ext cx="9144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UI file</a:t>
            </a:r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content the user interface for (network.html and node.html).</a:t>
            </a:r>
          </a:p>
          <a:p>
            <a:pPr algn="just"/>
            <a:endParaRPr lang="en-IN" sz="2400" b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Utility file</a:t>
            </a:r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algn="just"/>
            <a:r>
              <a:rPr lang="en-IN" sz="2400" b="0" dirty="0">
                <a:solidFill>
                  <a:schemeClr val="tx1"/>
                </a:solidFill>
                <a:effectLst/>
                <a:latin typeface="+mj-lt"/>
              </a:rPr>
              <a:t>this file contents the support of the verification and improvement.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9E24A0-E86A-CA3A-C408-95F12ED2E36E}"/>
              </a:ext>
            </a:extLst>
          </p:cNvPr>
          <p:cNvSpPr/>
          <p:nvPr/>
        </p:nvSpPr>
        <p:spPr>
          <a:xfrm>
            <a:off x="4402706" y="4640616"/>
            <a:ext cx="3307080" cy="5379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7D9F5-A2CB-0677-AA03-37B123E62E9F}"/>
              </a:ext>
            </a:extLst>
          </p:cNvPr>
          <p:cNvSpPr/>
          <p:nvPr/>
        </p:nvSpPr>
        <p:spPr>
          <a:xfrm>
            <a:off x="1067522" y="4170928"/>
            <a:ext cx="330708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</a:t>
            </a:r>
          </a:p>
        </p:txBody>
      </p:sp>
    </p:spTree>
    <p:extLst>
      <p:ext uri="{BB962C8B-B14F-4D97-AF65-F5344CB8AC3E}">
        <p14:creationId xmlns:p14="http://schemas.microsoft.com/office/powerpoint/2010/main" val="89846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"/>
          <p:cNvSpPr txBox="1"/>
          <p:nvPr/>
        </p:nvSpPr>
        <p:spPr>
          <a:xfrm>
            <a:off x="5618824" y="3843195"/>
            <a:ext cx="7135200" cy="2215991"/>
          </a:xfrm>
          <a:prstGeom prst="rect">
            <a:avLst/>
          </a:prstGeom>
          <a:noFill/>
          <a:ln>
            <a:noFill/>
          </a:ln>
          <a:effectLst>
            <a:outerShdw blurRad="828675" dist="19050" dir="1020000" algn="bl" rotWithShape="0">
              <a:srgbClr val="6CE5E8">
                <a:alpha val="94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 dirty="0">
                <a:solidFill>
                  <a:schemeClr val="tx1"/>
                </a:solidFill>
                <a:latin typeface="Teko Medium"/>
                <a:ea typeface="Teko Medium"/>
                <a:cs typeface="Teko Medium"/>
                <a:sym typeface="Teko Medium"/>
              </a:rPr>
              <a:t>THANK YOU!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773" name="Google Shape;773;p42"/>
          <p:cNvCxnSpPr/>
          <p:nvPr/>
        </p:nvCxnSpPr>
        <p:spPr>
          <a:xfrm rot="-5412670">
            <a:off x="5334377" y="-1359699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4" name="Google Shape;774;p42"/>
          <p:cNvCxnSpPr/>
          <p:nvPr/>
        </p:nvCxnSpPr>
        <p:spPr>
          <a:xfrm rot="-5412670">
            <a:off x="5376837" y="11596567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5" name="Google Shape;775;p42"/>
          <p:cNvCxnSpPr/>
          <p:nvPr/>
        </p:nvCxnSpPr>
        <p:spPr>
          <a:xfrm>
            <a:off x="-2738463" y="468139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6" name="Google Shape;776;p42"/>
          <p:cNvCxnSpPr/>
          <p:nvPr/>
        </p:nvCxnSpPr>
        <p:spPr>
          <a:xfrm>
            <a:off x="13492137" y="462424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29D214F3-30F0-B098-9CCE-1FDC51D5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2" y="518160"/>
            <a:ext cx="2718770" cy="1480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444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Teko Medium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Hassan Mansur Hussien Al-abadi</cp:lastModifiedBy>
  <cp:revision>8</cp:revision>
  <dcterms:modified xsi:type="dcterms:W3CDTF">2023-06-13T06:35:25Z</dcterms:modified>
</cp:coreProperties>
</file>