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2" r:id="rId11"/>
    <p:sldId id="303" r:id="rId12"/>
    <p:sldId id="304" r:id="rId13"/>
    <p:sldId id="285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Teko Medium" panose="020B0604020202020204" charset="0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EDF44-7F8E-4724-8987-9EACE496F446}">
  <a:tblStyle styleId="{AE2EDF44-7F8E-4724-8987-9EACE496F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E3581-DCF7-44E5-95FA-7AE5315F01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9714B-91B5-4FC8-8214-8A97FEB7A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Install the IDE</a:t>
          </a:r>
        </a:p>
      </dgm:t>
    </dgm:pt>
    <dgm:pt modelId="{7A6882BF-305A-47AD-B994-0DD574C7F5D1}" type="parTrans" cxnId="{36CD5FAC-60E4-4653-99B8-42B3C68E7017}">
      <dgm:prSet/>
      <dgm:spPr/>
      <dgm:t>
        <a:bodyPr/>
        <a:lstStyle/>
        <a:p>
          <a:endParaRPr lang="en-US"/>
        </a:p>
      </dgm:t>
    </dgm:pt>
    <dgm:pt modelId="{11093310-DBDC-425E-9C99-E9B0A1C46975}" type="sibTrans" cxnId="{36CD5FAC-60E4-4653-99B8-42B3C68E7017}">
      <dgm:prSet/>
      <dgm:spPr/>
      <dgm:t>
        <a:bodyPr/>
        <a:lstStyle/>
        <a:p>
          <a:endParaRPr lang="en-US"/>
        </a:p>
      </dgm:t>
    </dgm:pt>
    <dgm:pt modelId="{51D8351E-AA68-4B12-BBDD-FACC5A8583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</a:t>
          </a:r>
          <a:r>
            <a:rPr lang="en-IN" b="0" i="0" dirty="0"/>
            <a:t>ntegrated development environment (IDE) available for python are </a:t>
          </a:r>
          <a:r>
            <a:rPr lang="en-IN" b="1" i="0" dirty="0"/>
            <a:t>Visual Studio Code</a:t>
          </a:r>
          <a:r>
            <a:rPr lang="en-IN" b="0" i="0" dirty="0"/>
            <a:t>, PyCharm, Atom, Sublime Text, or IDLE.</a:t>
          </a:r>
          <a:endParaRPr lang="en-US" dirty="0"/>
        </a:p>
      </dgm:t>
    </dgm:pt>
    <dgm:pt modelId="{A31DA971-FB45-49F4-B116-352D3AF475E6}" type="parTrans" cxnId="{D80E215E-6D71-4750-A9BB-1D496D46F8FF}">
      <dgm:prSet/>
      <dgm:spPr/>
      <dgm:t>
        <a:bodyPr/>
        <a:lstStyle/>
        <a:p>
          <a:endParaRPr lang="en-US"/>
        </a:p>
      </dgm:t>
    </dgm:pt>
    <dgm:pt modelId="{CBC99503-742B-45AF-AFCB-DC601F442B1F}" type="sibTrans" cxnId="{D80E215E-6D71-4750-A9BB-1D496D46F8FF}">
      <dgm:prSet/>
      <dgm:spPr/>
      <dgm:t>
        <a:bodyPr/>
        <a:lstStyle/>
        <a:p>
          <a:endParaRPr lang="en-US"/>
        </a:p>
      </dgm:t>
    </dgm:pt>
    <dgm:pt modelId="{DA183E25-0C76-406B-A169-BC5B8B8CCB7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Open VSC, create file with py code. </a:t>
          </a:r>
          <a:endParaRPr lang="en-US"/>
        </a:p>
      </dgm:t>
    </dgm:pt>
    <dgm:pt modelId="{E0382C71-370B-4E37-BE3B-07179448AA8F}" type="parTrans" cxnId="{61872480-1B14-4E1E-9D41-DE78C747D23A}">
      <dgm:prSet/>
      <dgm:spPr/>
      <dgm:t>
        <a:bodyPr/>
        <a:lstStyle/>
        <a:p>
          <a:endParaRPr lang="en-US"/>
        </a:p>
      </dgm:t>
    </dgm:pt>
    <dgm:pt modelId="{9F6E9AB2-AB65-4CB7-883C-394A3C632339}" type="sibTrans" cxnId="{61872480-1B14-4E1E-9D41-DE78C747D23A}">
      <dgm:prSet/>
      <dgm:spPr/>
      <dgm:t>
        <a:bodyPr/>
        <a:lstStyle/>
        <a:p>
          <a:endParaRPr lang="en-US"/>
        </a:p>
      </dgm:t>
    </dgm:pt>
    <dgm:pt modelId="{BC3B4809-C659-459F-BF0C-593130E0C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print("Hello, World! </a:t>
          </a:r>
          <a:r>
            <a:rPr lang="en-US" dirty="0" err="1"/>
            <a:t>Emali</a:t>
          </a:r>
          <a:r>
            <a:rPr lang="en-US" dirty="0"/>
            <a:t> here</a:t>
          </a:r>
          <a:r>
            <a:rPr lang="en-US" b="0" i="0" baseline="0" dirty="0"/>
            <a:t>")</a:t>
          </a:r>
          <a:endParaRPr lang="en-US" dirty="0"/>
        </a:p>
      </dgm:t>
    </dgm:pt>
    <dgm:pt modelId="{51B4413D-32AD-4ABF-A0D2-9AEF915E7EFC}" type="parTrans" cxnId="{8EA52651-581A-45F0-A26E-E4694F841CA5}">
      <dgm:prSet/>
      <dgm:spPr/>
      <dgm:t>
        <a:bodyPr/>
        <a:lstStyle/>
        <a:p>
          <a:endParaRPr lang="en-US"/>
        </a:p>
      </dgm:t>
    </dgm:pt>
    <dgm:pt modelId="{4D71B804-59D4-4C47-96C6-8517728B2B9C}" type="sibTrans" cxnId="{8EA52651-581A-45F0-A26E-E4694F841CA5}">
      <dgm:prSet/>
      <dgm:spPr/>
      <dgm:t>
        <a:bodyPr/>
        <a:lstStyle/>
        <a:p>
          <a:endParaRPr lang="en-US"/>
        </a:p>
      </dgm:t>
    </dgm:pt>
    <dgm:pt modelId="{0F532A58-4C7D-4F20-9ADA-E64D510C445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Save the file and run with </a:t>
          </a:r>
          <a:endParaRPr lang="en-US"/>
        </a:p>
      </dgm:t>
    </dgm:pt>
    <dgm:pt modelId="{F39B1B03-1633-492B-8D96-473B00D2F14C}" type="parTrans" cxnId="{BBE064BC-48CD-4FA7-87FC-8863C2338E2B}">
      <dgm:prSet/>
      <dgm:spPr/>
      <dgm:t>
        <a:bodyPr/>
        <a:lstStyle/>
        <a:p>
          <a:endParaRPr lang="en-US"/>
        </a:p>
      </dgm:t>
    </dgm:pt>
    <dgm:pt modelId="{57DE3C0C-660D-4A2C-A7CA-FC6EC5489FBF}" type="sibTrans" cxnId="{BBE064BC-48CD-4FA7-87FC-8863C2338E2B}">
      <dgm:prSet/>
      <dgm:spPr/>
      <dgm:t>
        <a:bodyPr/>
        <a:lstStyle/>
        <a:p>
          <a:endParaRPr lang="en-US"/>
        </a:p>
      </dgm:t>
    </dgm:pt>
    <dgm:pt modelId="{4EB7C295-BBCD-45F1-97BF-29B642A3BB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Test.py</a:t>
          </a:r>
          <a:endParaRPr lang="en-US"/>
        </a:p>
      </dgm:t>
    </dgm:pt>
    <dgm:pt modelId="{EBA3F183-9C5F-4A91-A878-65B82F0FFE2B}" type="parTrans" cxnId="{6B146EAD-3317-4FDF-91F9-F4C26C3D60CD}">
      <dgm:prSet/>
      <dgm:spPr/>
      <dgm:t>
        <a:bodyPr/>
        <a:lstStyle/>
        <a:p>
          <a:endParaRPr lang="en-US"/>
        </a:p>
      </dgm:t>
    </dgm:pt>
    <dgm:pt modelId="{7C06AE24-BFD7-4354-BA98-CEB675430910}" type="sibTrans" cxnId="{6B146EAD-3317-4FDF-91F9-F4C26C3D60CD}">
      <dgm:prSet/>
      <dgm:spPr/>
      <dgm:t>
        <a:bodyPr/>
        <a:lstStyle/>
        <a:p>
          <a:endParaRPr lang="en-US"/>
        </a:p>
      </dgm:t>
    </dgm:pt>
    <dgm:pt modelId="{B532E56F-A769-4870-888A-43749929877C}" type="pres">
      <dgm:prSet presAssocID="{0E9E3581-DCF7-44E5-95FA-7AE5315F0168}" presName="root" presStyleCnt="0">
        <dgm:presLayoutVars>
          <dgm:dir/>
          <dgm:resizeHandles val="exact"/>
        </dgm:presLayoutVars>
      </dgm:prSet>
      <dgm:spPr/>
    </dgm:pt>
    <dgm:pt modelId="{3BE8C72D-1A54-44F5-B238-7636ED5A4753}" type="pres">
      <dgm:prSet presAssocID="{0F29714B-91B5-4FC8-8214-8A97FEB7A721}" presName="compNode" presStyleCnt="0"/>
      <dgm:spPr/>
    </dgm:pt>
    <dgm:pt modelId="{A92AE92A-BA0D-4BAE-BB92-0A085FFD4BEB}" type="pres">
      <dgm:prSet presAssocID="{0F29714B-91B5-4FC8-8214-8A97FEB7A721}" presName="bgRect" presStyleLbl="bgShp" presStyleIdx="0" presStyleCnt="6"/>
      <dgm:spPr/>
    </dgm:pt>
    <dgm:pt modelId="{F8CF3181-BBF4-453F-9262-94D418A1FF10}" type="pres">
      <dgm:prSet presAssocID="{0F29714B-91B5-4FC8-8214-8A97FEB7A7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36BA236-A05E-44F3-BE54-3905909BD421}" type="pres">
      <dgm:prSet presAssocID="{0F29714B-91B5-4FC8-8214-8A97FEB7A721}" presName="spaceRect" presStyleCnt="0"/>
      <dgm:spPr/>
    </dgm:pt>
    <dgm:pt modelId="{5E9A61EB-B58D-47AF-A4E2-822A50261605}" type="pres">
      <dgm:prSet presAssocID="{0F29714B-91B5-4FC8-8214-8A97FEB7A721}" presName="parTx" presStyleLbl="revTx" presStyleIdx="0" presStyleCnt="6">
        <dgm:presLayoutVars>
          <dgm:chMax val="0"/>
          <dgm:chPref val="0"/>
        </dgm:presLayoutVars>
      </dgm:prSet>
      <dgm:spPr/>
    </dgm:pt>
    <dgm:pt modelId="{01992DD0-7421-475C-8553-38AD090DFFCB}" type="pres">
      <dgm:prSet presAssocID="{11093310-DBDC-425E-9C99-E9B0A1C46975}" presName="sibTrans" presStyleCnt="0"/>
      <dgm:spPr/>
    </dgm:pt>
    <dgm:pt modelId="{5123E9CB-EC79-4E47-9880-67B815F35B5C}" type="pres">
      <dgm:prSet presAssocID="{51D8351E-AA68-4B12-BBDD-FACC5A8583A1}" presName="compNode" presStyleCnt="0"/>
      <dgm:spPr/>
    </dgm:pt>
    <dgm:pt modelId="{E69D879C-2D74-4471-B2C2-897A5A5D470B}" type="pres">
      <dgm:prSet presAssocID="{51D8351E-AA68-4B12-BBDD-FACC5A8583A1}" presName="bgRect" presStyleLbl="bgShp" presStyleIdx="1" presStyleCnt="6"/>
      <dgm:spPr/>
    </dgm:pt>
    <dgm:pt modelId="{6B89F7B1-C0F0-40D1-8E80-A589CBE12269}" type="pres">
      <dgm:prSet presAssocID="{51D8351E-AA68-4B12-BBDD-FACC5A8583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F74649F-2EB2-4115-8BFF-CD4736AD2C3A}" type="pres">
      <dgm:prSet presAssocID="{51D8351E-AA68-4B12-BBDD-FACC5A8583A1}" presName="spaceRect" presStyleCnt="0"/>
      <dgm:spPr/>
    </dgm:pt>
    <dgm:pt modelId="{B42BFE97-F41B-4E87-8B90-9844CE0EDC6F}" type="pres">
      <dgm:prSet presAssocID="{51D8351E-AA68-4B12-BBDD-FACC5A8583A1}" presName="parTx" presStyleLbl="revTx" presStyleIdx="1" presStyleCnt="6">
        <dgm:presLayoutVars>
          <dgm:chMax val="0"/>
          <dgm:chPref val="0"/>
        </dgm:presLayoutVars>
      </dgm:prSet>
      <dgm:spPr/>
    </dgm:pt>
    <dgm:pt modelId="{AB99A920-ED0E-47A7-A017-0E51E8E9790C}" type="pres">
      <dgm:prSet presAssocID="{CBC99503-742B-45AF-AFCB-DC601F442B1F}" presName="sibTrans" presStyleCnt="0"/>
      <dgm:spPr/>
    </dgm:pt>
    <dgm:pt modelId="{58098741-F1DC-4DEB-A4F9-F97BD858367E}" type="pres">
      <dgm:prSet presAssocID="{DA183E25-0C76-406B-A169-BC5B8B8CCB77}" presName="compNode" presStyleCnt="0"/>
      <dgm:spPr/>
    </dgm:pt>
    <dgm:pt modelId="{46DE13AB-6C9D-4F23-BDD7-B9E07C54621E}" type="pres">
      <dgm:prSet presAssocID="{DA183E25-0C76-406B-A169-BC5B8B8CCB77}" presName="bgRect" presStyleLbl="bgShp" presStyleIdx="2" presStyleCnt="6"/>
      <dgm:spPr/>
    </dgm:pt>
    <dgm:pt modelId="{81E94C2B-94E5-4015-9EA2-71627CB1338B}" type="pres">
      <dgm:prSet presAssocID="{DA183E25-0C76-406B-A169-BC5B8B8CCB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2F16F00-B38E-4388-B554-D36A44907E18}" type="pres">
      <dgm:prSet presAssocID="{DA183E25-0C76-406B-A169-BC5B8B8CCB77}" presName="spaceRect" presStyleCnt="0"/>
      <dgm:spPr/>
    </dgm:pt>
    <dgm:pt modelId="{EC0DD967-A1CF-482F-BC77-762B430BA0A8}" type="pres">
      <dgm:prSet presAssocID="{DA183E25-0C76-406B-A169-BC5B8B8CCB77}" presName="parTx" presStyleLbl="revTx" presStyleIdx="2" presStyleCnt="6">
        <dgm:presLayoutVars>
          <dgm:chMax val="0"/>
          <dgm:chPref val="0"/>
        </dgm:presLayoutVars>
      </dgm:prSet>
      <dgm:spPr/>
    </dgm:pt>
    <dgm:pt modelId="{A036EBF1-6DE5-4AEA-81A3-236552FB131F}" type="pres">
      <dgm:prSet presAssocID="{9F6E9AB2-AB65-4CB7-883C-394A3C632339}" presName="sibTrans" presStyleCnt="0"/>
      <dgm:spPr/>
    </dgm:pt>
    <dgm:pt modelId="{6C2F2CF0-5828-4FD5-BC01-89EBFCAC9951}" type="pres">
      <dgm:prSet presAssocID="{BC3B4809-C659-459F-BF0C-593130E0C25F}" presName="compNode" presStyleCnt="0"/>
      <dgm:spPr/>
    </dgm:pt>
    <dgm:pt modelId="{2DFCAC3D-DB27-4857-B5D2-CA7F637F82CD}" type="pres">
      <dgm:prSet presAssocID="{BC3B4809-C659-459F-BF0C-593130E0C25F}" presName="bgRect" presStyleLbl="bgShp" presStyleIdx="3" presStyleCnt="6"/>
      <dgm:spPr/>
    </dgm:pt>
    <dgm:pt modelId="{C75D6AEF-0591-41C3-A53A-EBF225720478}" type="pres">
      <dgm:prSet presAssocID="{BC3B4809-C659-459F-BF0C-593130E0C2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56C24C7-8521-4E8D-96FD-F99370DA39DC}" type="pres">
      <dgm:prSet presAssocID="{BC3B4809-C659-459F-BF0C-593130E0C25F}" presName="spaceRect" presStyleCnt="0"/>
      <dgm:spPr/>
    </dgm:pt>
    <dgm:pt modelId="{8FF65E7F-A093-47CC-B53C-EF48158B717B}" type="pres">
      <dgm:prSet presAssocID="{BC3B4809-C659-459F-BF0C-593130E0C25F}" presName="parTx" presStyleLbl="revTx" presStyleIdx="3" presStyleCnt="6">
        <dgm:presLayoutVars>
          <dgm:chMax val="0"/>
          <dgm:chPref val="0"/>
        </dgm:presLayoutVars>
      </dgm:prSet>
      <dgm:spPr/>
    </dgm:pt>
    <dgm:pt modelId="{14026DAF-4124-47D5-86DC-50F5A30D7CF9}" type="pres">
      <dgm:prSet presAssocID="{4D71B804-59D4-4C47-96C6-8517728B2B9C}" presName="sibTrans" presStyleCnt="0"/>
      <dgm:spPr/>
    </dgm:pt>
    <dgm:pt modelId="{C8E812E2-4E67-4EEB-845D-6C351E6613E1}" type="pres">
      <dgm:prSet presAssocID="{0F532A58-4C7D-4F20-9ADA-E64D510C4450}" presName="compNode" presStyleCnt="0"/>
      <dgm:spPr/>
    </dgm:pt>
    <dgm:pt modelId="{464D5285-E690-4607-89C1-07F9EB3A79F4}" type="pres">
      <dgm:prSet presAssocID="{0F532A58-4C7D-4F20-9ADA-E64D510C4450}" presName="bgRect" presStyleLbl="bgShp" presStyleIdx="4" presStyleCnt="6"/>
      <dgm:spPr/>
    </dgm:pt>
    <dgm:pt modelId="{EB0F4A47-6DF9-4D70-B06E-F72C7BA5E16D}" type="pres">
      <dgm:prSet presAssocID="{0F532A58-4C7D-4F20-9ADA-E64D510C44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A46E2DC-14F9-43BD-8B5F-390FA63549B3}" type="pres">
      <dgm:prSet presAssocID="{0F532A58-4C7D-4F20-9ADA-E64D510C4450}" presName="spaceRect" presStyleCnt="0"/>
      <dgm:spPr/>
    </dgm:pt>
    <dgm:pt modelId="{6EFB698D-5B88-41A9-BAA6-5445BE49ECEC}" type="pres">
      <dgm:prSet presAssocID="{0F532A58-4C7D-4F20-9ADA-E64D510C4450}" presName="parTx" presStyleLbl="revTx" presStyleIdx="4" presStyleCnt="6">
        <dgm:presLayoutVars>
          <dgm:chMax val="0"/>
          <dgm:chPref val="0"/>
        </dgm:presLayoutVars>
      </dgm:prSet>
      <dgm:spPr/>
    </dgm:pt>
    <dgm:pt modelId="{BC5E2749-F347-4B9E-B828-426C02CBC765}" type="pres">
      <dgm:prSet presAssocID="{57DE3C0C-660D-4A2C-A7CA-FC6EC5489FBF}" presName="sibTrans" presStyleCnt="0"/>
      <dgm:spPr/>
    </dgm:pt>
    <dgm:pt modelId="{F4FE6C9A-A76F-4D3C-8D93-C118DF4F76F9}" type="pres">
      <dgm:prSet presAssocID="{4EB7C295-BBCD-45F1-97BF-29B642A3BB4B}" presName="compNode" presStyleCnt="0"/>
      <dgm:spPr/>
    </dgm:pt>
    <dgm:pt modelId="{BB03FB10-3600-4039-B59C-153E5A8CB796}" type="pres">
      <dgm:prSet presAssocID="{4EB7C295-BBCD-45F1-97BF-29B642A3BB4B}" presName="bgRect" presStyleLbl="bgShp" presStyleIdx="5" presStyleCnt="6"/>
      <dgm:spPr/>
    </dgm:pt>
    <dgm:pt modelId="{5C1F8559-1EBC-42C7-BB87-C328CF154826}" type="pres">
      <dgm:prSet presAssocID="{4EB7C295-BBCD-45F1-97BF-29B642A3BB4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519DAEC-4462-4EB6-AED0-F233BF1D03A5}" type="pres">
      <dgm:prSet presAssocID="{4EB7C295-BBCD-45F1-97BF-29B642A3BB4B}" presName="spaceRect" presStyleCnt="0"/>
      <dgm:spPr/>
    </dgm:pt>
    <dgm:pt modelId="{C66B2538-EDE2-4917-A966-42FCA97EE33D}" type="pres">
      <dgm:prSet presAssocID="{4EB7C295-BBCD-45F1-97BF-29B642A3BB4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181B320-8048-4DF4-AECB-4ECFDD6D7687}" type="presOf" srcId="{0E9E3581-DCF7-44E5-95FA-7AE5315F0168}" destId="{B532E56F-A769-4870-888A-43749929877C}" srcOrd="0" destOrd="0" presId="urn:microsoft.com/office/officeart/2018/2/layout/IconVerticalSolidList"/>
    <dgm:cxn modelId="{D80E215E-6D71-4750-A9BB-1D496D46F8FF}" srcId="{0E9E3581-DCF7-44E5-95FA-7AE5315F0168}" destId="{51D8351E-AA68-4B12-BBDD-FACC5A8583A1}" srcOrd="1" destOrd="0" parTransId="{A31DA971-FB45-49F4-B116-352D3AF475E6}" sibTransId="{CBC99503-742B-45AF-AFCB-DC601F442B1F}"/>
    <dgm:cxn modelId="{8EA52651-581A-45F0-A26E-E4694F841CA5}" srcId="{0E9E3581-DCF7-44E5-95FA-7AE5315F0168}" destId="{BC3B4809-C659-459F-BF0C-593130E0C25F}" srcOrd="3" destOrd="0" parTransId="{51B4413D-32AD-4ABF-A0D2-9AEF915E7EFC}" sibTransId="{4D71B804-59D4-4C47-96C6-8517728B2B9C}"/>
    <dgm:cxn modelId="{75947D79-C609-4B0C-9C5D-F218D32F8EE7}" type="presOf" srcId="{BC3B4809-C659-459F-BF0C-593130E0C25F}" destId="{8FF65E7F-A093-47CC-B53C-EF48158B717B}" srcOrd="0" destOrd="0" presId="urn:microsoft.com/office/officeart/2018/2/layout/IconVerticalSolidList"/>
    <dgm:cxn modelId="{61872480-1B14-4E1E-9D41-DE78C747D23A}" srcId="{0E9E3581-DCF7-44E5-95FA-7AE5315F0168}" destId="{DA183E25-0C76-406B-A169-BC5B8B8CCB77}" srcOrd="2" destOrd="0" parTransId="{E0382C71-370B-4E37-BE3B-07179448AA8F}" sibTransId="{9F6E9AB2-AB65-4CB7-883C-394A3C632339}"/>
    <dgm:cxn modelId="{E17AD29E-F58F-4C35-B594-D447A5E253EF}" type="presOf" srcId="{4EB7C295-BBCD-45F1-97BF-29B642A3BB4B}" destId="{C66B2538-EDE2-4917-A966-42FCA97EE33D}" srcOrd="0" destOrd="0" presId="urn:microsoft.com/office/officeart/2018/2/layout/IconVerticalSolidList"/>
    <dgm:cxn modelId="{2EDB5DAB-2565-474E-8764-C3671E54AD80}" type="presOf" srcId="{0F532A58-4C7D-4F20-9ADA-E64D510C4450}" destId="{6EFB698D-5B88-41A9-BAA6-5445BE49ECEC}" srcOrd="0" destOrd="0" presId="urn:microsoft.com/office/officeart/2018/2/layout/IconVerticalSolidList"/>
    <dgm:cxn modelId="{36CD5FAC-60E4-4653-99B8-42B3C68E7017}" srcId="{0E9E3581-DCF7-44E5-95FA-7AE5315F0168}" destId="{0F29714B-91B5-4FC8-8214-8A97FEB7A721}" srcOrd="0" destOrd="0" parTransId="{7A6882BF-305A-47AD-B994-0DD574C7F5D1}" sibTransId="{11093310-DBDC-425E-9C99-E9B0A1C46975}"/>
    <dgm:cxn modelId="{6B146EAD-3317-4FDF-91F9-F4C26C3D60CD}" srcId="{0E9E3581-DCF7-44E5-95FA-7AE5315F0168}" destId="{4EB7C295-BBCD-45F1-97BF-29B642A3BB4B}" srcOrd="5" destOrd="0" parTransId="{EBA3F183-9C5F-4A91-A878-65B82F0FFE2B}" sibTransId="{7C06AE24-BFD7-4354-BA98-CEB675430910}"/>
    <dgm:cxn modelId="{BBE064BC-48CD-4FA7-87FC-8863C2338E2B}" srcId="{0E9E3581-DCF7-44E5-95FA-7AE5315F0168}" destId="{0F532A58-4C7D-4F20-9ADA-E64D510C4450}" srcOrd="4" destOrd="0" parTransId="{F39B1B03-1633-492B-8D96-473B00D2F14C}" sibTransId="{57DE3C0C-660D-4A2C-A7CA-FC6EC5489FBF}"/>
    <dgm:cxn modelId="{5B987BBC-5F50-44E0-90CD-B5538B4CCB40}" type="presOf" srcId="{DA183E25-0C76-406B-A169-BC5B8B8CCB77}" destId="{EC0DD967-A1CF-482F-BC77-762B430BA0A8}" srcOrd="0" destOrd="0" presId="urn:microsoft.com/office/officeart/2018/2/layout/IconVerticalSolidList"/>
    <dgm:cxn modelId="{B68A29CE-E358-4B3D-AA66-9E5811649BD0}" type="presOf" srcId="{0F29714B-91B5-4FC8-8214-8A97FEB7A721}" destId="{5E9A61EB-B58D-47AF-A4E2-822A50261605}" srcOrd="0" destOrd="0" presId="urn:microsoft.com/office/officeart/2018/2/layout/IconVerticalSolidList"/>
    <dgm:cxn modelId="{095E23E5-1E07-4F07-9A7B-43DDA1DA36CC}" type="presOf" srcId="{51D8351E-AA68-4B12-BBDD-FACC5A8583A1}" destId="{B42BFE97-F41B-4E87-8B90-9844CE0EDC6F}" srcOrd="0" destOrd="0" presId="urn:microsoft.com/office/officeart/2018/2/layout/IconVerticalSolidList"/>
    <dgm:cxn modelId="{20527027-6928-42DB-9374-21CD08270546}" type="presParOf" srcId="{B532E56F-A769-4870-888A-43749929877C}" destId="{3BE8C72D-1A54-44F5-B238-7636ED5A4753}" srcOrd="0" destOrd="0" presId="urn:microsoft.com/office/officeart/2018/2/layout/IconVerticalSolidList"/>
    <dgm:cxn modelId="{58AED249-B6FC-4D43-A795-4E829EBF28A4}" type="presParOf" srcId="{3BE8C72D-1A54-44F5-B238-7636ED5A4753}" destId="{A92AE92A-BA0D-4BAE-BB92-0A085FFD4BEB}" srcOrd="0" destOrd="0" presId="urn:microsoft.com/office/officeart/2018/2/layout/IconVerticalSolidList"/>
    <dgm:cxn modelId="{89701773-4DC3-4ED1-9504-9FCFC019990E}" type="presParOf" srcId="{3BE8C72D-1A54-44F5-B238-7636ED5A4753}" destId="{F8CF3181-BBF4-453F-9262-94D418A1FF10}" srcOrd="1" destOrd="0" presId="urn:microsoft.com/office/officeart/2018/2/layout/IconVerticalSolidList"/>
    <dgm:cxn modelId="{D7CFEEBD-E330-4B6E-80E5-B36289CE8052}" type="presParOf" srcId="{3BE8C72D-1A54-44F5-B238-7636ED5A4753}" destId="{036BA236-A05E-44F3-BE54-3905909BD421}" srcOrd="2" destOrd="0" presId="urn:microsoft.com/office/officeart/2018/2/layout/IconVerticalSolidList"/>
    <dgm:cxn modelId="{45D7A7F9-2529-4C29-8990-C60EDE02AC0F}" type="presParOf" srcId="{3BE8C72D-1A54-44F5-B238-7636ED5A4753}" destId="{5E9A61EB-B58D-47AF-A4E2-822A50261605}" srcOrd="3" destOrd="0" presId="urn:microsoft.com/office/officeart/2018/2/layout/IconVerticalSolidList"/>
    <dgm:cxn modelId="{6B2BD1E1-8A7F-4901-9DFB-662306AAD9F3}" type="presParOf" srcId="{B532E56F-A769-4870-888A-43749929877C}" destId="{01992DD0-7421-475C-8553-38AD090DFFCB}" srcOrd="1" destOrd="0" presId="urn:microsoft.com/office/officeart/2018/2/layout/IconVerticalSolidList"/>
    <dgm:cxn modelId="{206E7484-2964-4562-B702-8F70C049420A}" type="presParOf" srcId="{B532E56F-A769-4870-888A-43749929877C}" destId="{5123E9CB-EC79-4E47-9880-67B815F35B5C}" srcOrd="2" destOrd="0" presId="urn:microsoft.com/office/officeart/2018/2/layout/IconVerticalSolidList"/>
    <dgm:cxn modelId="{8204EAE1-14D0-4BF4-A7F8-0E105B4F2EA0}" type="presParOf" srcId="{5123E9CB-EC79-4E47-9880-67B815F35B5C}" destId="{E69D879C-2D74-4471-B2C2-897A5A5D470B}" srcOrd="0" destOrd="0" presId="urn:microsoft.com/office/officeart/2018/2/layout/IconVerticalSolidList"/>
    <dgm:cxn modelId="{B2F7E2E0-FA9C-4059-89FD-64D878C7BC97}" type="presParOf" srcId="{5123E9CB-EC79-4E47-9880-67B815F35B5C}" destId="{6B89F7B1-C0F0-40D1-8E80-A589CBE12269}" srcOrd="1" destOrd="0" presId="urn:microsoft.com/office/officeart/2018/2/layout/IconVerticalSolidList"/>
    <dgm:cxn modelId="{3AE57A13-5A56-47B3-AA13-3C23A39AA17D}" type="presParOf" srcId="{5123E9CB-EC79-4E47-9880-67B815F35B5C}" destId="{FF74649F-2EB2-4115-8BFF-CD4736AD2C3A}" srcOrd="2" destOrd="0" presId="urn:microsoft.com/office/officeart/2018/2/layout/IconVerticalSolidList"/>
    <dgm:cxn modelId="{098FEA9F-A060-49C9-A961-266BD6CDD123}" type="presParOf" srcId="{5123E9CB-EC79-4E47-9880-67B815F35B5C}" destId="{B42BFE97-F41B-4E87-8B90-9844CE0EDC6F}" srcOrd="3" destOrd="0" presId="urn:microsoft.com/office/officeart/2018/2/layout/IconVerticalSolidList"/>
    <dgm:cxn modelId="{31E47686-E0FF-4F0D-A250-143C48ED9C22}" type="presParOf" srcId="{B532E56F-A769-4870-888A-43749929877C}" destId="{AB99A920-ED0E-47A7-A017-0E51E8E9790C}" srcOrd="3" destOrd="0" presId="urn:microsoft.com/office/officeart/2018/2/layout/IconVerticalSolidList"/>
    <dgm:cxn modelId="{4EEFC138-9119-4BFE-8F4D-36F7B678D281}" type="presParOf" srcId="{B532E56F-A769-4870-888A-43749929877C}" destId="{58098741-F1DC-4DEB-A4F9-F97BD858367E}" srcOrd="4" destOrd="0" presId="urn:microsoft.com/office/officeart/2018/2/layout/IconVerticalSolidList"/>
    <dgm:cxn modelId="{8C6E8A3B-0A14-40D7-BF5C-F699E93CA7EB}" type="presParOf" srcId="{58098741-F1DC-4DEB-A4F9-F97BD858367E}" destId="{46DE13AB-6C9D-4F23-BDD7-B9E07C54621E}" srcOrd="0" destOrd="0" presId="urn:microsoft.com/office/officeart/2018/2/layout/IconVerticalSolidList"/>
    <dgm:cxn modelId="{5D835B20-369D-434C-B8E7-2B4B9EE758C7}" type="presParOf" srcId="{58098741-F1DC-4DEB-A4F9-F97BD858367E}" destId="{81E94C2B-94E5-4015-9EA2-71627CB1338B}" srcOrd="1" destOrd="0" presId="urn:microsoft.com/office/officeart/2018/2/layout/IconVerticalSolidList"/>
    <dgm:cxn modelId="{C6475F0A-7C40-4A0D-BCA4-A3D6E6F3295F}" type="presParOf" srcId="{58098741-F1DC-4DEB-A4F9-F97BD858367E}" destId="{42F16F00-B38E-4388-B554-D36A44907E18}" srcOrd="2" destOrd="0" presId="urn:microsoft.com/office/officeart/2018/2/layout/IconVerticalSolidList"/>
    <dgm:cxn modelId="{CB8D8C2A-A136-4685-BB6F-E8F5E8DA8D35}" type="presParOf" srcId="{58098741-F1DC-4DEB-A4F9-F97BD858367E}" destId="{EC0DD967-A1CF-482F-BC77-762B430BA0A8}" srcOrd="3" destOrd="0" presId="urn:microsoft.com/office/officeart/2018/2/layout/IconVerticalSolidList"/>
    <dgm:cxn modelId="{892DA1FB-0897-4574-BC36-25FA4AA6D58F}" type="presParOf" srcId="{B532E56F-A769-4870-888A-43749929877C}" destId="{A036EBF1-6DE5-4AEA-81A3-236552FB131F}" srcOrd="5" destOrd="0" presId="urn:microsoft.com/office/officeart/2018/2/layout/IconVerticalSolidList"/>
    <dgm:cxn modelId="{F943E7FC-13A7-4972-8BFA-A2B76E57081D}" type="presParOf" srcId="{B532E56F-A769-4870-888A-43749929877C}" destId="{6C2F2CF0-5828-4FD5-BC01-89EBFCAC9951}" srcOrd="6" destOrd="0" presId="urn:microsoft.com/office/officeart/2018/2/layout/IconVerticalSolidList"/>
    <dgm:cxn modelId="{335AA541-EA9F-498A-8FE8-7877B2CBAFDE}" type="presParOf" srcId="{6C2F2CF0-5828-4FD5-BC01-89EBFCAC9951}" destId="{2DFCAC3D-DB27-4857-B5D2-CA7F637F82CD}" srcOrd="0" destOrd="0" presId="urn:microsoft.com/office/officeart/2018/2/layout/IconVerticalSolidList"/>
    <dgm:cxn modelId="{99C03A57-D5A9-4F57-9779-A93258C7DC59}" type="presParOf" srcId="{6C2F2CF0-5828-4FD5-BC01-89EBFCAC9951}" destId="{C75D6AEF-0591-41C3-A53A-EBF225720478}" srcOrd="1" destOrd="0" presId="urn:microsoft.com/office/officeart/2018/2/layout/IconVerticalSolidList"/>
    <dgm:cxn modelId="{36703E59-92AD-4BFF-AE15-E37AC0A41831}" type="presParOf" srcId="{6C2F2CF0-5828-4FD5-BC01-89EBFCAC9951}" destId="{456C24C7-8521-4E8D-96FD-F99370DA39DC}" srcOrd="2" destOrd="0" presId="urn:microsoft.com/office/officeart/2018/2/layout/IconVerticalSolidList"/>
    <dgm:cxn modelId="{5376559C-41E2-48B3-AD4C-9674AD243442}" type="presParOf" srcId="{6C2F2CF0-5828-4FD5-BC01-89EBFCAC9951}" destId="{8FF65E7F-A093-47CC-B53C-EF48158B717B}" srcOrd="3" destOrd="0" presId="urn:microsoft.com/office/officeart/2018/2/layout/IconVerticalSolidList"/>
    <dgm:cxn modelId="{4A047A67-3089-47F7-8FC7-2424DC96BA5E}" type="presParOf" srcId="{B532E56F-A769-4870-888A-43749929877C}" destId="{14026DAF-4124-47D5-86DC-50F5A30D7CF9}" srcOrd="7" destOrd="0" presId="urn:microsoft.com/office/officeart/2018/2/layout/IconVerticalSolidList"/>
    <dgm:cxn modelId="{1DD046D0-5BC1-4F58-9906-97BF17163BC4}" type="presParOf" srcId="{B532E56F-A769-4870-888A-43749929877C}" destId="{C8E812E2-4E67-4EEB-845D-6C351E6613E1}" srcOrd="8" destOrd="0" presId="urn:microsoft.com/office/officeart/2018/2/layout/IconVerticalSolidList"/>
    <dgm:cxn modelId="{49DF3FEE-1B39-4C26-981B-C62BE757A405}" type="presParOf" srcId="{C8E812E2-4E67-4EEB-845D-6C351E6613E1}" destId="{464D5285-E690-4607-89C1-07F9EB3A79F4}" srcOrd="0" destOrd="0" presId="urn:microsoft.com/office/officeart/2018/2/layout/IconVerticalSolidList"/>
    <dgm:cxn modelId="{CA8DAF08-B821-41A9-8114-733AA9A3E1D8}" type="presParOf" srcId="{C8E812E2-4E67-4EEB-845D-6C351E6613E1}" destId="{EB0F4A47-6DF9-4D70-B06E-F72C7BA5E16D}" srcOrd="1" destOrd="0" presId="urn:microsoft.com/office/officeart/2018/2/layout/IconVerticalSolidList"/>
    <dgm:cxn modelId="{D68C3304-C704-4E23-BBC0-80848E10E258}" type="presParOf" srcId="{C8E812E2-4E67-4EEB-845D-6C351E6613E1}" destId="{2A46E2DC-14F9-43BD-8B5F-390FA63549B3}" srcOrd="2" destOrd="0" presId="urn:microsoft.com/office/officeart/2018/2/layout/IconVerticalSolidList"/>
    <dgm:cxn modelId="{FCB83F5C-8602-484F-8867-100336D25D45}" type="presParOf" srcId="{C8E812E2-4E67-4EEB-845D-6C351E6613E1}" destId="{6EFB698D-5B88-41A9-BAA6-5445BE49ECEC}" srcOrd="3" destOrd="0" presId="urn:microsoft.com/office/officeart/2018/2/layout/IconVerticalSolidList"/>
    <dgm:cxn modelId="{C07D5D00-BC49-45E1-BB82-7B497ED00F1F}" type="presParOf" srcId="{B532E56F-A769-4870-888A-43749929877C}" destId="{BC5E2749-F347-4B9E-B828-426C02CBC765}" srcOrd="9" destOrd="0" presId="urn:microsoft.com/office/officeart/2018/2/layout/IconVerticalSolidList"/>
    <dgm:cxn modelId="{1D4E1D7A-8C12-4615-AA23-C5F39E9233EA}" type="presParOf" srcId="{B532E56F-A769-4870-888A-43749929877C}" destId="{F4FE6C9A-A76F-4D3C-8D93-C118DF4F76F9}" srcOrd="10" destOrd="0" presId="urn:microsoft.com/office/officeart/2018/2/layout/IconVerticalSolidList"/>
    <dgm:cxn modelId="{876DEEB6-3BF8-4716-9ADC-3B76F3C30771}" type="presParOf" srcId="{F4FE6C9A-A76F-4D3C-8D93-C118DF4F76F9}" destId="{BB03FB10-3600-4039-B59C-153E5A8CB796}" srcOrd="0" destOrd="0" presId="urn:microsoft.com/office/officeart/2018/2/layout/IconVerticalSolidList"/>
    <dgm:cxn modelId="{12829F7D-6800-47F5-ACCA-95EF1FFEC3DC}" type="presParOf" srcId="{F4FE6C9A-A76F-4D3C-8D93-C118DF4F76F9}" destId="{5C1F8559-1EBC-42C7-BB87-C328CF154826}" srcOrd="1" destOrd="0" presId="urn:microsoft.com/office/officeart/2018/2/layout/IconVerticalSolidList"/>
    <dgm:cxn modelId="{6A65C09C-4873-4AEA-8518-A4C1C6397F1C}" type="presParOf" srcId="{F4FE6C9A-A76F-4D3C-8D93-C118DF4F76F9}" destId="{F519DAEC-4462-4EB6-AED0-F233BF1D03A5}" srcOrd="2" destOrd="0" presId="urn:microsoft.com/office/officeart/2018/2/layout/IconVerticalSolidList"/>
    <dgm:cxn modelId="{92E3CCCD-1D0C-46A4-93D8-88884D876835}" type="presParOf" srcId="{F4FE6C9A-A76F-4D3C-8D93-C118DF4F76F9}" destId="{C66B2538-EDE2-4917-A966-42FCA97EE3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AE92A-BA0D-4BAE-BB92-0A085FFD4BEB}">
      <dsp:nvSpPr>
        <dsp:cNvPr id="0" name=""/>
        <dsp:cNvSpPr/>
      </dsp:nvSpPr>
      <dsp:spPr>
        <a:xfrm>
          <a:off x="0" y="2300"/>
          <a:ext cx="16938149" cy="980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3181-BBF4-453F-9262-94D418A1FF10}">
      <dsp:nvSpPr>
        <dsp:cNvPr id="0" name=""/>
        <dsp:cNvSpPr/>
      </dsp:nvSpPr>
      <dsp:spPr>
        <a:xfrm>
          <a:off x="296504" y="222841"/>
          <a:ext cx="539099" cy="53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A61EB-B58D-47AF-A4E2-822A50261605}">
      <dsp:nvSpPr>
        <dsp:cNvPr id="0" name=""/>
        <dsp:cNvSpPr/>
      </dsp:nvSpPr>
      <dsp:spPr>
        <a:xfrm>
          <a:off x="1132109" y="2300"/>
          <a:ext cx="15806039" cy="98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36" tIns="103736" rIns="103736" bIns="1037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Install the IDE</a:t>
          </a:r>
        </a:p>
      </dsp:txBody>
      <dsp:txXfrm>
        <a:off x="1132109" y="2300"/>
        <a:ext cx="15806039" cy="980181"/>
      </dsp:txXfrm>
    </dsp:sp>
    <dsp:sp modelId="{E69D879C-2D74-4471-B2C2-897A5A5D470B}">
      <dsp:nvSpPr>
        <dsp:cNvPr id="0" name=""/>
        <dsp:cNvSpPr/>
      </dsp:nvSpPr>
      <dsp:spPr>
        <a:xfrm>
          <a:off x="0" y="1227527"/>
          <a:ext cx="16938149" cy="980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9F7B1-C0F0-40D1-8E80-A589CBE12269}">
      <dsp:nvSpPr>
        <dsp:cNvPr id="0" name=""/>
        <dsp:cNvSpPr/>
      </dsp:nvSpPr>
      <dsp:spPr>
        <a:xfrm>
          <a:off x="296504" y="1448068"/>
          <a:ext cx="539099" cy="53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BFE97-F41B-4E87-8B90-9844CE0EDC6F}">
      <dsp:nvSpPr>
        <dsp:cNvPr id="0" name=""/>
        <dsp:cNvSpPr/>
      </dsp:nvSpPr>
      <dsp:spPr>
        <a:xfrm>
          <a:off x="1132109" y="1227527"/>
          <a:ext cx="15806039" cy="98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36" tIns="103736" rIns="103736" bIns="1037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</a:t>
          </a:r>
          <a:r>
            <a:rPr lang="en-IN" sz="1900" b="0" i="0" kern="1200" dirty="0"/>
            <a:t>ntegrated development environment (IDE) available for python are </a:t>
          </a:r>
          <a:r>
            <a:rPr lang="en-IN" sz="1900" b="1" i="0" kern="1200" dirty="0"/>
            <a:t>Visual Studio Code</a:t>
          </a:r>
          <a:r>
            <a:rPr lang="en-IN" sz="1900" b="0" i="0" kern="1200" dirty="0"/>
            <a:t>, PyCharm, Atom, Sublime Text, or IDLE.</a:t>
          </a:r>
          <a:endParaRPr lang="en-US" sz="1900" kern="1200" dirty="0"/>
        </a:p>
      </dsp:txBody>
      <dsp:txXfrm>
        <a:off x="1132109" y="1227527"/>
        <a:ext cx="15806039" cy="980181"/>
      </dsp:txXfrm>
    </dsp:sp>
    <dsp:sp modelId="{46DE13AB-6C9D-4F23-BDD7-B9E07C54621E}">
      <dsp:nvSpPr>
        <dsp:cNvPr id="0" name=""/>
        <dsp:cNvSpPr/>
      </dsp:nvSpPr>
      <dsp:spPr>
        <a:xfrm>
          <a:off x="0" y="2452754"/>
          <a:ext cx="16938149" cy="980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94C2B-94E5-4015-9EA2-71627CB1338B}">
      <dsp:nvSpPr>
        <dsp:cNvPr id="0" name=""/>
        <dsp:cNvSpPr/>
      </dsp:nvSpPr>
      <dsp:spPr>
        <a:xfrm>
          <a:off x="296504" y="2673295"/>
          <a:ext cx="539099" cy="53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DD967-A1CF-482F-BC77-762B430BA0A8}">
      <dsp:nvSpPr>
        <dsp:cNvPr id="0" name=""/>
        <dsp:cNvSpPr/>
      </dsp:nvSpPr>
      <dsp:spPr>
        <a:xfrm>
          <a:off x="1132109" y="2452754"/>
          <a:ext cx="15806039" cy="98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36" tIns="103736" rIns="103736" bIns="1037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Open VSC, create file with py code. </a:t>
          </a:r>
          <a:endParaRPr lang="en-US" sz="1900" kern="1200"/>
        </a:p>
      </dsp:txBody>
      <dsp:txXfrm>
        <a:off x="1132109" y="2452754"/>
        <a:ext cx="15806039" cy="980181"/>
      </dsp:txXfrm>
    </dsp:sp>
    <dsp:sp modelId="{2DFCAC3D-DB27-4857-B5D2-CA7F637F82CD}">
      <dsp:nvSpPr>
        <dsp:cNvPr id="0" name=""/>
        <dsp:cNvSpPr/>
      </dsp:nvSpPr>
      <dsp:spPr>
        <a:xfrm>
          <a:off x="0" y="3677981"/>
          <a:ext cx="16938149" cy="980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D6AEF-0591-41C3-A53A-EBF225720478}">
      <dsp:nvSpPr>
        <dsp:cNvPr id="0" name=""/>
        <dsp:cNvSpPr/>
      </dsp:nvSpPr>
      <dsp:spPr>
        <a:xfrm>
          <a:off x="296504" y="3898522"/>
          <a:ext cx="539099" cy="53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65E7F-A093-47CC-B53C-EF48158B717B}">
      <dsp:nvSpPr>
        <dsp:cNvPr id="0" name=""/>
        <dsp:cNvSpPr/>
      </dsp:nvSpPr>
      <dsp:spPr>
        <a:xfrm>
          <a:off x="1132109" y="3677981"/>
          <a:ext cx="15806039" cy="98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36" tIns="103736" rIns="103736" bIns="1037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print("Hello, World! </a:t>
          </a:r>
          <a:r>
            <a:rPr lang="en-US" sz="1900" kern="1200" dirty="0" err="1"/>
            <a:t>Emali</a:t>
          </a:r>
          <a:r>
            <a:rPr lang="en-US" sz="1900" kern="1200" dirty="0"/>
            <a:t> here</a:t>
          </a:r>
          <a:r>
            <a:rPr lang="en-US" sz="1900" b="0" i="0" kern="1200" baseline="0" dirty="0"/>
            <a:t>")</a:t>
          </a:r>
          <a:endParaRPr lang="en-US" sz="1900" kern="1200" dirty="0"/>
        </a:p>
      </dsp:txBody>
      <dsp:txXfrm>
        <a:off x="1132109" y="3677981"/>
        <a:ext cx="15806039" cy="980181"/>
      </dsp:txXfrm>
    </dsp:sp>
    <dsp:sp modelId="{464D5285-E690-4607-89C1-07F9EB3A79F4}">
      <dsp:nvSpPr>
        <dsp:cNvPr id="0" name=""/>
        <dsp:cNvSpPr/>
      </dsp:nvSpPr>
      <dsp:spPr>
        <a:xfrm>
          <a:off x="0" y="4903208"/>
          <a:ext cx="16938149" cy="980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F4A47-6DF9-4D70-B06E-F72C7BA5E16D}">
      <dsp:nvSpPr>
        <dsp:cNvPr id="0" name=""/>
        <dsp:cNvSpPr/>
      </dsp:nvSpPr>
      <dsp:spPr>
        <a:xfrm>
          <a:off x="296504" y="5123749"/>
          <a:ext cx="539099" cy="539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B698D-5B88-41A9-BAA6-5445BE49ECEC}">
      <dsp:nvSpPr>
        <dsp:cNvPr id="0" name=""/>
        <dsp:cNvSpPr/>
      </dsp:nvSpPr>
      <dsp:spPr>
        <a:xfrm>
          <a:off x="1132109" y="4903208"/>
          <a:ext cx="15806039" cy="98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36" tIns="103736" rIns="103736" bIns="1037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Save the file and run with </a:t>
          </a:r>
          <a:endParaRPr lang="en-US" sz="1900" kern="1200"/>
        </a:p>
      </dsp:txBody>
      <dsp:txXfrm>
        <a:off x="1132109" y="4903208"/>
        <a:ext cx="15806039" cy="980181"/>
      </dsp:txXfrm>
    </dsp:sp>
    <dsp:sp modelId="{BB03FB10-3600-4039-B59C-153E5A8CB796}">
      <dsp:nvSpPr>
        <dsp:cNvPr id="0" name=""/>
        <dsp:cNvSpPr/>
      </dsp:nvSpPr>
      <dsp:spPr>
        <a:xfrm>
          <a:off x="0" y="6128435"/>
          <a:ext cx="16938149" cy="980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F8559-1EBC-42C7-BB87-C328CF154826}">
      <dsp:nvSpPr>
        <dsp:cNvPr id="0" name=""/>
        <dsp:cNvSpPr/>
      </dsp:nvSpPr>
      <dsp:spPr>
        <a:xfrm>
          <a:off x="296504" y="6348975"/>
          <a:ext cx="539099" cy="5390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B2538-EDE2-4917-A966-42FCA97EE33D}">
      <dsp:nvSpPr>
        <dsp:cNvPr id="0" name=""/>
        <dsp:cNvSpPr/>
      </dsp:nvSpPr>
      <dsp:spPr>
        <a:xfrm>
          <a:off x="1132109" y="6128435"/>
          <a:ext cx="15806039" cy="98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36" tIns="103736" rIns="103736" bIns="1037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Test.py</a:t>
          </a:r>
          <a:endParaRPr lang="en-US" sz="1900" kern="1200"/>
        </a:p>
      </dsp:txBody>
      <dsp:txXfrm>
        <a:off x="1132109" y="6128435"/>
        <a:ext cx="15806039" cy="980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09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83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17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9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77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24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45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32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88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733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93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9C779EFC-919A-0B66-F56B-ECB5EE58F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1"/>
          <a:stretch/>
        </p:blipFill>
        <p:spPr>
          <a:xfrm>
            <a:off x="0" y="-1"/>
            <a:ext cx="18287980" cy="102869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80213"/>
            <a:ext cx="18288000" cy="110482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785812" y="7975860"/>
            <a:ext cx="16816388" cy="11172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Structure and syntax of Python:</a:t>
            </a:r>
            <a:endParaRPr lang="en-US" sz="36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Fundamental structures and concepts in Python programming</a:t>
            </a:r>
            <a:endParaRPr lang="en-US" sz="3600" b="1" i="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7862974"/>
            <a:ext cx="18288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9202278"/>
            <a:ext cx="18288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3228975" y="106836"/>
            <a:ext cx="10858500" cy="1480405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400050" algn="ctr">
              <a:lnSpc>
                <a:spcPct val="90000"/>
              </a:lnSpc>
              <a:spcAft>
                <a:spcPts val="600"/>
              </a:spcAft>
              <a:buClrTx/>
              <a:defRPr/>
            </a:pPr>
            <a:r>
              <a:rPr lang="en-US" sz="4800" b="1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Build simple application</a:t>
            </a:r>
            <a:endParaRPr lang="en-US" sz="4800" b="1" dirty="0">
              <a:solidFill>
                <a:schemeClr val="tx1"/>
              </a:solidFill>
            </a:endParaRPr>
          </a:p>
          <a:p>
            <a:pPr marL="400050" marR="0" lvl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4800" b="0" i="0" u="none" strike="noStrike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133" y="2702967"/>
            <a:ext cx="11201400" cy="740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Program to display the Fibonacci sequence up to n-</a:t>
            </a:r>
            <a:r>
              <a:rPr lang="en-IN" sz="1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term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nterms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"How many terms? "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first two terms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the number of terms is valid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nterms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a positive integer"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there is only one term, return n1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nterms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"Fibonacci sequence </a:t>
            </a:r>
            <a:r>
              <a:rPr lang="en-IN" sz="1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upto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nterms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</a:t>
            </a:r>
            <a:r>
              <a:rPr lang="en-IN" sz="1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sequence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"Fibonacci sequence:"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nterms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values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3228975" y="847038"/>
            <a:ext cx="14984875" cy="187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Fibonacci sequence </a:t>
            </a:r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500" b="0" i="0" dirty="0">
                <a:solidFill>
                  <a:schemeClr val="tx1"/>
                </a:solidFill>
                <a:effectLst/>
                <a:latin typeface="euclid_circular_a"/>
              </a:rPr>
              <a:t>A Fibonacci sequence is the integer sequence of 0, 1, 1, 2, 3, 5, 8....</a:t>
            </a:r>
            <a:r>
              <a:rPr lang="en-IN" sz="2500" dirty="0">
                <a:solidFill>
                  <a:schemeClr val="tx1"/>
                </a:solidFill>
                <a:latin typeface="euclid_circular_a"/>
              </a:rPr>
              <a:t>,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euclid_circular_a"/>
              </a:rPr>
              <a:t>The first two terms are 0 and 1. All other terms are obtained by adding the preceding two terms. This means to say the nth term is the sum of (n-1)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euclid_circular_a"/>
              </a:rPr>
              <a:t>th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euclid_circular_a"/>
              </a:rPr>
              <a:t> and (n-2)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euclid_circular_a"/>
              </a:rPr>
              <a:t>th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euclid_circular_a"/>
              </a:rPr>
              <a:t> term.</a:t>
            </a:r>
          </a:p>
          <a:p>
            <a:pPr algn="l"/>
            <a:endParaRPr lang="en-IN" sz="110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371475" y="515948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428682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2212401"/>
            <a:ext cx="5906067" cy="74789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adds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subtracts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multiplies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divides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operation."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"1.Add"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"2.Subtract"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"3.Multiply"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"4.Divide"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take input from the user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choice(1/2/3/4):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2924175" y="95902"/>
            <a:ext cx="1498487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Simple calculator</a:t>
            </a:r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 simple calculator that can add, subtract, multiply or divide depending upon the input from the user.</a:t>
            </a:r>
            <a:endParaRPr lang="en-IN" sz="90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1087755" y="141539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6F60-2FB1-0D2E-3FA6-2CAC5B80114F}"/>
              </a:ext>
            </a:extLst>
          </p:cNvPr>
          <p:cNvSpPr txBox="1"/>
          <p:nvPr/>
        </p:nvSpPr>
        <p:spPr>
          <a:xfrm>
            <a:off x="6490619" y="1058953"/>
            <a:ext cx="11597640" cy="901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choice is one of the four options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first number: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second number: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input. Please enter a number."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user wants another calculation</a:t>
            </a:r>
            <a:r>
              <a:rPr lang="en-IN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break the while loop if answer is no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next_calculation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"Let's do next calculation? (yes/no):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next_calculation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28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2212401"/>
            <a:ext cx="5906067" cy="74789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adds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subtracts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multiplies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function divides two numbers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operation."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"1.Add"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"2.Subtract"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"3.Multiply"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"4.Divide"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take input from the user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choice(1/2/3/4):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2924175" y="95902"/>
            <a:ext cx="1498487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Simple calculator</a:t>
            </a:r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 simple calculator that can add, subtract, multiply or divide depending upon the input from the user.</a:t>
            </a:r>
            <a:endParaRPr lang="en-IN" sz="90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1087755" y="141539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6F60-2FB1-0D2E-3FA6-2CAC5B80114F}"/>
              </a:ext>
            </a:extLst>
          </p:cNvPr>
          <p:cNvSpPr txBox="1"/>
          <p:nvPr/>
        </p:nvSpPr>
        <p:spPr>
          <a:xfrm>
            <a:off x="6490619" y="1058953"/>
            <a:ext cx="11597640" cy="901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choice is one of the four options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first number: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second number: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input. Please enter a number."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user wants another calculation</a:t>
            </a:r>
            <a:r>
              <a:rPr lang="en-IN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break the while loop if answer is no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next_calculation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"Let's do next calculation? (yes/no):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next_calculation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97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"/>
          <p:cNvSpPr txBox="1"/>
          <p:nvPr/>
        </p:nvSpPr>
        <p:spPr>
          <a:xfrm>
            <a:off x="5618824" y="3843195"/>
            <a:ext cx="7135200" cy="2215991"/>
          </a:xfrm>
          <a:prstGeom prst="rect">
            <a:avLst/>
          </a:prstGeom>
          <a:noFill/>
          <a:ln>
            <a:noFill/>
          </a:ln>
          <a:effectLst>
            <a:outerShdw blurRad="828675" dist="19050" dir="1020000" algn="bl" rotWithShape="0">
              <a:srgbClr val="6CE5E8">
                <a:alpha val="94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THANK YOU!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773" name="Google Shape;773;p42"/>
          <p:cNvCxnSpPr/>
          <p:nvPr/>
        </p:nvCxnSpPr>
        <p:spPr>
          <a:xfrm rot="-5412670">
            <a:off x="5334377" y="-1359699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4" name="Google Shape;774;p42"/>
          <p:cNvCxnSpPr/>
          <p:nvPr/>
        </p:nvCxnSpPr>
        <p:spPr>
          <a:xfrm rot="-5412670">
            <a:off x="5376837" y="11596567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5" name="Google Shape;775;p42"/>
          <p:cNvCxnSpPr/>
          <p:nvPr/>
        </p:nvCxnSpPr>
        <p:spPr>
          <a:xfrm>
            <a:off x="-2738463" y="468139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6" name="Google Shape;776;p42"/>
          <p:cNvCxnSpPr/>
          <p:nvPr/>
        </p:nvCxnSpPr>
        <p:spPr>
          <a:xfrm>
            <a:off x="13492137" y="462424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DF5F7F59-DB0A-4D2E-7404-7995FF61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122322" cy="10286998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Google Shape;134;p14"/>
          <p:cNvSpPr txBox="1"/>
          <p:nvPr/>
        </p:nvSpPr>
        <p:spPr>
          <a:xfrm>
            <a:off x="464027" y="2114550"/>
            <a:ext cx="11638126" cy="71109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Part one : Fundamental Structures and concepts in Python Programming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0" u="none" strike="noStrike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Set up the environment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Run first “ Hello World”.</a:t>
            </a: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Conditional statements (if-</a:t>
            </a:r>
            <a:r>
              <a:rPr lang="en-US" sz="2400" b="0" i="0" u="none" strike="noStrike" kern="1200" cap="none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elif</a:t>
            </a: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-else).</a:t>
            </a:r>
            <a:endParaRPr lang="en-US" sz="240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Montserrat"/>
            </a:endParaRP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Loops (for loop and while loop).</a:t>
            </a: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Functions in python.</a:t>
            </a: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Exception handling (try-except).</a:t>
            </a: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Classes and objects python.</a:t>
            </a:r>
          </a:p>
          <a:p>
            <a:pPr marL="6286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Importing modules python.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b="0" i="0" u="none" strike="noStrike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Part two : build simple application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0" u="none" strike="noStrike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Fibonacci sequence.</a:t>
            </a: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Simple calculator.</a:t>
            </a:r>
          </a:p>
        </p:txBody>
      </p:sp>
      <p:pic>
        <p:nvPicPr>
          <p:cNvPr id="160" name="Graphic 137" descr="Web Design">
            <a:extLst>
              <a:ext uri="{FF2B5EF4-FFF2-40B4-BE49-F238E27FC236}">
                <a16:creationId xmlns:a16="http://schemas.microsoft.com/office/drawing/2014/main" id="{0E4908F6-E0E0-B5BB-C910-E6BF16898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3971" y="2985343"/>
            <a:ext cx="4360460" cy="4360460"/>
          </a:xfrm>
          <a:prstGeom prst="rect">
            <a:avLst/>
          </a:prstGeom>
        </p:spPr>
      </p:pic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6C783E9C-F65A-6F1E-4C42-F5579CBCA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96" y="228601"/>
            <a:ext cx="2395140" cy="13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3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graphicFrame>
        <p:nvGraphicFramePr>
          <p:cNvPr id="7" name="Google Shape;134;p14">
            <a:extLst>
              <a:ext uri="{FF2B5EF4-FFF2-40B4-BE49-F238E27FC236}">
                <a16:creationId xmlns:a16="http://schemas.microsoft.com/office/drawing/2014/main" id="{CBF5BC61-428E-2E64-DE71-9B0E12FA4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672338"/>
              </p:ext>
            </p:extLst>
          </p:nvPr>
        </p:nvGraphicFramePr>
        <p:xfrm>
          <a:off x="674925" y="2173829"/>
          <a:ext cx="16938149" cy="711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4071938" y="596618"/>
            <a:ext cx="10858500" cy="738664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IN" sz="4800" b="1" i="0" dirty="0">
                <a:solidFill>
                  <a:schemeClr val="tx1"/>
                </a:solidFill>
              </a:rPr>
              <a:t>Set up the development environment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4071938" y="596618"/>
            <a:ext cx="10858500" cy="738664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40005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48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Conditional statements (if-</a:t>
            </a:r>
            <a:r>
              <a:rPr lang="en-US" sz="4800" b="0" i="0" u="none" strike="noStrike" kern="1200" cap="none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elif</a:t>
            </a:r>
            <a:r>
              <a:rPr lang="en-US" sz="48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-else).</a:t>
            </a:r>
            <a:endParaRPr lang="en-US" sz="480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65" y="5691396"/>
            <a:ext cx="12715875" cy="40318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320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IN" sz="320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320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"You are underage."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dirty="0" err="1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320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"You are an adult."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320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"You are a senior citizen."</a:t>
            </a:r>
            <a:r>
              <a:rPr lang="en-IN" sz="3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1163665" y="1955275"/>
            <a:ext cx="16295660" cy="243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if...else statement is used to execute a block of code among two alternatives</a:t>
            </a:r>
            <a:r>
              <a:rPr lang="en-IN" sz="32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provide you with the decision making that is required when you want to execute code based on a particular 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1163665" y="477744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69963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4071938" y="596618"/>
            <a:ext cx="10858500" cy="738664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40005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48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Loops (for loop and while loop)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65" y="5750172"/>
            <a:ext cx="12715875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loop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While loop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"Count:"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1163665" y="1955275"/>
            <a:ext cx="16295660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i="0" dirty="0">
                <a:solidFill>
                  <a:schemeClr val="accent2"/>
                </a:solidFill>
                <a:effectLst/>
                <a:latin typeface="Google Sans"/>
              </a:rPr>
              <a:t>For loop </a:t>
            </a:r>
            <a:r>
              <a:rPr lang="en-IN" sz="3600" b="0" i="0" dirty="0">
                <a:solidFill>
                  <a:srgbClr val="040C28"/>
                </a:solidFill>
                <a:effectLst/>
                <a:latin typeface="Google Sans"/>
              </a:rPr>
              <a:t>is used when the number of iterations is already known.</a:t>
            </a:r>
            <a:r>
              <a:rPr lang="en-IN" sz="3600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sz="3600" b="1" i="0" dirty="0">
                <a:solidFill>
                  <a:schemeClr val="accent2"/>
                </a:solidFill>
                <a:effectLst/>
                <a:latin typeface="Google Sans"/>
              </a:rPr>
              <a:t>While loop </a:t>
            </a:r>
            <a:r>
              <a:rPr lang="en-IN" sz="3600" b="0" i="0" dirty="0">
                <a:solidFill>
                  <a:srgbClr val="040C28"/>
                </a:solidFill>
                <a:effectLst/>
                <a:latin typeface="Google Sans"/>
              </a:rPr>
              <a:t>is used when the number of iterations is already Unknown</a:t>
            </a:r>
            <a:r>
              <a:rPr lang="en-IN" sz="3600" b="0" i="0" dirty="0">
                <a:solidFill>
                  <a:srgbClr val="202124"/>
                </a:solidFill>
                <a:effectLst/>
                <a:latin typeface="Google Sans"/>
              </a:rPr>
              <a:t>. In the while loop, it can be repeated at every iteration.</a:t>
            </a:r>
            <a:endParaRPr lang="en-IN" sz="28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1163665" y="477744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428905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3228975" y="535732"/>
            <a:ext cx="10858500" cy="738664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400050" algn="ctr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48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65" y="5509683"/>
            <a:ext cx="12715875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"Hello,"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IN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1163665" y="1955275"/>
            <a:ext cx="16295660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 function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 block of code which only runs when it is called. You can pass data, known as parameters, into a function. A function can return data as a result.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1163665" y="477744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21538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3228975" y="535732"/>
            <a:ext cx="10858500" cy="738664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40005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48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Exception handling (try-except)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55" y="5565506"/>
            <a:ext cx="12715875" cy="39703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another number: "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Cannot divide by zero."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Invalid input. Please enter a number."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812855" y="1625536"/>
            <a:ext cx="1629566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sz="2400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block lets you test a block of code for errors. The </a:t>
            </a:r>
            <a:r>
              <a:rPr lang="en-IN" sz="2400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except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block lets you handle the error. The </a:t>
            </a:r>
            <a:r>
              <a:rPr lang="en-IN" sz="2400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block lets you execute code when there is no error. The </a:t>
            </a:r>
            <a:r>
              <a:rPr lang="en-IN" sz="2400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finally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block lets you execute code, regardless of the result of the try- and except blocks. </a:t>
            </a:r>
          </a:p>
          <a:p>
            <a:pPr algn="l"/>
            <a:r>
              <a:rPr lang="en-IN" sz="2400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Exception Handling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error occurs, or exception as we call it, Python will normally stop and generate an error message. These exceptions can be handled using the </a:t>
            </a:r>
            <a:r>
              <a:rPr lang="en-IN" sz="2400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statement:.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1163665" y="477744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407714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3228975" y="535732"/>
            <a:ext cx="10858500" cy="738664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400050" algn="ctr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48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Classes and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" y="5390287"/>
            <a:ext cx="5875020" cy="4493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calculate_area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calculate_area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"Area:"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812855" y="1625536"/>
            <a:ext cx="16295660" cy="292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A class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Google Sans"/>
              </a:rPr>
              <a:t>is a user-defined type that describes what a certain type of object will look like. A class description consists of a declaration and a definition. Usually these pieces are split into separate files. 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An object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Google Sans"/>
              </a:rPr>
              <a:t>is a single instance of a class. You can create many objects from the same class type</a:t>
            </a:r>
            <a:endParaRPr lang="en-IN" sz="18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1163665" y="477744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2925E-0B46-732E-D019-DE55039D88CD}"/>
              </a:ext>
            </a:extLst>
          </p:cNvPr>
          <p:cNvSpPr txBox="1"/>
          <p:nvPr/>
        </p:nvSpPr>
        <p:spPr>
          <a:xfrm>
            <a:off x="6372225" y="5282566"/>
            <a:ext cx="5393055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class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Bike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gear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object of class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bike1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Bike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access attributes and assign new values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bike1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gear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bike1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"Mountain Bike"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bike1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Gears: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bike1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gear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D6A23-F522-FE76-D447-30947A09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355" y="5282566"/>
            <a:ext cx="5858165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class multi class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an attribute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two objects of the Employee class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employee1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employee2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access attributes using employee1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employee1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.employeeID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ID: 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employee1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.employeeID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access attributes using employee2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employee2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.employeeID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1002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ID: 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employee2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.employeeID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20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B1E72254-7C72-144D-5047-84BE78A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3" y="253002"/>
            <a:ext cx="2395140" cy="1304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BBDDA-C65D-0CB6-82D7-8E0CFD97B753}"/>
              </a:ext>
            </a:extLst>
          </p:cNvPr>
          <p:cNvSpPr txBox="1"/>
          <p:nvPr/>
        </p:nvSpPr>
        <p:spPr>
          <a:xfrm>
            <a:off x="4943475" y="75117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23" name="Google Shape;231;p21">
            <a:extLst>
              <a:ext uri="{FF2B5EF4-FFF2-40B4-BE49-F238E27FC236}">
                <a16:creationId xmlns:a16="http://schemas.microsoft.com/office/drawing/2014/main" id="{0AD81B3F-A59A-BEB9-3DFA-CE65D4A446C4}"/>
              </a:ext>
            </a:extLst>
          </p:cNvPr>
          <p:cNvSpPr txBox="1"/>
          <p:nvPr/>
        </p:nvSpPr>
        <p:spPr>
          <a:xfrm>
            <a:off x="3158200" y="480119"/>
            <a:ext cx="10858500" cy="741742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400050" marR="0" lvl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800" b="0" i="0" u="none" strike="noStrik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Importing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6ED1-0633-6D1B-EA1D-183D3CAC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55" y="5374802"/>
            <a:ext cx="8135664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circumference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"Circumference:"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circumference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random_number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"Random Number:"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random_number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1D77D-4C10-56EE-622D-68D652DD8711}"/>
              </a:ext>
            </a:extLst>
          </p:cNvPr>
          <p:cNvSpPr txBox="1"/>
          <p:nvPr/>
        </p:nvSpPr>
        <p:spPr>
          <a:xfrm>
            <a:off x="812855" y="1625536"/>
            <a:ext cx="16295660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endParaRPr lang="en-IN" sz="24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4000" b="1" i="0" dirty="0">
                <a:solidFill>
                  <a:srgbClr val="FF0000"/>
                </a:solidFill>
                <a:effectLst/>
                <a:latin typeface="Google Sans"/>
              </a:rPr>
              <a:t>Import</a:t>
            </a:r>
            <a:r>
              <a:rPr lang="en-IN" sz="4000" b="0" i="0" dirty="0">
                <a:solidFill>
                  <a:srgbClr val="202124"/>
                </a:solidFill>
                <a:effectLst/>
                <a:latin typeface="Google Sans"/>
              </a:rPr>
              <a:t> in Python </a:t>
            </a:r>
            <a:r>
              <a:rPr lang="en-IN" sz="4000" b="0" i="0" dirty="0">
                <a:solidFill>
                  <a:srgbClr val="040C28"/>
                </a:solidFill>
                <a:effectLst/>
                <a:latin typeface="Google Sans"/>
              </a:rPr>
              <a:t>helps you to refer to the code, i.e., .</a:t>
            </a:r>
            <a:r>
              <a:rPr lang="en-IN" sz="4000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sz="4000" b="0" i="0" dirty="0">
                <a:solidFill>
                  <a:srgbClr val="040C28"/>
                </a:solidFill>
                <a:effectLst/>
                <a:latin typeface="Google Sans"/>
              </a:rPr>
              <a:t>functions/objects that are written in another file</a:t>
            </a:r>
            <a:r>
              <a:rPr lang="en-IN" sz="40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8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7490-4062-8A1E-E406-EB75625E0E89}"/>
              </a:ext>
            </a:extLst>
          </p:cNvPr>
          <p:cNvSpPr txBox="1"/>
          <p:nvPr/>
        </p:nvSpPr>
        <p:spPr>
          <a:xfrm>
            <a:off x="812855" y="451196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346685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</TotalTime>
  <Words>1900</Words>
  <Application>Microsoft Office PowerPoint</Application>
  <PresentationFormat>Custom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Consolas</vt:lpstr>
      <vt:lpstr>Arial</vt:lpstr>
      <vt:lpstr>Google Sans</vt:lpstr>
      <vt:lpstr>Arial</vt:lpstr>
      <vt:lpstr>Calibri</vt:lpstr>
      <vt:lpstr>Verdana</vt:lpstr>
      <vt:lpstr>Times New Roman</vt:lpstr>
      <vt:lpstr>Teko Medium</vt:lpstr>
      <vt:lpstr>euclid_circular_a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Hassan Mansur Hussien Al-abadi</cp:lastModifiedBy>
  <cp:revision>11</cp:revision>
  <dcterms:modified xsi:type="dcterms:W3CDTF">2023-06-12T11:46:07Z</dcterms:modified>
</cp:coreProperties>
</file>