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3"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31"/>
    <p:restoredTop sz="94614"/>
  </p:normalViewPr>
  <p:slideViewPr>
    <p:cSldViewPr snapToGrid="0" snapToObjects="1">
      <p:cViewPr varScale="1">
        <p:scale>
          <a:sx n="94" d="100"/>
          <a:sy n="94" d="100"/>
        </p:scale>
        <p:origin x="224"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3133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899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328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0402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154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9466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469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9533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10/18/18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771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61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293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8A87A34-81AB-432B-8DAE-1953F412C126}" type="datetimeFigureOut">
              <a:rPr lang="en-US" smtClean="0"/>
              <a:pPr/>
              <a:t>10/18/18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9035017"/>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gist.github.com/35043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moderniz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7131-7587-DF4A-B7AE-FFB4A2566729}"/>
              </a:ext>
            </a:extLst>
          </p:cNvPr>
          <p:cNvSpPr>
            <a:spLocks noGrp="1"/>
          </p:cNvSpPr>
          <p:nvPr>
            <p:ph type="ctrTitle"/>
          </p:nvPr>
        </p:nvSpPr>
        <p:spPr>
          <a:xfrm>
            <a:off x="2611808" y="3428998"/>
            <a:ext cx="5518066" cy="2268559"/>
          </a:xfrm>
        </p:spPr>
        <p:txBody>
          <a:bodyPr/>
          <a:lstStyle/>
          <a:p>
            <a:endParaRPr lang="en-US" u="sng" dirty="0"/>
          </a:p>
        </p:txBody>
      </p:sp>
      <p:sp>
        <p:nvSpPr>
          <p:cNvPr id="3" name="Subtitle 2">
            <a:extLst>
              <a:ext uri="{FF2B5EF4-FFF2-40B4-BE49-F238E27FC236}">
                <a16:creationId xmlns:a16="http://schemas.microsoft.com/office/drawing/2014/main" id="{3950A7AD-6BB0-B846-A692-31E17DF2C191}"/>
              </a:ext>
            </a:extLst>
          </p:cNvPr>
          <p:cNvSpPr>
            <a:spLocks noGrp="1"/>
          </p:cNvSpPr>
          <p:nvPr>
            <p:ph type="subTitle" idx="1"/>
          </p:nvPr>
        </p:nvSpPr>
        <p:spPr>
          <a:xfrm>
            <a:off x="2772274" y="2268786"/>
            <a:ext cx="5357600" cy="1160213"/>
          </a:xfrm>
        </p:spPr>
        <p:txBody>
          <a:bodyPr>
            <a:noAutofit/>
          </a:bodyPr>
          <a:lstStyle/>
          <a:p>
            <a:r>
              <a:rPr lang="en-US" sz="3200" u="sng" dirty="0" err="1"/>
              <a:t>Polyfills</a:t>
            </a:r>
            <a:r>
              <a:rPr lang="en-US" sz="3200" u="sng" dirty="0"/>
              <a:t>, shims &amp; </a:t>
            </a:r>
            <a:r>
              <a:rPr lang="en-US" sz="3200" u="sng" dirty="0" err="1"/>
              <a:t>Modernizr</a:t>
            </a:r>
            <a:endParaRPr lang="en-US" sz="3200" dirty="0"/>
          </a:p>
        </p:txBody>
      </p:sp>
    </p:spTree>
    <p:extLst>
      <p:ext uri="{BB962C8B-B14F-4D97-AF65-F5344CB8AC3E}">
        <p14:creationId xmlns:p14="http://schemas.microsoft.com/office/powerpoint/2010/main" val="235571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9F86-E024-F944-B076-E6076586C551}"/>
              </a:ext>
            </a:extLst>
          </p:cNvPr>
          <p:cNvSpPr>
            <a:spLocks noGrp="1"/>
          </p:cNvSpPr>
          <p:nvPr>
            <p:ph type="title"/>
          </p:nvPr>
        </p:nvSpPr>
        <p:spPr/>
        <p:txBody>
          <a:bodyPr/>
          <a:lstStyle/>
          <a:p>
            <a:r>
              <a:rPr lang="en-US" u="sng" dirty="0"/>
              <a:t>What is </a:t>
            </a:r>
            <a:r>
              <a:rPr lang="en-US" u="sng" dirty="0" err="1"/>
              <a:t>polyfills</a:t>
            </a:r>
            <a:endParaRPr lang="en-US" u="sng" dirty="0"/>
          </a:p>
        </p:txBody>
      </p:sp>
      <p:sp>
        <p:nvSpPr>
          <p:cNvPr id="3" name="Content Placeholder 2">
            <a:extLst>
              <a:ext uri="{FF2B5EF4-FFF2-40B4-BE49-F238E27FC236}">
                <a16:creationId xmlns:a16="http://schemas.microsoft.com/office/drawing/2014/main" id="{523144BD-8985-2442-B433-24CB3DD2CCDC}"/>
              </a:ext>
            </a:extLst>
          </p:cNvPr>
          <p:cNvSpPr>
            <a:spLocks noGrp="1"/>
          </p:cNvSpPr>
          <p:nvPr>
            <p:ph idx="1"/>
          </p:nvPr>
        </p:nvSpPr>
        <p:spPr/>
        <p:txBody>
          <a:bodyPr>
            <a:normAutofit fontScale="47500" lnSpcReduction="20000"/>
          </a:bodyPr>
          <a:lstStyle/>
          <a:p>
            <a:r>
              <a:rPr lang="en-US" sz="4600" cap="none" dirty="0" err="1"/>
              <a:t>Polyfills</a:t>
            </a:r>
            <a:r>
              <a:rPr lang="en-US" sz="4600" cap="none" dirty="0"/>
              <a:t> Are Like Small Pieces Of Code Which Fills The Cracks In Code, You Can Consider It As A Small Piece Of Library Which Your Application Would Need.</a:t>
            </a:r>
          </a:p>
          <a:p>
            <a:r>
              <a:rPr lang="en-US" sz="4600" cap="none" dirty="0"/>
              <a:t>A </a:t>
            </a:r>
            <a:r>
              <a:rPr lang="en-US" sz="4600" cap="none" dirty="0" err="1"/>
              <a:t>Polyfills</a:t>
            </a:r>
            <a:r>
              <a:rPr lang="en-US" sz="4600" cap="none" dirty="0"/>
              <a:t> Can Be Used To </a:t>
            </a:r>
            <a:r>
              <a:rPr lang="en-US" sz="4600" cap="none" dirty="0">
                <a:hlinkClick r:id="rId2"/>
              </a:rPr>
              <a:t>Plug The Support</a:t>
            </a:r>
            <a:r>
              <a:rPr lang="en-US" sz="4600" cap="none" dirty="0"/>
              <a:t> For Older Browsers That Don't Provide </a:t>
            </a:r>
            <a:r>
              <a:rPr lang="en-US" sz="4600" cap="none" dirty="0" err="1"/>
              <a:t>Sessionstorage</a:t>
            </a:r>
            <a:endParaRPr lang="en-US" sz="4600" cap="none" dirty="0"/>
          </a:p>
          <a:p>
            <a:r>
              <a:rPr lang="en-US" sz="4600" cap="none" dirty="0"/>
              <a:t>Or Think Of The Browsers As A Wall With Cracks In It. These </a:t>
            </a:r>
            <a:r>
              <a:rPr lang="en-US" sz="4600" cap="none" dirty="0" err="1"/>
              <a:t>Polyfills</a:t>
            </a:r>
            <a:r>
              <a:rPr lang="en-US" sz="4600" cap="none" dirty="0"/>
              <a:t> Help Smooth Out The Cracks And Give Us A Nice Smooth Wall Of Browsers To Work With.</a:t>
            </a:r>
          </a:p>
          <a:p>
            <a:endParaRPr lang="en-US" dirty="0"/>
          </a:p>
        </p:txBody>
      </p:sp>
    </p:spTree>
    <p:extLst>
      <p:ext uri="{BB962C8B-B14F-4D97-AF65-F5344CB8AC3E}">
        <p14:creationId xmlns:p14="http://schemas.microsoft.com/office/powerpoint/2010/main" val="293428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8CC5-EE01-334A-870D-6CF89D070340}"/>
              </a:ext>
            </a:extLst>
          </p:cNvPr>
          <p:cNvSpPr>
            <a:spLocks noGrp="1"/>
          </p:cNvSpPr>
          <p:nvPr>
            <p:ph type="title"/>
          </p:nvPr>
        </p:nvSpPr>
        <p:spPr/>
        <p:txBody>
          <a:bodyPr/>
          <a:lstStyle/>
          <a:p>
            <a:r>
              <a:rPr lang="en-US" u="sng" dirty="0"/>
              <a:t>What is shims </a:t>
            </a:r>
          </a:p>
        </p:txBody>
      </p:sp>
      <p:sp>
        <p:nvSpPr>
          <p:cNvPr id="3" name="Content Placeholder 2">
            <a:extLst>
              <a:ext uri="{FF2B5EF4-FFF2-40B4-BE49-F238E27FC236}">
                <a16:creationId xmlns:a16="http://schemas.microsoft.com/office/drawing/2014/main" id="{331438E0-728C-3942-989E-CB195917C07D}"/>
              </a:ext>
            </a:extLst>
          </p:cNvPr>
          <p:cNvSpPr>
            <a:spLocks noGrp="1"/>
          </p:cNvSpPr>
          <p:nvPr>
            <p:ph idx="1"/>
          </p:nvPr>
        </p:nvSpPr>
        <p:spPr/>
        <p:txBody>
          <a:bodyPr>
            <a:normAutofit fontScale="77500" lnSpcReduction="20000"/>
          </a:bodyPr>
          <a:lstStyle/>
          <a:p>
            <a:r>
              <a:rPr lang="en-US" sz="2800" dirty="0"/>
              <a:t>In Computer Programming, A </a:t>
            </a:r>
            <a:r>
              <a:rPr lang="en-US" sz="2800" u="sng" dirty="0"/>
              <a:t>Shim</a:t>
            </a:r>
            <a:r>
              <a:rPr lang="en-US" sz="2800" dirty="0"/>
              <a:t> Is A Small Library That Transparently Intercepts An </a:t>
            </a:r>
            <a:r>
              <a:rPr lang="en-US" sz="2800" dirty="0" err="1"/>
              <a:t>Api</a:t>
            </a:r>
            <a:r>
              <a:rPr lang="en-US" sz="2800" dirty="0"/>
              <a:t>, Changing The Parameters Passed, Handling The Operation Itself, Or Redirecting The Operation Elsewhere. Shims Typically Come About When The Behaviors Of An </a:t>
            </a:r>
            <a:r>
              <a:rPr lang="en-US" sz="2800" dirty="0" err="1"/>
              <a:t>Api</a:t>
            </a:r>
            <a:r>
              <a:rPr lang="en-US" sz="2800" dirty="0"/>
              <a:t> Changes, Thereby Causing Compatibility Issues For Older Applications That Still Rely On The Older Functionality.</a:t>
            </a:r>
          </a:p>
          <a:p>
            <a:r>
              <a:rPr lang="en-US" sz="2800" dirty="0"/>
              <a:t>Because Some Of The Website Visitors Use </a:t>
            </a:r>
            <a:r>
              <a:rPr lang="en-US" sz="2800" dirty="0" err="1"/>
              <a:t>Oldes</a:t>
            </a:r>
            <a:r>
              <a:rPr lang="en-US" sz="2800" dirty="0"/>
              <a:t> Internet Explorer, Or UC Browser, Or Safari From Few Years Ago.</a:t>
            </a:r>
          </a:p>
          <a:p>
            <a:endParaRPr lang="en-US" dirty="0"/>
          </a:p>
        </p:txBody>
      </p:sp>
    </p:spTree>
    <p:extLst>
      <p:ext uri="{BB962C8B-B14F-4D97-AF65-F5344CB8AC3E}">
        <p14:creationId xmlns:p14="http://schemas.microsoft.com/office/powerpoint/2010/main" val="144451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F135-84A0-DD4F-AC60-EF1F1C63A6D6}"/>
              </a:ext>
            </a:extLst>
          </p:cNvPr>
          <p:cNvSpPr>
            <a:spLocks noGrp="1"/>
          </p:cNvSpPr>
          <p:nvPr>
            <p:ph type="title"/>
          </p:nvPr>
        </p:nvSpPr>
        <p:spPr/>
        <p:txBody>
          <a:bodyPr/>
          <a:lstStyle/>
          <a:p>
            <a:r>
              <a:rPr lang="en-US" u="sng" dirty="0"/>
              <a:t>What is M</a:t>
            </a:r>
            <a:r>
              <a:rPr lang="en-US" u="sng"/>
              <a:t>odernizr</a:t>
            </a:r>
            <a:endParaRPr lang="en-US" u="sng" dirty="0"/>
          </a:p>
        </p:txBody>
      </p:sp>
      <p:sp>
        <p:nvSpPr>
          <p:cNvPr id="3" name="Content Placeholder 2">
            <a:extLst>
              <a:ext uri="{FF2B5EF4-FFF2-40B4-BE49-F238E27FC236}">
                <a16:creationId xmlns:a16="http://schemas.microsoft.com/office/drawing/2014/main" id="{6A2E03D9-AA51-154A-8782-5C939615BB86}"/>
              </a:ext>
            </a:extLst>
          </p:cNvPr>
          <p:cNvSpPr>
            <a:spLocks noGrp="1"/>
          </p:cNvSpPr>
          <p:nvPr>
            <p:ph idx="1"/>
          </p:nvPr>
        </p:nvSpPr>
        <p:spPr/>
        <p:txBody>
          <a:bodyPr>
            <a:normAutofit fontScale="92500"/>
          </a:bodyPr>
          <a:lstStyle/>
          <a:p>
            <a:r>
              <a:rPr lang="en-US" dirty="0">
                <a:hlinkClick r:id="rId2"/>
              </a:rPr>
              <a:t>M</a:t>
            </a:r>
            <a:r>
              <a:rPr lang="en-US" sz="2800" dirty="0">
                <a:hlinkClick r:id="rId2"/>
              </a:rPr>
              <a:t>odernizr</a:t>
            </a:r>
            <a:r>
              <a:rPr lang="en-US" sz="2800" dirty="0"/>
              <a:t> is a JavaScript library that detects which HTML5 and CSS3 features your visitor’s browser supports. In detecting feature support, it allows developers to test for some of the new technologies and then provide fallbacks for browsers that do not support them. This is called </a:t>
            </a:r>
            <a:r>
              <a:rPr lang="en-US" sz="2800" b="1" dirty="0"/>
              <a:t>feature detection</a:t>
            </a:r>
            <a:r>
              <a:rPr lang="en-US" sz="2800" dirty="0"/>
              <a:t> and is much more efficient than browser sniffing</a:t>
            </a:r>
          </a:p>
          <a:p>
            <a:endParaRPr lang="en-US" dirty="0"/>
          </a:p>
        </p:txBody>
      </p:sp>
    </p:spTree>
    <p:extLst>
      <p:ext uri="{BB962C8B-B14F-4D97-AF65-F5344CB8AC3E}">
        <p14:creationId xmlns:p14="http://schemas.microsoft.com/office/powerpoint/2010/main" val="3778501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{6217CE11-15FB-D246-B542-B13B7A0C793B}tf16401378</Template>
  <TotalTime>346</TotalTime>
  <Words>56</Words>
  <Application>Microsoft Macintosh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MS Shell Dlg 2</vt:lpstr>
      <vt:lpstr>Wingdings</vt:lpstr>
      <vt:lpstr>Wingdings 3</vt:lpstr>
      <vt:lpstr>Madison</vt:lpstr>
      <vt:lpstr>PowerPoint Presentation</vt:lpstr>
      <vt:lpstr>What is polyfills</vt:lpstr>
      <vt:lpstr>What is shims </vt:lpstr>
      <vt:lpstr>What is Modernizr</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Polyfills, shims &amp; Modernizr </dc:title>
  <dc:creator>Oumar Oumar</dc:creator>
  <cp:lastModifiedBy>Oumar Oumar</cp:lastModifiedBy>
  <cp:revision>5</cp:revision>
  <dcterms:created xsi:type="dcterms:W3CDTF">2018-10-18T14:31:51Z</dcterms:created>
  <dcterms:modified xsi:type="dcterms:W3CDTF">2018-10-18T20:18:33Z</dcterms:modified>
</cp:coreProperties>
</file>