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23"/>
  </p:notesMasterIdLst>
  <p:sldIdLst>
    <p:sldId id="256" r:id="rId2"/>
    <p:sldId id="257" r:id="rId3"/>
    <p:sldId id="258" r:id="rId4"/>
    <p:sldId id="260" r:id="rId5"/>
    <p:sldId id="261" r:id="rId6"/>
    <p:sldId id="278" r:id="rId7"/>
    <p:sldId id="263" r:id="rId8"/>
    <p:sldId id="264" r:id="rId9"/>
    <p:sldId id="265" r:id="rId10"/>
    <p:sldId id="266" r:id="rId11"/>
    <p:sldId id="267" r:id="rId12"/>
    <p:sldId id="279" r:id="rId13"/>
    <p:sldId id="269" r:id="rId14"/>
    <p:sldId id="271" r:id="rId15"/>
    <p:sldId id="272" r:id="rId16"/>
    <p:sldId id="273" r:id="rId17"/>
    <p:sldId id="274" r:id="rId18"/>
    <p:sldId id="280" r:id="rId19"/>
    <p:sldId id="281" r:id="rId20"/>
    <p:sldId id="275" r:id="rId21"/>
    <p:sldId id="276" r:id="rId22"/>
  </p:sldIdLst>
  <p:sldSz cx="12192000" cy="6858000"/>
  <p:notesSz cx="6858000" cy="9144000"/>
  <p:embeddedFontLst>
    <p:embeddedFont>
      <p:font typeface="Corbel" panose="020B0503020204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1" roundtripDataSignature="AMtx7mg8WCrzTpQglYwLfqfJppOEPCPDi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83" d="100"/>
          <a:sy n="83" d="100"/>
        </p:scale>
        <p:origin x="629" y="53"/>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3.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2.fntdata"/><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fntdata"/><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customschemas.google.com/relationships/presentationmetadata" Target="meta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4.fntdata"/><Relationship Id="rId35"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2921696900"/>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4"/>
        <p:cNvGrpSpPr/>
        <p:nvPr/>
      </p:nvGrpSpPr>
      <p:grpSpPr>
        <a:xfrm>
          <a:off x="0" y="0"/>
          <a:ext cx="0" cy="0"/>
          <a:chOff x="0" y="0"/>
          <a:chExt cx="0" cy="0"/>
        </a:xfrm>
      </p:grpSpPr>
      <p:sp>
        <p:nvSpPr>
          <p:cNvPr id="85" name="Google Shape;85;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6" name="Google Shape;8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73929490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0"/>
        <p:cNvGrpSpPr/>
        <p:nvPr/>
      </p:nvGrpSpPr>
      <p:grpSpPr>
        <a:xfrm>
          <a:off x="0" y="0"/>
          <a:ext cx="0" cy="0"/>
          <a:chOff x="0" y="0"/>
          <a:chExt cx="0" cy="0"/>
        </a:xfrm>
      </p:grpSpPr>
      <p:sp>
        <p:nvSpPr>
          <p:cNvPr id="151" name="Google Shape;151;g1e367da1613_0_3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2" name="Google Shape;152;g1e367da1613_0_3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00653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1"/>
        <p:cNvGrpSpPr/>
        <p:nvPr/>
      </p:nvGrpSpPr>
      <p:grpSpPr>
        <a:xfrm>
          <a:off x="0" y="0"/>
          <a:ext cx="0" cy="0"/>
          <a:chOff x="0" y="0"/>
          <a:chExt cx="0" cy="0"/>
        </a:xfrm>
      </p:grpSpPr>
      <p:sp>
        <p:nvSpPr>
          <p:cNvPr id="162" name="Google Shape;162;g23b42f134b1_0_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 name="Google Shape;163;g23b42f134b1_0_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030970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g23b42f134b1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4" name="Google Shape;174;g23b42f134b1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26590440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9"/>
        <p:cNvGrpSpPr/>
        <p:nvPr/>
      </p:nvGrpSpPr>
      <p:grpSpPr>
        <a:xfrm>
          <a:off x="0" y="0"/>
          <a:ext cx="0" cy="0"/>
          <a:chOff x="0" y="0"/>
          <a:chExt cx="0" cy="0"/>
        </a:xfrm>
      </p:grpSpPr>
      <p:sp>
        <p:nvSpPr>
          <p:cNvPr id="180" name="Google Shape;180;g23b42f134b1_0_6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1" name="Google Shape;181;g23b42f134b1_0_6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7957218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5"/>
        <p:cNvGrpSpPr/>
        <p:nvPr/>
      </p:nvGrpSpPr>
      <p:grpSpPr>
        <a:xfrm>
          <a:off x="0" y="0"/>
          <a:ext cx="0" cy="0"/>
          <a:chOff x="0" y="0"/>
          <a:chExt cx="0" cy="0"/>
        </a:xfrm>
      </p:grpSpPr>
      <p:sp>
        <p:nvSpPr>
          <p:cNvPr id="186" name="Google Shape;186;g23b42f134b1_0_7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7" name="Google Shape;187;g23b42f134b1_0_7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6984554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1"/>
        <p:cNvGrpSpPr/>
        <p:nvPr/>
      </p:nvGrpSpPr>
      <p:grpSpPr>
        <a:xfrm>
          <a:off x="0" y="0"/>
          <a:ext cx="0" cy="0"/>
          <a:chOff x="0" y="0"/>
          <a:chExt cx="0" cy="0"/>
        </a:xfrm>
      </p:grpSpPr>
      <p:sp>
        <p:nvSpPr>
          <p:cNvPr id="192" name="Google Shape;192;g2432f58f55a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3" name="Google Shape;193;g2432f58f55a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9466821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7"/>
        <p:cNvGrpSpPr/>
        <p:nvPr/>
      </p:nvGrpSpPr>
      <p:grpSpPr>
        <a:xfrm>
          <a:off x="0" y="0"/>
          <a:ext cx="0" cy="0"/>
          <a:chOff x="0" y="0"/>
          <a:chExt cx="0" cy="0"/>
        </a:xfrm>
      </p:grpSpPr>
      <p:sp>
        <p:nvSpPr>
          <p:cNvPr id="198" name="Google Shape;198;g2432f58f55a_0_1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9" name="Google Shape;199;g2432f58f55a_0_1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70169609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21976d05750_1_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21976d05750_1_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29760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2232182a673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2232182a673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8518512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1ffe300bd8_0_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21ffe300bd8_0_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4955461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226820b8e8c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226820b8e8c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83978893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229dbb5a765_0_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229dbb5a765_0_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8186078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e367da1613_0_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e367da1613_0_1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7590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g23b42f134b1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0" name="Google Shape;140;g23b42f134b1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8382460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g23b42f134b1_0_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 name="Google Shape;146;g23b42f134b1_0_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21038232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2"/>
        <p:cNvGrpSpPr/>
        <p:nvPr/>
      </p:nvGrpSpPr>
      <p:grpSpPr>
        <a:xfrm>
          <a:off x="0" y="0"/>
          <a:ext cx="0" cy="0"/>
          <a:chOff x="0" y="0"/>
          <a:chExt cx="0" cy="0"/>
        </a:xfrm>
      </p:grpSpPr>
      <p:sp>
        <p:nvSpPr>
          <p:cNvPr id="13" name="Google Shape;13;p4"/>
          <p:cNvSpPr/>
          <p:nvPr/>
        </p:nvSpPr>
        <p:spPr>
          <a:xfrm>
            <a:off x="231140" y="243840"/>
            <a:ext cx="11724640" cy="6377939"/>
          </a:xfrm>
          <a:prstGeom prst="rect">
            <a:avLst/>
          </a:prstGeom>
          <a:solidFill>
            <a:schemeClr val="accent1"/>
          </a:solidFill>
          <a:ln w="12700" cap="flat" cmpd="sng">
            <a:solidFill>
              <a:srgbClr val="FFFFFF"/>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4"/>
          <p:cNvSpPr txBox="1">
            <a:spLocks noGrp="1"/>
          </p:cNvSpPr>
          <p:nvPr>
            <p:ph type="ctrTitle"/>
          </p:nvPr>
        </p:nvSpPr>
        <p:spPr>
          <a:xfrm>
            <a:off x="1109980" y="882376"/>
            <a:ext cx="9966960" cy="2926080"/>
          </a:xfrm>
          <a:prstGeom prst="rect">
            <a:avLst/>
          </a:prstGeom>
          <a:noFill/>
          <a:ln>
            <a:noFill/>
          </a:ln>
        </p:spPr>
        <p:txBody>
          <a:bodyPr spcFirstLastPara="1" wrap="square" lIns="91425" tIns="45700" rIns="91425" bIns="45700" anchor="b" anchorCtr="0">
            <a:normAutofit/>
          </a:bodyPr>
          <a:lstStyle>
            <a:lvl1pPr lvl="0" algn="ctr">
              <a:lnSpc>
                <a:spcPct val="85000"/>
              </a:lnSpc>
              <a:spcBef>
                <a:spcPts val="0"/>
              </a:spcBef>
              <a:spcAft>
                <a:spcPts val="0"/>
              </a:spcAft>
              <a:buClr>
                <a:srgbClr val="FFFFFF"/>
              </a:buClr>
              <a:buSzPts val="7200"/>
              <a:buFont typeface="Corbel"/>
              <a:buNone/>
              <a:defRPr sz="7200" b="1" cap="none">
                <a:solidFill>
                  <a:srgbClr val="FFFFF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5" name="Google Shape;15;p4"/>
          <p:cNvSpPr txBox="1">
            <a:spLocks noGrp="1"/>
          </p:cNvSpPr>
          <p:nvPr>
            <p:ph type="subTitle" idx="1"/>
          </p:nvPr>
        </p:nvSpPr>
        <p:spPr>
          <a:xfrm>
            <a:off x="1709530" y="3869634"/>
            <a:ext cx="8767860" cy="1388165"/>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400"/>
              </a:spcBef>
              <a:spcAft>
                <a:spcPts val="0"/>
              </a:spcAft>
              <a:buSzPts val="1760"/>
              <a:buNone/>
              <a:defRPr sz="2200">
                <a:solidFill>
                  <a:srgbClr val="FFFFFF"/>
                </a:solidFill>
              </a:defRPr>
            </a:lvl1pPr>
            <a:lvl2pPr lvl="1" algn="ctr">
              <a:lnSpc>
                <a:spcPct val="90000"/>
              </a:lnSpc>
              <a:spcBef>
                <a:spcPts val="200"/>
              </a:spcBef>
              <a:spcAft>
                <a:spcPts val="0"/>
              </a:spcAft>
              <a:buSzPts val="1760"/>
              <a:buNone/>
              <a:defRPr sz="2200"/>
            </a:lvl2pPr>
            <a:lvl3pPr lvl="2" algn="ctr">
              <a:lnSpc>
                <a:spcPct val="90000"/>
              </a:lnSpc>
              <a:spcBef>
                <a:spcPts val="400"/>
              </a:spcBef>
              <a:spcAft>
                <a:spcPts val="0"/>
              </a:spcAft>
              <a:buSzPts val="1760"/>
              <a:buNone/>
              <a:defRPr sz="2200"/>
            </a:lvl3pPr>
            <a:lvl4pPr lvl="3" algn="ctr">
              <a:lnSpc>
                <a:spcPct val="90000"/>
              </a:lnSpc>
              <a:spcBef>
                <a:spcPts val="400"/>
              </a:spcBef>
              <a:spcAft>
                <a:spcPts val="0"/>
              </a:spcAft>
              <a:buSzPts val="1600"/>
              <a:buNone/>
              <a:defRPr sz="2000"/>
            </a:lvl4pPr>
            <a:lvl5pPr lvl="4" algn="ctr">
              <a:lnSpc>
                <a:spcPct val="90000"/>
              </a:lnSpc>
              <a:spcBef>
                <a:spcPts val="400"/>
              </a:spcBef>
              <a:spcAft>
                <a:spcPts val="0"/>
              </a:spcAft>
              <a:buSzPts val="1600"/>
              <a:buNone/>
              <a:defRPr sz="2000"/>
            </a:lvl5pPr>
            <a:lvl6pPr lvl="5" algn="ctr">
              <a:lnSpc>
                <a:spcPct val="90000"/>
              </a:lnSpc>
              <a:spcBef>
                <a:spcPts val="400"/>
              </a:spcBef>
              <a:spcAft>
                <a:spcPts val="0"/>
              </a:spcAft>
              <a:buSzPts val="1600"/>
              <a:buNone/>
              <a:defRPr sz="2000"/>
            </a:lvl6pPr>
            <a:lvl7pPr lvl="6" algn="ctr">
              <a:lnSpc>
                <a:spcPct val="90000"/>
              </a:lnSpc>
              <a:spcBef>
                <a:spcPts val="400"/>
              </a:spcBef>
              <a:spcAft>
                <a:spcPts val="0"/>
              </a:spcAft>
              <a:buSzPts val="1600"/>
              <a:buNone/>
              <a:defRPr sz="2000"/>
            </a:lvl7pPr>
            <a:lvl8pPr lvl="7" algn="ctr">
              <a:lnSpc>
                <a:spcPct val="90000"/>
              </a:lnSpc>
              <a:spcBef>
                <a:spcPts val="400"/>
              </a:spcBef>
              <a:spcAft>
                <a:spcPts val="0"/>
              </a:spcAft>
              <a:buSzPts val="1600"/>
              <a:buNone/>
              <a:defRPr sz="2000"/>
            </a:lvl8pPr>
            <a:lvl9pPr lvl="8" algn="ctr">
              <a:lnSpc>
                <a:spcPct val="90000"/>
              </a:lnSpc>
              <a:spcBef>
                <a:spcPts val="400"/>
              </a:spcBef>
              <a:spcAft>
                <a:spcPts val="400"/>
              </a:spcAft>
              <a:buSzPts val="1600"/>
              <a:buNone/>
              <a:defRPr sz="2000"/>
            </a:lvl9pPr>
          </a:lstStyle>
          <a:p>
            <a:endParaRPr/>
          </a:p>
        </p:txBody>
      </p:sp>
      <p:sp>
        <p:nvSpPr>
          <p:cNvPr id="16" name="Google Shape;16;p4"/>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7" name="Google Shape;17;p4"/>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solidFill>
                  <a:srgbClr val="FFFFFF"/>
                </a:solidFill>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8" name="Google Shape;18;p4"/>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sz="1200" b="0" i="0" u="none" strike="noStrike" cap="none">
                <a:solidFill>
                  <a:srgbClr val="FFFFFF"/>
                </a:solidFill>
                <a:latin typeface="Corbel"/>
                <a:ea typeface="Corbel"/>
                <a:cs typeface="Corbel"/>
                <a:sym typeface="Corbel"/>
              </a:defRPr>
            </a:lvl1pPr>
            <a:lvl2pPr marL="0" lvl="1" indent="0" algn="r">
              <a:spcBef>
                <a:spcPts val="0"/>
              </a:spcBef>
              <a:buNone/>
              <a:defRPr sz="1200" b="0" i="0" u="none" strike="noStrike" cap="none">
                <a:solidFill>
                  <a:srgbClr val="FFFFFF"/>
                </a:solidFill>
                <a:latin typeface="Corbel"/>
                <a:ea typeface="Corbel"/>
                <a:cs typeface="Corbel"/>
                <a:sym typeface="Corbel"/>
              </a:defRPr>
            </a:lvl2pPr>
            <a:lvl3pPr marL="0" lvl="2" indent="0" algn="r">
              <a:spcBef>
                <a:spcPts val="0"/>
              </a:spcBef>
              <a:buNone/>
              <a:defRPr sz="1200" b="0" i="0" u="none" strike="noStrike" cap="none">
                <a:solidFill>
                  <a:srgbClr val="FFFFFF"/>
                </a:solidFill>
                <a:latin typeface="Corbel"/>
                <a:ea typeface="Corbel"/>
                <a:cs typeface="Corbel"/>
                <a:sym typeface="Corbel"/>
              </a:defRPr>
            </a:lvl3pPr>
            <a:lvl4pPr marL="0" lvl="3" indent="0" algn="r">
              <a:spcBef>
                <a:spcPts val="0"/>
              </a:spcBef>
              <a:buNone/>
              <a:defRPr sz="1200" b="0" i="0" u="none" strike="noStrike" cap="none">
                <a:solidFill>
                  <a:srgbClr val="FFFFFF"/>
                </a:solidFill>
                <a:latin typeface="Corbel"/>
                <a:ea typeface="Corbel"/>
                <a:cs typeface="Corbel"/>
                <a:sym typeface="Corbel"/>
              </a:defRPr>
            </a:lvl4pPr>
            <a:lvl5pPr marL="0" lvl="4" indent="0" algn="r">
              <a:spcBef>
                <a:spcPts val="0"/>
              </a:spcBef>
              <a:buNone/>
              <a:defRPr sz="1200" b="0" i="0" u="none" strike="noStrike" cap="none">
                <a:solidFill>
                  <a:srgbClr val="FFFFFF"/>
                </a:solidFill>
                <a:latin typeface="Corbel"/>
                <a:ea typeface="Corbel"/>
                <a:cs typeface="Corbel"/>
                <a:sym typeface="Corbel"/>
              </a:defRPr>
            </a:lvl5pPr>
            <a:lvl6pPr marL="0" lvl="5" indent="0" algn="r">
              <a:spcBef>
                <a:spcPts val="0"/>
              </a:spcBef>
              <a:buNone/>
              <a:defRPr sz="1200" b="0" i="0" u="none" strike="noStrike" cap="none">
                <a:solidFill>
                  <a:srgbClr val="FFFFFF"/>
                </a:solidFill>
                <a:latin typeface="Corbel"/>
                <a:ea typeface="Corbel"/>
                <a:cs typeface="Corbel"/>
                <a:sym typeface="Corbel"/>
              </a:defRPr>
            </a:lvl6pPr>
            <a:lvl7pPr marL="0" lvl="6" indent="0" algn="r">
              <a:spcBef>
                <a:spcPts val="0"/>
              </a:spcBef>
              <a:buNone/>
              <a:defRPr sz="1200" b="0" i="0" u="none" strike="noStrike" cap="none">
                <a:solidFill>
                  <a:srgbClr val="FFFFFF"/>
                </a:solidFill>
                <a:latin typeface="Corbel"/>
                <a:ea typeface="Corbel"/>
                <a:cs typeface="Corbel"/>
                <a:sym typeface="Corbel"/>
              </a:defRPr>
            </a:lvl7pPr>
            <a:lvl8pPr marL="0" lvl="7" indent="0" algn="r">
              <a:spcBef>
                <a:spcPts val="0"/>
              </a:spcBef>
              <a:buNone/>
              <a:defRPr sz="1200" b="0" i="0" u="none" strike="noStrike" cap="none">
                <a:solidFill>
                  <a:srgbClr val="FFFFFF"/>
                </a:solidFill>
                <a:latin typeface="Corbel"/>
                <a:ea typeface="Corbel"/>
                <a:cs typeface="Corbel"/>
                <a:sym typeface="Corbel"/>
              </a:defRPr>
            </a:lvl8pPr>
            <a:lvl9pPr marL="0" lvl="8" indent="0" algn="r">
              <a:spcBef>
                <a:spcPts val="0"/>
              </a:spcBef>
              <a:buNone/>
              <a:defRPr sz="1200" b="0" i="0" u="none" strike="noStrike" cap="none">
                <a:solidFill>
                  <a:srgbClr val="FFFFFF"/>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cxnSp>
        <p:nvCxnSpPr>
          <p:cNvPr id="19" name="Google Shape;19;p4"/>
          <p:cNvCxnSpPr/>
          <p:nvPr/>
        </p:nvCxnSpPr>
        <p:spPr>
          <a:xfrm>
            <a:off x="1978660" y="3733800"/>
            <a:ext cx="8229601" cy="0"/>
          </a:xfrm>
          <a:prstGeom prst="straightConnector1">
            <a:avLst/>
          </a:prstGeom>
          <a:noFill/>
          <a:ln w="10000" cap="flat" cmpd="sng">
            <a:solidFill>
              <a:srgbClr val="FFFFFF"/>
            </a:solidFill>
            <a:prstDash val="solid"/>
            <a:round/>
            <a:headEnd type="none" w="sm" len="sm"/>
            <a:tailEnd type="none" w="sm" len="sm"/>
          </a:ln>
        </p:spPr>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2"/>
        <p:cNvGrpSpPr/>
        <p:nvPr/>
      </p:nvGrpSpPr>
      <p:grpSpPr>
        <a:xfrm>
          <a:off x="0" y="0"/>
          <a:ext cx="0" cy="0"/>
          <a:chOff x="0" y="0"/>
          <a:chExt cx="0" cy="0"/>
        </a:xfrm>
      </p:grpSpPr>
      <p:sp>
        <p:nvSpPr>
          <p:cNvPr id="73" name="Google Shape;73;p13"/>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13"/>
          <p:cNvSpPr txBox="1">
            <a:spLocks noGrp="1"/>
          </p:cNvSpPr>
          <p:nvPr>
            <p:ph type="body" idx="1"/>
          </p:nvPr>
        </p:nvSpPr>
        <p:spPr>
          <a:xfrm rot="5400000">
            <a:off x="4060136" y="-859736"/>
            <a:ext cx="4038600" cy="9872871"/>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75" name="Google Shape;75;p13"/>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6" name="Google Shape;76;p13"/>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7" name="Google Shape;77;p13"/>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8"/>
        <p:cNvGrpSpPr/>
        <p:nvPr/>
      </p:nvGrpSpPr>
      <p:grpSpPr>
        <a:xfrm>
          <a:off x="0" y="0"/>
          <a:ext cx="0" cy="0"/>
          <a:chOff x="0" y="0"/>
          <a:chExt cx="0" cy="0"/>
        </a:xfrm>
      </p:grpSpPr>
      <p:sp>
        <p:nvSpPr>
          <p:cNvPr id="79" name="Google Shape;79;p14"/>
          <p:cNvSpPr txBox="1">
            <a:spLocks noGrp="1"/>
          </p:cNvSpPr>
          <p:nvPr>
            <p:ph type="title"/>
          </p:nvPr>
        </p:nvSpPr>
        <p:spPr>
          <a:xfrm rot="5400000">
            <a:off x="7181850" y="2305050"/>
            <a:ext cx="5410200" cy="23241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0" name="Google Shape;80;p14"/>
          <p:cNvSpPr txBox="1">
            <a:spLocks noGrp="1"/>
          </p:cNvSpPr>
          <p:nvPr>
            <p:ph type="body" idx="1"/>
          </p:nvPr>
        </p:nvSpPr>
        <p:spPr>
          <a:xfrm rot="5400000">
            <a:off x="2152650" y="-247650"/>
            <a:ext cx="5410200" cy="74295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81" name="Google Shape;81;p14"/>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2" name="Google Shape;82;p14"/>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3" name="Google Shape;83;p14"/>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2" name="Google Shape;22;p5"/>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lvl="0" indent="-320040" algn="l">
              <a:lnSpc>
                <a:spcPct val="90000"/>
              </a:lnSpc>
              <a:spcBef>
                <a:spcPts val="1400"/>
              </a:spcBef>
              <a:spcAft>
                <a:spcPts val="0"/>
              </a:spcAft>
              <a:buSzPts val="1440"/>
              <a:buChar char="•"/>
              <a:defRPr/>
            </a:lvl1pPr>
            <a:lvl2pPr marL="914400" lvl="1" indent="-320040" algn="l">
              <a:lnSpc>
                <a:spcPct val="90000"/>
              </a:lnSpc>
              <a:spcBef>
                <a:spcPts val="200"/>
              </a:spcBef>
              <a:spcAft>
                <a:spcPts val="0"/>
              </a:spcAft>
              <a:buSzPts val="1440"/>
              <a:buChar char="•"/>
              <a:defRPr/>
            </a:lvl2pPr>
            <a:lvl3pPr marL="1371600" lvl="2" indent="-320039" algn="l">
              <a:lnSpc>
                <a:spcPct val="90000"/>
              </a:lnSpc>
              <a:spcBef>
                <a:spcPts val="400"/>
              </a:spcBef>
              <a:spcAft>
                <a:spcPts val="0"/>
              </a:spcAft>
              <a:buSzPts val="1440"/>
              <a:buChar char="•"/>
              <a:defRPr/>
            </a:lvl3pPr>
            <a:lvl4pPr marL="1828800" lvl="3" indent="-320039" algn="l">
              <a:lnSpc>
                <a:spcPct val="90000"/>
              </a:lnSpc>
              <a:spcBef>
                <a:spcPts val="400"/>
              </a:spcBef>
              <a:spcAft>
                <a:spcPts val="0"/>
              </a:spcAft>
              <a:buSzPts val="1440"/>
              <a:buChar char="•"/>
              <a:defRPr/>
            </a:lvl4pPr>
            <a:lvl5pPr marL="2286000" lvl="4" indent="-320039" algn="l">
              <a:lnSpc>
                <a:spcPct val="90000"/>
              </a:lnSpc>
              <a:spcBef>
                <a:spcPts val="400"/>
              </a:spcBef>
              <a:spcAft>
                <a:spcPts val="0"/>
              </a:spcAft>
              <a:buSzPts val="1440"/>
              <a:buChar char="•"/>
              <a:defRPr/>
            </a:lvl5pPr>
            <a:lvl6pPr marL="2743200" lvl="5" indent="-320039" algn="l">
              <a:lnSpc>
                <a:spcPct val="90000"/>
              </a:lnSpc>
              <a:spcBef>
                <a:spcPts val="400"/>
              </a:spcBef>
              <a:spcAft>
                <a:spcPts val="0"/>
              </a:spcAft>
              <a:buSzPts val="1440"/>
              <a:buChar char="•"/>
              <a:defRPr/>
            </a:lvl6pPr>
            <a:lvl7pPr marL="3200400" lvl="6" indent="-320039" algn="l">
              <a:lnSpc>
                <a:spcPct val="90000"/>
              </a:lnSpc>
              <a:spcBef>
                <a:spcPts val="400"/>
              </a:spcBef>
              <a:spcAft>
                <a:spcPts val="0"/>
              </a:spcAft>
              <a:buSzPts val="1440"/>
              <a:buChar char="•"/>
              <a:defRPr/>
            </a:lvl7pPr>
            <a:lvl8pPr marL="3657600" lvl="7" indent="-320040" algn="l">
              <a:lnSpc>
                <a:spcPct val="90000"/>
              </a:lnSpc>
              <a:spcBef>
                <a:spcPts val="400"/>
              </a:spcBef>
              <a:spcAft>
                <a:spcPts val="0"/>
              </a:spcAft>
              <a:buSzPts val="1440"/>
              <a:buChar char="•"/>
              <a:defRPr/>
            </a:lvl8pPr>
            <a:lvl9pPr marL="4114800" lvl="8" indent="-320040" algn="l">
              <a:lnSpc>
                <a:spcPct val="90000"/>
              </a:lnSpc>
              <a:spcBef>
                <a:spcPts val="400"/>
              </a:spcBef>
              <a:spcAft>
                <a:spcPts val="400"/>
              </a:spcAft>
              <a:buSzPts val="1440"/>
              <a:buChar char="•"/>
              <a:defRPr/>
            </a:lvl9pPr>
          </a:lstStyle>
          <a:p>
            <a:endParaRPr/>
          </a:p>
        </p:txBody>
      </p:sp>
      <p:sp>
        <p:nvSpPr>
          <p:cNvPr id="23" name="Google Shape;23;p5"/>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4" name="Google Shape;24;p5"/>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5" name="Google Shape;25;p5"/>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6"/>
        <p:cNvGrpSpPr/>
        <p:nvPr/>
      </p:nvGrpSpPr>
      <p:grpSpPr>
        <a:xfrm>
          <a:off x="0" y="0"/>
          <a:ext cx="0" cy="0"/>
          <a:chOff x="0" y="0"/>
          <a:chExt cx="0" cy="0"/>
        </a:xfrm>
      </p:grpSpPr>
      <p:sp>
        <p:nvSpPr>
          <p:cNvPr id="27" name="Google Shape;27;p6"/>
          <p:cNvSpPr txBox="1">
            <a:spLocks noGrp="1"/>
          </p:cNvSpPr>
          <p:nvPr>
            <p:ph type="title"/>
          </p:nvPr>
        </p:nvSpPr>
        <p:spPr>
          <a:xfrm>
            <a:off x="1106424" y="1173575"/>
            <a:ext cx="9966960" cy="2926080"/>
          </a:xfrm>
          <a:prstGeom prst="rect">
            <a:avLst/>
          </a:prstGeom>
          <a:noFill/>
          <a:ln>
            <a:noFill/>
          </a:ln>
        </p:spPr>
        <p:txBody>
          <a:bodyPr spcFirstLastPara="1" wrap="square" lIns="91425" tIns="45700" rIns="91425" bIns="45700" anchor="b" anchorCtr="0">
            <a:noAutofit/>
          </a:bodyPr>
          <a:lstStyle>
            <a:lvl1pPr lvl="0" algn="ctr">
              <a:lnSpc>
                <a:spcPct val="85000"/>
              </a:lnSpc>
              <a:spcBef>
                <a:spcPts val="0"/>
              </a:spcBef>
              <a:spcAft>
                <a:spcPts val="0"/>
              </a:spcAft>
              <a:buClr>
                <a:schemeClr val="accent1"/>
              </a:buClr>
              <a:buSzPts val="7200"/>
              <a:buFont typeface="Corbel"/>
              <a:buNone/>
              <a:defRPr sz="7200" b="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8" name="Google Shape;28;p6"/>
          <p:cNvSpPr txBox="1">
            <a:spLocks noGrp="1"/>
          </p:cNvSpPr>
          <p:nvPr>
            <p:ph type="body" idx="1"/>
          </p:nvPr>
        </p:nvSpPr>
        <p:spPr>
          <a:xfrm>
            <a:off x="1709928" y="4154520"/>
            <a:ext cx="8769096" cy="1363806"/>
          </a:xfrm>
          <a:prstGeom prst="rect">
            <a:avLst/>
          </a:prstGeom>
          <a:noFill/>
          <a:ln>
            <a:noFill/>
          </a:ln>
        </p:spPr>
        <p:txBody>
          <a:bodyPr spcFirstLastPara="1" wrap="square" lIns="91425" tIns="45700" rIns="91425" bIns="45700" anchor="t" anchorCtr="0">
            <a:normAutofit/>
          </a:bodyPr>
          <a:lstStyle>
            <a:lvl1pPr marL="457200" lvl="0" indent="-228600" algn="ctr">
              <a:lnSpc>
                <a:spcPct val="90000"/>
              </a:lnSpc>
              <a:spcBef>
                <a:spcPts val="1400"/>
              </a:spcBef>
              <a:spcAft>
                <a:spcPts val="0"/>
              </a:spcAft>
              <a:buSzPts val="1760"/>
              <a:buNone/>
              <a:defRPr sz="2200">
                <a:solidFill>
                  <a:schemeClr val="accent1"/>
                </a:solidFill>
              </a:defRPr>
            </a:lvl1pPr>
            <a:lvl2pPr marL="914400" lvl="1" indent="-228600" algn="l">
              <a:lnSpc>
                <a:spcPct val="90000"/>
              </a:lnSpc>
              <a:spcBef>
                <a:spcPts val="200"/>
              </a:spcBef>
              <a:spcAft>
                <a:spcPts val="0"/>
              </a:spcAft>
              <a:buSzPts val="1440"/>
              <a:buNone/>
              <a:defRPr sz="1800">
                <a:solidFill>
                  <a:srgbClr val="888888"/>
                </a:solidFill>
              </a:defRPr>
            </a:lvl2pPr>
            <a:lvl3pPr marL="1371600" lvl="2" indent="-228600" algn="l">
              <a:lnSpc>
                <a:spcPct val="90000"/>
              </a:lnSpc>
              <a:spcBef>
                <a:spcPts val="400"/>
              </a:spcBef>
              <a:spcAft>
                <a:spcPts val="0"/>
              </a:spcAft>
              <a:buSzPts val="1280"/>
              <a:buNone/>
              <a:defRPr sz="1600">
                <a:solidFill>
                  <a:srgbClr val="888888"/>
                </a:solidFill>
              </a:defRPr>
            </a:lvl3pPr>
            <a:lvl4pPr marL="1828800" lvl="3" indent="-228600" algn="l">
              <a:lnSpc>
                <a:spcPct val="90000"/>
              </a:lnSpc>
              <a:spcBef>
                <a:spcPts val="400"/>
              </a:spcBef>
              <a:spcAft>
                <a:spcPts val="0"/>
              </a:spcAft>
              <a:buSzPts val="1120"/>
              <a:buNone/>
              <a:defRPr sz="1400">
                <a:solidFill>
                  <a:srgbClr val="888888"/>
                </a:solidFill>
              </a:defRPr>
            </a:lvl4pPr>
            <a:lvl5pPr marL="2286000" lvl="4" indent="-228600" algn="l">
              <a:lnSpc>
                <a:spcPct val="90000"/>
              </a:lnSpc>
              <a:spcBef>
                <a:spcPts val="400"/>
              </a:spcBef>
              <a:spcAft>
                <a:spcPts val="0"/>
              </a:spcAft>
              <a:buSzPts val="1120"/>
              <a:buNone/>
              <a:defRPr sz="1400">
                <a:solidFill>
                  <a:srgbClr val="888888"/>
                </a:solidFill>
              </a:defRPr>
            </a:lvl5pPr>
            <a:lvl6pPr marL="2743200" lvl="5" indent="-228600" algn="l">
              <a:lnSpc>
                <a:spcPct val="90000"/>
              </a:lnSpc>
              <a:spcBef>
                <a:spcPts val="400"/>
              </a:spcBef>
              <a:spcAft>
                <a:spcPts val="0"/>
              </a:spcAft>
              <a:buSzPts val="1120"/>
              <a:buNone/>
              <a:defRPr sz="1400">
                <a:solidFill>
                  <a:srgbClr val="888888"/>
                </a:solidFill>
              </a:defRPr>
            </a:lvl6pPr>
            <a:lvl7pPr marL="3200400" lvl="6" indent="-228600" algn="l">
              <a:lnSpc>
                <a:spcPct val="90000"/>
              </a:lnSpc>
              <a:spcBef>
                <a:spcPts val="400"/>
              </a:spcBef>
              <a:spcAft>
                <a:spcPts val="0"/>
              </a:spcAft>
              <a:buSzPts val="1120"/>
              <a:buNone/>
              <a:defRPr sz="1400">
                <a:solidFill>
                  <a:srgbClr val="888888"/>
                </a:solidFill>
              </a:defRPr>
            </a:lvl7pPr>
            <a:lvl8pPr marL="3657600" lvl="7" indent="-228600" algn="l">
              <a:lnSpc>
                <a:spcPct val="90000"/>
              </a:lnSpc>
              <a:spcBef>
                <a:spcPts val="400"/>
              </a:spcBef>
              <a:spcAft>
                <a:spcPts val="0"/>
              </a:spcAft>
              <a:buSzPts val="1120"/>
              <a:buNone/>
              <a:defRPr sz="1400">
                <a:solidFill>
                  <a:srgbClr val="888888"/>
                </a:solidFill>
              </a:defRPr>
            </a:lvl8pPr>
            <a:lvl9pPr marL="4114800" lvl="8" indent="-228600" algn="l">
              <a:lnSpc>
                <a:spcPct val="90000"/>
              </a:lnSpc>
              <a:spcBef>
                <a:spcPts val="400"/>
              </a:spcBef>
              <a:spcAft>
                <a:spcPts val="400"/>
              </a:spcAft>
              <a:buSzPts val="1120"/>
              <a:buNone/>
              <a:defRPr sz="1400">
                <a:solidFill>
                  <a:srgbClr val="888888"/>
                </a:solidFill>
              </a:defRPr>
            </a:lvl9pPr>
          </a:lstStyle>
          <a:p>
            <a:endParaRPr/>
          </a:p>
        </p:txBody>
      </p:sp>
      <p:sp>
        <p:nvSpPr>
          <p:cNvPr id="29" name="Google Shape;29;p6"/>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0" name="Google Shape;30;p6"/>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1" name="Google Shape;31;p6"/>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cxnSp>
        <p:nvCxnSpPr>
          <p:cNvPr id="32" name="Google Shape;32;p6"/>
          <p:cNvCxnSpPr/>
          <p:nvPr/>
        </p:nvCxnSpPr>
        <p:spPr>
          <a:xfrm>
            <a:off x="1981200" y="4020408"/>
            <a:ext cx="8229601" cy="0"/>
          </a:xfrm>
          <a:prstGeom prst="straightConnector1">
            <a:avLst/>
          </a:prstGeom>
          <a:noFill/>
          <a:ln w="10000" cap="flat" cmpd="sng">
            <a:solidFill>
              <a:schemeClr val="accent1"/>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7"/>
          <p:cNvSpPr txBox="1">
            <a:spLocks noGrp="1"/>
          </p:cNvSpPr>
          <p:nvPr>
            <p:ph type="body" idx="1"/>
          </p:nvPr>
        </p:nvSpPr>
        <p:spPr>
          <a:xfrm>
            <a:off x="1143000" y="2057399"/>
            <a:ext cx="4754880" cy="402336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36" name="Google Shape;36;p7"/>
          <p:cNvSpPr txBox="1">
            <a:spLocks noGrp="1"/>
          </p:cNvSpPr>
          <p:nvPr>
            <p:ph type="body" idx="2"/>
          </p:nvPr>
        </p:nvSpPr>
        <p:spPr>
          <a:xfrm>
            <a:off x="6267612" y="2057400"/>
            <a:ext cx="4754880" cy="402336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37" name="Google Shape;37;p7"/>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7"/>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9" name="Google Shape;39;p7"/>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40"/>
        <p:cNvGrpSpPr/>
        <p:nvPr/>
      </p:nvGrpSpPr>
      <p:grpSpPr>
        <a:xfrm>
          <a:off x="0" y="0"/>
          <a:ext cx="0" cy="0"/>
          <a:chOff x="0" y="0"/>
          <a:chExt cx="0" cy="0"/>
        </a:xfrm>
      </p:grpSpPr>
      <p:sp>
        <p:nvSpPr>
          <p:cNvPr id="41" name="Google Shape;41;p8"/>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2" name="Google Shape;42;p8"/>
          <p:cNvSpPr txBox="1">
            <a:spLocks noGrp="1"/>
          </p:cNvSpPr>
          <p:nvPr>
            <p:ph type="body" idx="1"/>
          </p:nvPr>
        </p:nvSpPr>
        <p:spPr>
          <a:xfrm>
            <a:off x="1143000" y="2001511"/>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3" name="Google Shape;43;p8"/>
          <p:cNvSpPr txBox="1">
            <a:spLocks noGrp="1"/>
          </p:cNvSpPr>
          <p:nvPr>
            <p:ph type="body" idx="2"/>
          </p:nvPr>
        </p:nvSpPr>
        <p:spPr>
          <a:xfrm>
            <a:off x="1143000" y="2721483"/>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4" name="Google Shape;44;p8"/>
          <p:cNvSpPr txBox="1">
            <a:spLocks noGrp="1"/>
          </p:cNvSpPr>
          <p:nvPr>
            <p:ph type="body" idx="3"/>
          </p:nvPr>
        </p:nvSpPr>
        <p:spPr>
          <a:xfrm>
            <a:off x="6269173" y="1999032"/>
            <a:ext cx="4754880" cy="777240"/>
          </a:xfrm>
          <a:prstGeom prst="rect">
            <a:avLst/>
          </a:prstGeom>
          <a:noFill/>
          <a:ln>
            <a:noFill/>
          </a:ln>
        </p:spPr>
        <p:txBody>
          <a:bodyPr spcFirstLastPara="1" wrap="square" lIns="91425" tIns="45700" rIns="91425" bIns="45700" anchor="ctr" anchorCtr="0">
            <a:normAutofit/>
          </a:bodyPr>
          <a:lstStyle>
            <a:lvl1pPr marL="457200" lvl="0" indent="-228600" algn="l">
              <a:lnSpc>
                <a:spcPct val="90000"/>
              </a:lnSpc>
              <a:spcBef>
                <a:spcPts val="0"/>
              </a:spcBef>
              <a:spcAft>
                <a:spcPts val="0"/>
              </a:spcAft>
              <a:buSzPts val="1920"/>
              <a:buNone/>
              <a:defRPr sz="2400" b="1"/>
            </a:lvl1pPr>
            <a:lvl2pPr marL="914400" lvl="1" indent="-228600" algn="l">
              <a:lnSpc>
                <a:spcPct val="90000"/>
              </a:lnSpc>
              <a:spcBef>
                <a:spcPts val="200"/>
              </a:spcBef>
              <a:spcAft>
                <a:spcPts val="0"/>
              </a:spcAft>
              <a:buSzPts val="1600"/>
              <a:buNone/>
              <a:defRPr sz="2000" b="1"/>
            </a:lvl2pPr>
            <a:lvl3pPr marL="1371600" lvl="2" indent="-228600" algn="l">
              <a:lnSpc>
                <a:spcPct val="90000"/>
              </a:lnSpc>
              <a:spcBef>
                <a:spcPts val="400"/>
              </a:spcBef>
              <a:spcAft>
                <a:spcPts val="0"/>
              </a:spcAft>
              <a:buSzPts val="1440"/>
              <a:buNone/>
              <a:defRPr sz="1800" b="1"/>
            </a:lvl3pPr>
            <a:lvl4pPr marL="1828800" lvl="3" indent="-228600" algn="l">
              <a:lnSpc>
                <a:spcPct val="90000"/>
              </a:lnSpc>
              <a:spcBef>
                <a:spcPts val="400"/>
              </a:spcBef>
              <a:spcAft>
                <a:spcPts val="0"/>
              </a:spcAft>
              <a:buSzPts val="1280"/>
              <a:buNone/>
              <a:defRPr sz="1600" b="1"/>
            </a:lvl4pPr>
            <a:lvl5pPr marL="2286000" lvl="4" indent="-228600" algn="l">
              <a:lnSpc>
                <a:spcPct val="90000"/>
              </a:lnSpc>
              <a:spcBef>
                <a:spcPts val="400"/>
              </a:spcBef>
              <a:spcAft>
                <a:spcPts val="0"/>
              </a:spcAft>
              <a:buSzPts val="1280"/>
              <a:buNone/>
              <a:defRPr sz="1600" b="1"/>
            </a:lvl5pPr>
            <a:lvl6pPr marL="2743200" lvl="5" indent="-228600" algn="l">
              <a:lnSpc>
                <a:spcPct val="90000"/>
              </a:lnSpc>
              <a:spcBef>
                <a:spcPts val="400"/>
              </a:spcBef>
              <a:spcAft>
                <a:spcPts val="0"/>
              </a:spcAft>
              <a:buSzPts val="1280"/>
              <a:buNone/>
              <a:defRPr sz="1600" b="1"/>
            </a:lvl6pPr>
            <a:lvl7pPr marL="3200400" lvl="6" indent="-228600" algn="l">
              <a:lnSpc>
                <a:spcPct val="90000"/>
              </a:lnSpc>
              <a:spcBef>
                <a:spcPts val="400"/>
              </a:spcBef>
              <a:spcAft>
                <a:spcPts val="0"/>
              </a:spcAft>
              <a:buSzPts val="1280"/>
              <a:buNone/>
              <a:defRPr sz="1600" b="1"/>
            </a:lvl7pPr>
            <a:lvl8pPr marL="3657600" lvl="7" indent="-228600" algn="l">
              <a:lnSpc>
                <a:spcPct val="90000"/>
              </a:lnSpc>
              <a:spcBef>
                <a:spcPts val="400"/>
              </a:spcBef>
              <a:spcAft>
                <a:spcPts val="0"/>
              </a:spcAft>
              <a:buSzPts val="1280"/>
              <a:buNone/>
              <a:defRPr sz="1600" b="1"/>
            </a:lvl8pPr>
            <a:lvl9pPr marL="4114800" lvl="8" indent="-228600" algn="l">
              <a:lnSpc>
                <a:spcPct val="90000"/>
              </a:lnSpc>
              <a:spcBef>
                <a:spcPts val="400"/>
              </a:spcBef>
              <a:spcAft>
                <a:spcPts val="400"/>
              </a:spcAft>
              <a:buSzPts val="1280"/>
              <a:buNone/>
              <a:defRPr sz="1600" b="1"/>
            </a:lvl9pPr>
          </a:lstStyle>
          <a:p>
            <a:endParaRPr/>
          </a:p>
        </p:txBody>
      </p:sp>
      <p:sp>
        <p:nvSpPr>
          <p:cNvPr id="45" name="Google Shape;45;p8"/>
          <p:cNvSpPr txBox="1">
            <a:spLocks noGrp="1"/>
          </p:cNvSpPr>
          <p:nvPr>
            <p:ph type="body" idx="4"/>
          </p:nvPr>
        </p:nvSpPr>
        <p:spPr>
          <a:xfrm>
            <a:off x="6269173" y="2719322"/>
            <a:ext cx="4754880" cy="3383280"/>
          </a:xfrm>
          <a:prstGeom prst="rect">
            <a:avLst/>
          </a:prstGeom>
          <a:noFill/>
          <a:ln>
            <a:noFill/>
          </a:ln>
        </p:spPr>
        <p:txBody>
          <a:bodyPr spcFirstLastPara="1" wrap="square" lIns="91425" tIns="45700" rIns="91425" bIns="45700" anchor="t" anchorCtr="0">
            <a:normAutofit/>
          </a:bodyPr>
          <a:lstStyle>
            <a:lvl1pPr marL="457200" lvl="0" indent="-340360" algn="l">
              <a:lnSpc>
                <a:spcPct val="90000"/>
              </a:lnSpc>
              <a:spcBef>
                <a:spcPts val="1400"/>
              </a:spcBef>
              <a:spcAft>
                <a:spcPts val="0"/>
              </a:spcAft>
              <a:buSzPts val="1760"/>
              <a:buChar char="•"/>
              <a:defRPr sz="2200"/>
            </a:lvl1pPr>
            <a:lvl2pPr marL="914400" lvl="1" indent="-330200" algn="l">
              <a:lnSpc>
                <a:spcPct val="90000"/>
              </a:lnSpc>
              <a:spcBef>
                <a:spcPts val="200"/>
              </a:spcBef>
              <a:spcAft>
                <a:spcPts val="0"/>
              </a:spcAft>
              <a:buSzPts val="1600"/>
              <a:buChar char="•"/>
              <a:defRPr sz="2000"/>
            </a:lvl2pPr>
            <a:lvl3pPr marL="1371600" lvl="2" indent="-320039" algn="l">
              <a:lnSpc>
                <a:spcPct val="90000"/>
              </a:lnSpc>
              <a:spcBef>
                <a:spcPts val="400"/>
              </a:spcBef>
              <a:spcAft>
                <a:spcPts val="0"/>
              </a:spcAft>
              <a:buSzPts val="1440"/>
              <a:buChar char="•"/>
              <a:defRPr sz="1800"/>
            </a:lvl3pPr>
            <a:lvl4pPr marL="1828800" lvl="3" indent="-309880" algn="l">
              <a:lnSpc>
                <a:spcPct val="90000"/>
              </a:lnSpc>
              <a:spcBef>
                <a:spcPts val="400"/>
              </a:spcBef>
              <a:spcAft>
                <a:spcPts val="0"/>
              </a:spcAft>
              <a:buSzPts val="1280"/>
              <a:buChar char="•"/>
              <a:defRPr sz="1600"/>
            </a:lvl4pPr>
            <a:lvl5pPr marL="2286000" lvl="4" indent="-309879" algn="l">
              <a:lnSpc>
                <a:spcPct val="90000"/>
              </a:lnSpc>
              <a:spcBef>
                <a:spcPts val="400"/>
              </a:spcBef>
              <a:spcAft>
                <a:spcPts val="0"/>
              </a:spcAft>
              <a:buSzPts val="1280"/>
              <a:buChar char="•"/>
              <a:defRPr sz="1600"/>
            </a:lvl5pPr>
            <a:lvl6pPr marL="2743200" lvl="5" indent="-309879" algn="l">
              <a:lnSpc>
                <a:spcPct val="90000"/>
              </a:lnSpc>
              <a:spcBef>
                <a:spcPts val="400"/>
              </a:spcBef>
              <a:spcAft>
                <a:spcPts val="0"/>
              </a:spcAft>
              <a:buSzPts val="1280"/>
              <a:buChar char="•"/>
              <a:defRPr sz="1600"/>
            </a:lvl6pPr>
            <a:lvl7pPr marL="3200400" lvl="6" indent="-309879" algn="l">
              <a:lnSpc>
                <a:spcPct val="90000"/>
              </a:lnSpc>
              <a:spcBef>
                <a:spcPts val="400"/>
              </a:spcBef>
              <a:spcAft>
                <a:spcPts val="0"/>
              </a:spcAft>
              <a:buSzPts val="1280"/>
              <a:buChar char="•"/>
              <a:defRPr sz="1600"/>
            </a:lvl7pPr>
            <a:lvl8pPr marL="3657600" lvl="7" indent="-309879" algn="l">
              <a:lnSpc>
                <a:spcPct val="90000"/>
              </a:lnSpc>
              <a:spcBef>
                <a:spcPts val="400"/>
              </a:spcBef>
              <a:spcAft>
                <a:spcPts val="0"/>
              </a:spcAft>
              <a:buSzPts val="1280"/>
              <a:buChar char="•"/>
              <a:defRPr sz="1600"/>
            </a:lvl8pPr>
            <a:lvl9pPr marL="4114800" lvl="8" indent="-309879" algn="l">
              <a:lnSpc>
                <a:spcPct val="90000"/>
              </a:lnSpc>
              <a:spcBef>
                <a:spcPts val="400"/>
              </a:spcBef>
              <a:spcAft>
                <a:spcPts val="400"/>
              </a:spcAft>
              <a:buSzPts val="1280"/>
              <a:buChar char="•"/>
              <a:defRPr sz="1600"/>
            </a:lvl9pPr>
          </a:lstStyle>
          <a:p>
            <a:endParaRPr/>
          </a:p>
        </p:txBody>
      </p:sp>
      <p:sp>
        <p:nvSpPr>
          <p:cNvPr id="46" name="Google Shape;46;p8"/>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7" name="Google Shape;47;p8"/>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8" name="Google Shape;48;p8"/>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9"/>
        <p:cNvGrpSpPr/>
        <p:nvPr/>
      </p:nvGrpSpPr>
      <p:grpSpPr>
        <a:xfrm>
          <a:off x="0" y="0"/>
          <a:ext cx="0" cy="0"/>
          <a:chOff x="0" y="0"/>
          <a:chExt cx="0" cy="0"/>
        </a:xfrm>
      </p:grpSpPr>
      <p:sp>
        <p:nvSpPr>
          <p:cNvPr id="50" name="Google Shape;50;p9"/>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accent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1" name="Google Shape;51;p9"/>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2" name="Google Shape;52;p9"/>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3" name="Google Shape;53;p9"/>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4"/>
        <p:cNvGrpSpPr/>
        <p:nvPr/>
      </p:nvGrpSpPr>
      <p:grpSpPr>
        <a:xfrm>
          <a:off x="0" y="0"/>
          <a:ext cx="0" cy="0"/>
          <a:chOff x="0" y="0"/>
          <a:chExt cx="0" cy="0"/>
        </a:xfrm>
      </p:grpSpPr>
      <p:sp>
        <p:nvSpPr>
          <p:cNvPr id="55" name="Google Shape;55;p10"/>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6" name="Google Shape;56;p10"/>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7" name="Google Shape;57;p10"/>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8"/>
        <p:cNvGrpSpPr/>
        <p:nvPr/>
      </p:nvGrpSpPr>
      <p:grpSpPr>
        <a:xfrm>
          <a:off x="0" y="0"/>
          <a:ext cx="0" cy="0"/>
          <a:chOff x="0" y="0"/>
          <a:chExt cx="0" cy="0"/>
        </a:xfrm>
      </p:grpSpPr>
      <p:sp>
        <p:nvSpPr>
          <p:cNvPr id="59" name="Google Shape;59;p11"/>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0" name="Google Shape;60;p11"/>
          <p:cNvSpPr txBox="1">
            <a:spLocks noGrp="1"/>
          </p:cNvSpPr>
          <p:nvPr>
            <p:ph type="body" idx="1"/>
          </p:nvPr>
        </p:nvSpPr>
        <p:spPr>
          <a:xfrm>
            <a:off x="5852159" y="1097280"/>
            <a:ext cx="5212080" cy="4663440"/>
          </a:xfrm>
          <a:prstGeom prst="rect">
            <a:avLst/>
          </a:prstGeom>
          <a:noFill/>
          <a:ln>
            <a:noFill/>
          </a:ln>
        </p:spPr>
        <p:txBody>
          <a:bodyPr spcFirstLastPara="1" wrap="square" lIns="91425" tIns="45700" rIns="91425" bIns="45700" anchor="t" anchorCtr="0">
            <a:normAutofit/>
          </a:bodyPr>
          <a:lstStyle>
            <a:lvl1pPr marL="457200" lvl="0" indent="-391160" algn="l">
              <a:lnSpc>
                <a:spcPct val="90000"/>
              </a:lnSpc>
              <a:spcBef>
                <a:spcPts val="1400"/>
              </a:spcBef>
              <a:spcAft>
                <a:spcPts val="0"/>
              </a:spcAft>
              <a:buSzPts val="2560"/>
              <a:buChar char="•"/>
              <a:defRPr sz="3200"/>
            </a:lvl1pPr>
            <a:lvl2pPr marL="914400" lvl="1" indent="-370840" algn="l">
              <a:lnSpc>
                <a:spcPct val="90000"/>
              </a:lnSpc>
              <a:spcBef>
                <a:spcPts val="200"/>
              </a:spcBef>
              <a:spcAft>
                <a:spcPts val="0"/>
              </a:spcAft>
              <a:buSzPts val="2240"/>
              <a:buChar char="•"/>
              <a:defRPr sz="2800"/>
            </a:lvl2pPr>
            <a:lvl3pPr marL="1371600" lvl="2" indent="-350519" algn="l">
              <a:lnSpc>
                <a:spcPct val="90000"/>
              </a:lnSpc>
              <a:spcBef>
                <a:spcPts val="400"/>
              </a:spcBef>
              <a:spcAft>
                <a:spcPts val="0"/>
              </a:spcAft>
              <a:buSzPts val="1920"/>
              <a:buChar char="•"/>
              <a:defRPr sz="2400"/>
            </a:lvl3pPr>
            <a:lvl4pPr marL="1828800" lvl="3" indent="-330200" algn="l">
              <a:lnSpc>
                <a:spcPct val="90000"/>
              </a:lnSpc>
              <a:spcBef>
                <a:spcPts val="400"/>
              </a:spcBef>
              <a:spcAft>
                <a:spcPts val="0"/>
              </a:spcAft>
              <a:buSzPts val="1600"/>
              <a:buChar char="•"/>
              <a:defRPr sz="2000"/>
            </a:lvl4pPr>
            <a:lvl5pPr marL="2286000" lvl="4" indent="-330200" algn="l">
              <a:lnSpc>
                <a:spcPct val="90000"/>
              </a:lnSpc>
              <a:spcBef>
                <a:spcPts val="400"/>
              </a:spcBef>
              <a:spcAft>
                <a:spcPts val="0"/>
              </a:spcAft>
              <a:buSzPts val="1600"/>
              <a:buChar char="•"/>
              <a:defRPr sz="2000"/>
            </a:lvl5pPr>
            <a:lvl6pPr marL="2743200" lvl="5" indent="-330200" algn="l">
              <a:lnSpc>
                <a:spcPct val="90000"/>
              </a:lnSpc>
              <a:spcBef>
                <a:spcPts val="400"/>
              </a:spcBef>
              <a:spcAft>
                <a:spcPts val="0"/>
              </a:spcAft>
              <a:buSzPts val="1600"/>
              <a:buChar char="•"/>
              <a:defRPr sz="2000"/>
            </a:lvl6pPr>
            <a:lvl7pPr marL="3200400" lvl="6" indent="-330200" algn="l">
              <a:lnSpc>
                <a:spcPct val="90000"/>
              </a:lnSpc>
              <a:spcBef>
                <a:spcPts val="400"/>
              </a:spcBef>
              <a:spcAft>
                <a:spcPts val="0"/>
              </a:spcAft>
              <a:buSzPts val="1600"/>
              <a:buChar char="•"/>
              <a:defRPr sz="2000"/>
            </a:lvl7pPr>
            <a:lvl8pPr marL="3657600" lvl="7" indent="-330200" algn="l">
              <a:lnSpc>
                <a:spcPct val="90000"/>
              </a:lnSpc>
              <a:spcBef>
                <a:spcPts val="400"/>
              </a:spcBef>
              <a:spcAft>
                <a:spcPts val="0"/>
              </a:spcAft>
              <a:buSzPts val="1600"/>
              <a:buChar char="•"/>
              <a:defRPr sz="2000"/>
            </a:lvl8pPr>
            <a:lvl9pPr marL="4114800" lvl="8" indent="-330200" algn="l">
              <a:lnSpc>
                <a:spcPct val="90000"/>
              </a:lnSpc>
              <a:spcBef>
                <a:spcPts val="400"/>
              </a:spcBef>
              <a:spcAft>
                <a:spcPts val="400"/>
              </a:spcAft>
              <a:buSzPts val="1600"/>
              <a:buChar char="•"/>
              <a:defRPr sz="2000"/>
            </a:lvl9pPr>
          </a:lstStyle>
          <a:p>
            <a:endParaRPr/>
          </a:p>
        </p:txBody>
      </p:sp>
      <p:sp>
        <p:nvSpPr>
          <p:cNvPr id="61" name="Google Shape;61;p11"/>
          <p:cNvSpPr txBox="1">
            <a:spLocks noGrp="1"/>
          </p:cNvSpPr>
          <p:nvPr>
            <p:ph type="body" idx="2"/>
          </p:nvPr>
        </p:nvSpPr>
        <p:spPr>
          <a:xfrm>
            <a:off x="1143000" y="2834640"/>
            <a:ext cx="3931920" cy="301752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2" name="Google Shape;62;p11"/>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3" name="Google Shape;63;p11"/>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4" name="Google Shape;64;p11"/>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5"/>
        <p:cNvGrpSpPr/>
        <p:nvPr/>
      </p:nvGrpSpPr>
      <p:grpSpPr>
        <a:xfrm>
          <a:off x="0" y="0"/>
          <a:ext cx="0" cy="0"/>
          <a:chOff x="0" y="0"/>
          <a:chExt cx="0" cy="0"/>
        </a:xfrm>
      </p:grpSpPr>
      <p:sp>
        <p:nvSpPr>
          <p:cNvPr id="66" name="Google Shape;66;p12"/>
          <p:cNvSpPr txBox="1">
            <a:spLocks noGrp="1"/>
          </p:cNvSpPr>
          <p:nvPr>
            <p:ph type="title"/>
          </p:nvPr>
        </p:nvSpPr>
        <p:spPr>
          <a:xfrm>
            <a:off x="1143000" y="1097280"/>
            <a:ext cx="3931920" cy="1737360"/>
          </a:xfrm>
          <a:prstGeom prst="rect">
            <a:avLst/>
          </a:prstGeom>
          <a:noFill/>
          <a:ln>
            <a:noFill/>
          </a:ln>
        </p:spPr>
        <p:txBody>
          <a:bodyPr spcFirstLastPara="1" wrap="square" lIns="91425" tIns="45700" rIns="91425" bIns="45700" anchor="b" anchorCtr="0">
            <a:noAutofit/>
          </a:bodyPr>
          <a:lstStyle>
            <a:lvl1pPr lvl="0" algn="l">
              <a:lnSpc>
                <a:spcPct val="90000"/>
              </a:lnSpc>
              <a:spcBef>
                <a:spcPts val="0"/>
              </a:spcBef>
              <a:spcAft>
                <a:spcPts val="0"/>
              </a:spcAft>
              <a:buClr>
                <a:schemeClr val="accent1"/>
              </a:buClr>
              <a:buSzPts val="4000"/>
              <a:buFont typeface="Corbel"/>
              <a:buNone/>
              <a:defRPr sz="4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7" name="Google Shape;67;p12"/>
          <p:cNvSpPr>
            <a:spLocks noGrp="1"/>
          </p:cNvSpPr>
          <p:nvPr>
            <p:ph type="pic" idx="2"/>
          </p:nvPr>
        </p:nvSpPr>
        <p:spPr>
          <a:xfrm>
            <a:off x="5413248" y="1069847"/>
            <a:ext cx="6099048" cy="4800600"/>
          </a:xfrm>
          <a:prstGeom prst="rect">
            <a:avLst/>
          </a:prstGeom>
          <a:noFill/>
          <a:ln>
            <a:noFill/>
          </a:ln>
        </p:spPr>
      </p:sp>
      <p:sp>
        <p:nvSpPr>
          <p:cNvPr id="68" name="Google Shape;68;p12"/>
          <p:cNvSpPr txBox="1">
            <a:spLocks noGrp="1"/>
          </p:cNvSpPr>
          <p:nvPr>
            <p:ph type="body" idx="1"/>
          </p:nvPr>
        </p:nvSpPr>
        <p:spPr>
          <a:xfrm>
            <a:off x="1143000" y="2834640"/>
            <a:ext cx="3931920" cy="288036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360"/>
              <a:buNone/>
              <a:defRPr sz="1700"/>
            </a:lvl1pPr>
            <a:lvl2pPr marL="914400" lvl="1" indent="-228600" algn="l">
              <a:lnSpc>
                <a:spcPct val="90000"/>
              </a:lnSpc>
              <a:spcBef>
                <a:spcPts val="200"/>
              </a:spcBef>
              <a:spcAft>
                <a:spcPts val="0"/>
              </a:spcAft>
              <a:buSzPts val="960"/>
              <a:buNone/>
              <a:defRPr sz="1200"/>
            </a:lvl2pPr>
            <a:lvl3pPr marL="1371600" lvl="2" indent="-228600" algn="l">
              <a:lnSpc>
                <a:spcPct val="90000"/>
              </a:lnSpc>
              <a:spcBef>
                <a:spcPts val="400"/>
              </a:spcBef>
              <a:spcAft>
                <a:spcPts val="0"/>
              </a:spcAft>
              <a:buSzPts val="800"/>
              <a:buNone/>
              <a:defRPr sz="1000"/>
            </a:lvl3pPr>
            <a:lvl4pPr marL="1828800" lvl="3" indent="-228600" algn="l">
              <a:lnSpc>
                <a:spcPct val="90000"/>
              </a:lnSpc>
              <a:spcBef>
                <a:spcPts val="400"/>
              </a:spcBef>
              <a:spcAft>
                <a:spcPts val="0"/>
              </a:spcAft>
              <a:buSzPts val="720"/>
              <a:buNone/>
              <a:defRPr sz="900"/>
            </a:lvl4pPr>
            <a:lvl5pPr marL="2286000" lvl="4" indent="-228600" algn="l">
              <a:lnSpc>
                <a:spcPct val="90000"/>
              </a:lnSpc>
              <a:spcBef>
                <a:spcPts val="400"/>
              </a:spcBef>
              <a:spcAft>
                <a:spcPts val="0"/>
              </a:spcAft>
              <a:buSzPts val="720"/>
              <a:buNone/>
              <a:defRPr sz="900"/>
            </a:lvl5pPr>
            <a:lvl6pPr marL="2743200" lvl="5" indent="-228600" algn="l">
              <a:lnSpc>
                <a:spcPct val="90000"/>
              </a:lnSpc>
              <a:spcBef>
                <a:spcPts val="400"/>
              </a:spcBef>
              <a:spcAft>
                <a:spcPts val="0"/>
              </a:spcAft>
              <a:buSzPts val="720"/>
              <a:buNone/>
              <a:defRPr sz="900"/>
            </a:lvl6pPr>
            <a:lvl7pPr marL="3200400" lvl="6" indent="-228600" algn="l">
              <a:lnSpc>
                <a:spcPct val="90000"/>
              </a:lnSpc>
              <a:spcBef>
                <a:spcPts val="400"/>
              </a:spcBef>
              <a:spcAft>
                <a:spcPts val="0"/>
              </a:spcAft>
              <a:buSzPts val="720"/>
              <a:buNone/>
              <a:defRPr sz="900"/>
            </a:lvl7pPr>
            <a:lvl8pPr marL="3657600" lvl="7" indent="-228600" algn="l">
              <a:lnSpc>
                <a:spcPct val="90000"/>
              </a:lnSpc>
              <a:spcBef>
                <a:spcPts val="400"/>
              </a:spcBef>
              <a:spcAft>
                <a:spcPts val="0"/>
              </a:spcAft>
              <a:buSzPts val="720"/>
              <a:buNone/>
              <a:defRPr sz="900"/>
            </a:lvl8pPr>
            <a:lvl9pPr marL="4114800" lvl="8" indent="-228600" algn="l">
              <a:lnSpc>
                <a:spcPct val="90000"/>
              </a:lnSpc>
              <a:spcBef>
                <a:spcPts val="400"/>
              </a:spcBef>
              <a:spcAft>
                <a:spcPts val="400"/>
              </a:spcAft>
              <a:buSzPts val="720"/>
              <a:buNone/>
              <a:defRPr sz="900"/>
            </a:lvl9pPr>
          </a:lstStyle>
          <a:p>
            <a:endParaRPr/>
          </a:p>
        </p:txBody>
      </p:sp>
      <p:sp>
        <p:nvSpPr>
          <p:cNvPr id="69" name="Google Shape;69;p12"/>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0" name="Google Shape;70;p12"/>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1" name="Google Shape;71;p12"/>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Shape 5"/>
        <p:cNvGrpSpPr/>
        <p:nvPr/>
      </p:nvGrpSpPr>
      <p:grpSpPr>
        <a:xfrm>
          <a:off x="0" y="0"/>
          <a:ext cx="0" cy="0"/>
          <a:chOff x="0" y="0"/>
          <a:chExt cx="0" cy="0"/>
        </a:xfrm>
      </p:grpSpPr>
      <p:sp>
        <p:nvSpPr>
          <p:cNvPr id="6" name="Google Shape;6;p3"/>
          <p:cNvSpPr/>
          <p:nvPr/>
        </p:nvSpPr>
        <p:spPr>
          <a:xfrm>
            <a:off x="231140" y="243840"/>
            <a:ext cx="11724640" cy="6377939"/>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7;p3"/>
          <p:cNvSpPr txBox="1">
            <a:spLocks noGrp="1"/>
          </p:cNvSpPr>
          <p:nvPr>
            <p:ph type="title"/>
          </p:nvPr>
        </p:nvSpPr>
        <p:spPr>
          <a:xfrm>
            <a:off x="1143000" y="609600"/>
            <a:ext cx="9875520" cy="1356360"/>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accent1"/>
              </a:buClr>
              <a:buSzPts val="4400"/>
              <a:buFont typeface="Corbel"/>
              <a:buNone/>
              <a:defRPr sz="4400" b="0" i="0" u="none" strike="noStrike" cap="none">
                <a:solidFill>
                  <a:schemeClr val="accent1"/>
                </a:solidFill>
                <a:latin typeface="Corbel"/>
                <a:ea typeface="Corbel"/>
                <a:cs typeface="Corbel"/>
                <a:sym typeface="Corbe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8" name="Google Shape;8;p3"/>
          <p:cNvSpPr txBox="1">
            <a:spLocks noGrp="1"/>
          </p:cNvSpPr>
          <p:nvPr>
            <p:ph type="body" idx="1"/>
          </p:nvPr>
        </p:nvSpPr>
        <p:spPr>
          <a:xfrm>
            <a:off x="1143000" y="2057400"/>
            <a:ext cx="9872871" cy="4038600"/>
          </a:xfrm>
          <a:prstGeom prst="rect">
            <a:avLst/>
          </a:prstGeom>
          <a:noFill/>
          <a:ln>
            <a:noFill/>
          </a:ln>
        </p:spPr>
        <p:txBody>
          <a:bodyPr spcFirstLastPara="1" wrap="square" lIns="91425" tIns="45700" rIns="91425" bIns="45700" anchor="t" anchorCtr="0">
            <a:normAutofit/>
          </a:bodyPr>
          <a:lstStyle>
            <a:lvl1pPr marL="457200" marR="0" lvl="0" indent="-340360" algn="l" rtl="0">
              <a:lnSpc>
                <a:spcPct val="90000"/>
              </a:lnSpc>
              <a:spcBef>
                <a:spcPts val="1400"/>
              </a:spcBef>
              <a:spcAft>
                <a:spcPts val="0"/>
              </a:spcAft>
              <a:buClr>
                <a:schemeClr val="accent1"/>
              </a:buClr>
              <a:buSzPts val="1760"/>
              <a:buFont typeface="Corbel"/>
              <a:buChar char="•"/>
              <a:defRPr sz="2200" b="0" i="0" u="none" strike="noStrike" cap="none">
                <a:solidFill>
                  <a:schemeClr val="accent1"/>
                </a:solidFill>
                <a:latin typeface="Corbel"/>
                <a:ea typeface="Corbel"/>
                <a:cs typeface="Corbel"/>
                <a:sym typeface="Corbel"/>
              </a:defRPr>
            </a:lvl1pPr>
            <a:lvl2pPr marL="914400" marR="0" lvl="1" indent="-330200" algn="l" rtl="0">
              <a:lnSpc>
                <a:spcPct val="90000"/>
              </a:lnSpc>
              <a:spcBef>
                <a:spcPts val="200"/>
              </a:spcBef>
              <a:spcAft>
                <a:spcPts val="0"/>
              </a:spcAft>
              <a:buClr>
                <a:schemeClr val="accent1"/>
              </a:buClr>
              <a:buSzPts val="1600"/>
              <a:buFont typeface="Corbel"/>
              <a:buChar char="•"/>
              <a:defRPr sz="2000" b="0" i="0" u="none" strike="noStrike" cap="none">
                <a:solidFill>
                  <a:schemeClr val="accent1"/>
                </a:solidFill>
                <a:latin typeface="Corbel"/>
                <a:ea typeface="Corbel"/>
                <a:cs typeface="Corbel"/>
                <a:sym typeface="Corbel"/>
              </a:defRPr>
            </a:lvl2pPr>
            <a:lvl3pPr marL="1371600" marR="0" lvl="2" indent="-320039" algn="l" rtl="0">
              <a:lnSpc>
                <a:spcPct val="90000"/>
              </a:lnSpc>
              <a:spcBef>
                <a:spcPts val="400"/>
              </a:spcBef>
              <a:spcAft>
                <a:spcPts val="0"/>
              </a:spcAft>
              <a:buClr>
                <a:schemeClr val="accent1"/>
              </a:buClr>
              <a:buSzPts val="1440"/>
              <a:buFont typeface="Corbel"/>
              <a:buChar char="•"/>
              <a:defRPr sz="1800" b="0" i="0" u="none" strike="noStrike" cap="none">
                <a:solidFill>
                  <a:schemeClr val="accent1"/>
                </a:solidFill>
                <a:latin typeface="Corbel"/>
                <a:ea typeface="Corbel"/>
                <a:cs typeface="Corbel"/>
                <a:sym typeface="Corbel"/>
              </a:defRPr>
            </a:lvl3pPr>
            <a:lvl4pPr marL="1828800" marR="0" lvl="3" indent="-309880"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4pPr>
            <a:lvl5pPr marL="2286000" marR="0" lvl="4"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5pPr>
            <a:lvl6pPr marL="2743200" marR="0" lvl="5"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6pPr>
            <a:lvl7pPr marL="3200400" marR="0" lvl="6"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7pPr>
            <a:lvl8pPr marL="3657600" marR="0" lvl="7" indent="-309879" algn="l" rtl="0">
              <a:lnSpc>
                <a:spcPct val="90000"/>
              </a:lnSpc>
              <a:spcBef>
                <a:spcPts val="400"/>
              </a:spcBef>
              <a:spcAft>
                <a:spcPts val="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8pPr>
            <a:lvl9pPr marL="4114800" marR="0" lvl="8" indent="-309879" algn="l" rtl="0">
              <a:lnSpc>
                <a:spcPct val="90000"/>
              </a:lnSpc>
              <a:spcBef>
                <a:spcPts val="400"/>
              </a:spcBef>
              <a:spcAft>
                <a:spcPts val="400"/>
              </a:spcAft>
              <a:buClr>
                <a:schemeClr val="accent1"/>
              </a:buClr>
              <a:buSzPts val="1280"/>
              <a:buFont typeface="Corbel"/>
              <a:buChar char="•"/>
              <a:defRPr sz="1600" b="0" i="0" u="none" strike="noStrike" cap="none">
                <a:solidFill>
                  <a:schemeClr val="accent1"/>
                </a:solidFill>
                <a:latin typeface="Corbel"/>
                <a:ea typeface="Corbel"/>
                <a:cs typeface="Corbel"/>
                <a:sym typeface="Corbel"/>
              </a:defRPr>
            </a:lvl9pPr>
          </a:lstStyle>
          <a:p>
            <a:endParaRPr/>
          </a:p>
        </p:txBody>
      </p:sp>
      <p:sp>
        <p:nvSpPr>
          <p:cNvPr id="9" name="Google Shape;9;p3"/>
          <p:cNvSpPr txBox="1">
            <a:spLocks noGrp="1"/>
          </p:cNvSpPr>
          <p:nvPr>
            <p:ph type="dt" idx="10"/>
          </p:nvPr>
        </p:nvSpPr>
        <p:spPr>
          <a:xfrm>
            <a:off x="1142996" y="6223828"/>
            <a:ext cx="2329074"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0" name="Google Shape;10;p3"/>
          <p:cNvSpPr txBox="1">
            <a:spLocks noGrp="1"/>
          </p:cNvSpPr>
          <p:nvPr>
            <p:ph type="ftr" idx="11"/>
          </p:nvPr>
        </p:nvSpPr>
        <p:spPr>
          <a:xfrm>
            <a:off x="3949148" y="6223828"/>
            <a:ext cx="4717774"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chemeClr val="accent1"/>
                </a:solidFill>
                <a:latin typeface="Corbel"/>
                <a:ea typeface="Corbel"/>
                <a:cs typeface="Corbel"/>
                <a:sym typeface="Corbel"/>
              </a:defRPr>
            </a:lvl1pPr>
            <a:lvl2pPr marR="0" lvl="1" algn="l" rtl="0">
              <a:spcBef>
                <a:spcPts val="0"/>
              </a:spcBef>
              <a:spcAft>
                <a:spcPts val="0"/>
              </a:spcAft>
              <a:buSzPts val="1400"/>
              <a:buNone/>
              <a:defRPr sz="1800" b="0" i="0" u="none" strike="noStrike" cap="none">
                <a:solidFill>
                  <a:schemeClr val="dk1"/>
                </a:solidFill>
                <a:latin typeface="Corbel"/>
                <a:ea typeface="Corbel"/>
                <a:cs typeface="Corbel"/>
                <a:sym typeface="Corbel"/>
              </a:defRPr>
            </a:lvl2pPr>
            <a:lvl3pPr marR="0" lvl="2" algn="l" rtl="0">
              <a:spcBef>
                <a:spcPts val="0"/>
              </a:spcBef>
              <a:spcAft>
                <a:spcPts val="0"/>
              </a:spcAft>
              <a:buSzPts val="1400"/>
              <a:buNone/>
              <a:defRPr sz="1800" b="0" i="0" u="none" strike="noStrike" cap="none">
                <a:solidFill>
                  <a:schemeClr val="dk1"/>
                </a:solidFill>
                <a:latin typeface="Corbel"/>
                <a:ea typeface="Corbel"/>
                <a:cs typeface="Corbel"/>
                <a:sym typeface="Corbel"/>
              </a:defRPr>
            </a:lvl3pPr>
            <a:lvl4pPr marR="0" lvl="3" algn="l" rtl="0">
              <a:spcBef>
                <a:spcPts val="0"/>
              </a:spcBef>
              <a:spcAft>
                <a:spcPts val="0"/>
              </a:spcAft>
              <a:buSzPts val="1400"/>
              <a:buNone/>
              <a:defRPr sz="1800" b="0" i="0" u="none" strike="noStrike" cap="none">
                <a:solidFill>
                  <a:schemeClr val="dk1"/>
                </a:solidFill>
                <a:latin typeface="Corbel"/>
                <a:ea typeface="Corbel"/>
                <a:cs typeface="Corbel"/>
                <a:sym typeface="Corbel"/>
              </a:defRPr>
            </a:lvl4pPr>
            <a:lvl5pPr marR="0" lvl="4" algn="l" rtl="0">
              <a:spcBef>
                <a:spcPts val="0"/>
              </a:spcBef>
              <a:spcAft>
                <a:spcPts val="0"/>
              </a:spcAft>
              <a:buSzPts val="1400"/>
              <a:buNone/>
              <a:defRPr sz="1800" b="0" i="0" u="none" strike="noStrike" cap="none">
                <a:solidFill>
                  <a:schemeClr val="dk1"/>
                </a:solidFill>
                <a:latin typeface="Corbel"/>
                <a:ea typeface="Corbel"/>
                <a:cs typeface="Corbel"/>
                <a:sym typeface="Corbel"/>
              </a:defRPr>
            </a:lvl5pPr>
            <a:lvl6pPr marR="0" lvl="5" algn="l" rtl="0">
              <a:spcBef>
                <a:spcPts val="0"/>
              </a:spcBef>
              <a:spcAft>
                <a:spcPts val="0"/>
              </a:spcAft>
              <a:buSzPts val="1400"/>
              <a:buNone/>
              <a:defRPr sz="1800" b="0" i="0" u="none" strike="noStrike" cap="none">
                <a:solidFill>
                  <a:schemeClr val="dk1"/>
                </a:solidFill>
                <a:latin typeface="Corbel"/>
                <a:ea typeface="Corbel"/>
                <a:cs typeface="Corbel"/>
                <a:sym typeface="Corbel"/>
              </a:defRPr>
            </a:lvl6pPr>
            <a:lvl7pPr marR="0" lvl="6" algn="l" rtl="0">
              <a:spcBef>
                <a:spcPts val="0"/>
              </a:spcBef>
              <a:spcAft>
                <a:spcPts val="0"/>
              </a:spcAft>
              <a:buSzPts val="1400"/>
              <a:buNone/>
              <a:defRPr sz="1800" b="0" i="0" u="none" strike="noStrike" cap="none">
                <a:solidFill>
                  <a:schemeClr val="dk1"/>
                </a:solidFill>
                <a:latin typeface="Corbel"/>
                <a:ea typeface="Corbel"/>
                <a:cs typeface="Corbel"/>
                <a:sym typeface="Corbel"/>
              </a:defRPr>
            </a:lvl7pPr>
            <a:lvl8pPr marR="0" lvl="7" algn="l" rtl="0">
              <a:spcBef>
                <a:spcPts val="0"/>
              </a:spcBef>
              <a:spcAft>
                <a:spcPts val="0"/>
              </a:spcAft>
              <a:buSzPts val="1400"/>
              <a:buNone/>
              <a:defRPr sz="1800" b="0" i="0" u="none" strike="noStrike" cap="none">
                <a:solidFill>
                  <a:schemeClr val="dk1"/>
                </a:solidFill>
                <a:latin typeface="Corbel"/>
                <a:ea typeface="Corbel"/>
                <a:cs typeface="Corbel"/>
                <a:sym typeface="Corbel"/>
              </a:defRPr>
            </a:lvl8pPr>
            <a:lvl9pPr marR="0" lvl="8" algn="l" rtl="0">
              <a:spcBef>
                <a:spcPts val="0"/>
              </a:spcBef>
              <a:spcAft>
                <a:spcPts val="0"/>
              </a:spcAft>
              <a:buSzPts val="1400"/>
              <a:buNone/>
              <a:defRPr sz="1800" b="0" i="0" u="none" strike="noStrike" cap="none">
                <a:solidFill>
                  <a:schemeClr val="dk1"/>
                </a:solidFill>
                <a:latin typeface="Corbel"/>
                <a:ea typeface="Corbel"/>
                <a:cs typeface="Corbel"/>
                <a:sym typeface="Corbel"/>
              </a:defRPr>
            </a:lvl9pPr>
          </a:lstStyle>
          <a:p>
            <a:endParaRPr/>
          </a:p>
        </p:txBody>
      </p:sp>
      <p:sp>
        <p:nvSpPr>
          <p:cNvPr id="11" name="Google Shape;11;p3"/>
          <p:cNvSpPr txBox="1">
            <a:spLocks noGrp="1"/>
          </p:cNvSpPr>
          <p:nvPr>
            <p:ph type="sldNum" idx="12"/>
          </p:nvPr>
        </p:nvSpPr>
        <p:spPr>
          <a:xfrm>
            <a:off x="9329530" y="6223828"/>
            <a:ext cx="1706217"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chemeClr val="accent1"/>
                </a:solidFill>
                <a:latin typeface="Corbel"/>
                <a:ea typeface="Corbel"/>
                <a:cs typeface="Corbel"/>
                <a:sym typeface="Corbel"/>
              </a:defRPr>
            </a:lvl1pPr>
            <a:lvl2pPr marL="0" marR="0" lvl="1" indent="0" algn="r" rtl="0">
              <a:spcBef>
                <a:spcPts val="0"/>
              </a:spcBef>
              <a:buNone/>
              <a:defRPr sz="1200" b="0" i="0" u="none" strike="noStrike" cap="none">
                <a:solidFill>
                  <a:schemeClr val="accent1"/>
                </a:solidFill>
                <a:latin typeface="Corbel"/>
                <a:ea typeface="Corbel"/>
                <a:cs typeface="Corbel"/>
                <a:sym typeface="Corbel"/>
              </a:defRPr>
            </a:lvl2pPr>
            <a:lvl3pPr marL="0" marR="0" lvl="2" indent="0" algn="r" rtl="0">
              <a:spcBef>
                <a:spcPts val="0"/>
              </a:spcBef>
              <a:buNone/>
              <a:defRPr sz="1200" b="0" i="0" u="none" strike="noStrike" cap="none">
                <a:solidFill>
                  <a:schemeClr val="accent1"/>
                </a:solidFill>
                <a:latin typeface="Corbel"/>
                <a:ea typeface="Corbel"/>
                <a:cs typeface="Corbel"/>
                <a:sym typeface="Corbel"/>
              </a:defRPr>
            </a:lvl3pPr>
            <a:lvl4pPr marL="0" marR="0" lvl="3" indent="0" algn="r" rtl="0">
              <a:spcBef>
                <a:spcPts val="0"/>
              </a:spcBef>
              <a:buNone/>
              <a:defRPr sz="1200" b="0" i="0" u="none" strike="noStrike" cap="none">
                <a:solidFill>
                  <a:schemeClr val="accent1"/>
                </a:solidFill>
                <a:latin typeface="Corbel"/>
                <a:ea typeface="Corbel"/>
                <a:cs typeface="Corbel"/>
                <a:sym typeface="Corbel"/>
              </a:defRPr>
            </a:lvl4pPr>
            <a:lvl5pPr marL="0" marR="0" lvl="4" indent="0" algn="r" rtl="0">
              <a:spcBef>
                <a:spcPts val="0"/>
              </a:spcBef>
              <a:buNone/>
              <a:defRPr sz="1200" b="0" i="0" u="none" strike="noStrike" cap="none">
                <a:solidFill>
                  <a:schemeClr val="accent1"/>
                </a:solidFill>
                <a:latin typeface="Corbel"/>
                <a:ea typeface="Corbel"/>
                <a:cs typeface="Corbel"/>
                <a:sym typeface="Corbel"/>
              </a:defRPr>
            </a:lvl5pPr>
            <a:lvl6pPr marL="0" marR="0" lvl="5" indent="0" algn="r" rtl="0">
              <a:spcBef>
                <a:spcPts val="0"/>
              </a:spcBef>
              <a:buNone/>
              <a:defRPr sz="1200" b="0" i="0" u="none" strike="noStrike" cap="none">
                <a:solidFill>
                  <a:schemeClr val="accent1"/>
                </a:solidFill>
                <a:latin typeface="Corbel"/>
                <a:ea typeface="Corbel"/>
                <a:cs typeface="Corbel"/>
                <a:sym typeface="Corbel"/>
              </a:defRPr>
            </a:lvl6pPr>
            <a:lvl7pPr marL="0" marR="0" lvl="6" indent="0" algn="r" rtl="0">
              <a:spcBef>
                <a:spcPts val="0"/>
              </a:spcBef>
              <a:buNone/>
              <a:defRPr sz="1200" b="0" i="0" u="none" strike="noStrike" cap="none">
                <a:solidFill>
                  <a:schemeClr val="accent1"/>
                </a:solidFill>
                <a:latin typeface="Corbel"/>
                <a:ea typeface="Corbel"/>
                <a:cs typeface="Corbel"/>
                <a:sym typeface="Corbel"/>
              </a:defRPr>
            </a:lvl7pPr>
            <a:lvl8pPr marL="0" marR="0" lvl="7" indent="0" algn="r" rtl="0">
              <a:spcBef>
                <a:spcPts val="0"/>
              </a:spcBef>
              <a:buNone/>
              <a:defRPr sz="1200" b="0" i="0" u="none" strike="noStrike" cap="none">
                <a:solidFill>
                  <a:schemeClr val="accent1"/>
                </a:solidFill>
                <a:latin typeface="Corbel"/>
                <a:ea typeface="Corbel"/>
                <a:cs typeface="Corbel"/>
                <a:sym typeface="Corbel"/>
              </a:defRPr>
            </a:lvl8pPr>
            <a:lvl9pPr marL="0" marR="0" lvl="8" indent="0" algn="r" rtl="0">
              <a:spcBef>
                <a:spcPts val="0"/>
              </a:spcBef>
              <a:buNone/>
              <a:defRPr sz="1200" b="0" i="0" u="none" strike="noStrike" cap="none">
                <a:solidFill>
                  <a:schemeClr val="accent1"/>
                </a:solidFill>
                <a:latin typeface="Corbel"/>
                <a:ea typeface="Corbel"/>
                <a:cs typeface="Corbel"/>
                <a:sym typeface="Corbel"/>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7"/>
        <p:cNvGrpSpPr/>
        <p:nvPr/>
      </p:nvGrpSpPr>
      <p:grpSpPr>
        <a:xfrm>
          <a:off x="0" y="0"/>
          <a:ext cx="0" cy="0"/>
          <a:chOff x="0" y="0"/>
          <a:chExt cx="0" cy="0"/>
        </a:xfrm>
      </p:grpSpPr>
      <p:sp>
        <p:nvSpPr>
          <p:cNvPr id="88" name="Google Shape;88;p1"/>
          <p:cNvSpPr txBox="1">
            <a:spLocks noGrp="1"/>
          </p:cNvSpPr>
          <p:nvPr>
            <p:ph type="ctrTitle"/>
          </p:nvPr>
        </p:nvSpPr>
        <p:spPr>
          <a:xfrm>
            <a:off x="173550" y="695925"/>
            <a:ext cx="11844900" cy="910200"/>
          </a:xfrm>
          <a:prstGeom prst="rect">
            <a:avLst/>
          </a:prstGeom>
          <a:noFill/>
          <a:ln>
            <a:noFill/>
          </a:ln>
        </p:spPr>
        <p:txBody>
          <a:bodyPr spcFirstLastPara="1" wrap="square" lIns="91425" tIns="45700" rIns="91425" bIns="45700" anchor="b" anchorCtr="0">
            <a:noAutofit/>
          </a:bodyPr>
          <a:lstStyle/>
          <a:p>
            <a:pPr marL="0" lvl="0" indent="0" algn="ctr" rtl="0">
              <a:lnSpc>
                <a:spcPct val="85000"/>
              </a:lnSpc>
              <a:spcBef>
                <a:spcPts val="0"/>
              </a:spcBef>
              <a:spcAft>
                <a:spcPts val="0"/>
              </a:spcAft>
              <a:buClr>
                <a:srgbClr val="FFFFFF"/>
              </a:buClr>
              <a:buSzPts val="6480"/>
              <a:buFont typeface="Corbel"/>
              <a:buNone/>
            </a:pPr>
            <a:r>
              <a:rPr lang="en-US" sz="3870" dirty="0"/>
              <a:t>REAL TIME CAR PARKING OCCUPANCY PREDICTION SYSTEM</a:t>
            </a:r>
            <a:endParaRPr sz="3870" dirty="0"/>
          </a:p>
        </p:txBody>
      </p:sp>
      <p:sp>
        <p:nvSpPr>
          <p:cNvPr id="89" name="Google Shape;89;p1"/>
          <p:cNvSpPr txBox="1">
            <a:spLocks noGrp="1"/>
          </p:cNvSpPr>
          <p:nvPr>
            <p:ph type="subTitle" idx="1"/>
          </p:nvPr>
        </p:nvSpPr>
        <p:spPr>
          <a:xfrm>
            <a:off x="1709525" y="3869620"/>
            <a:ext cx="8767800" cy="2204700"/>
          </a:xfrm>
          <a:prstGeom prst="rect">
            <a:avLst/>
          </a:prstGeom>
          <a:noFill/>
          <a:ln>
            <a:noFill/>
          </a:ln>
        </p:spPr>
        <p:txBody>
          <a:bodyPr spcFirstLastPara="1" wrap="square" lIns="91425" tIns="45700" rIns="91425" bIns="45700" anchor="t" anchorCtr="0">
            <a:normAutofit/>
          </a:bodyPr>
          <a:lstStyle/>
          <a:p>
            <a:pPr marL="0" lvl="0" indent="0" algn="ctr" rtl="0">
              <a:lnSpc>
                <a:spcPct val="90000"/>
              </a:lnSpc>
              <a:spcBef>
                <a:spcPts val="0"/>
              </a:spcBef>
              <a:spcAft>
                <a:spcPts val="0"/>
              </a:spcAft>
              <a:buSzPts val="1760"/>
              <a:buNone/>
            </a:pPr>
            <a:r>
              <a:rPr lang="en-US" dirty="0"/>
              <a:t>Hassan Arif (193880)</a:t>
            </a:r>
            <a:endParaRPr dirty="0"/>
          </a:p>
          <a:p>
            <a:pPr marL="0" lvl="0" indent="0" algn="ctr" rtl="0">
              <a:lnSpc>
                <a:spcPct val="90000"/>
              </a:lnSpc>
              <a:spcBef>
                <a:spcPts val="0"/>
              </a:spcBef>
              <a:spcAft>
                <a:spcPts val="0"/>
              </a:spcAft>
              <a:buSzPts val="1760"/>
              <a:buNone/>
            </a:pPr>
            <a:r>
              <a:rPr lang="en-US" dirty="0"/>
              <a:t>Program: MPhil-CS</a:t>
            </a:r>
            <a:endParaRPr dirty="0"/>
          </a:p>
          <a:p>
            <a:pPr marL="0" lvl="0" indent="0" algn="ctr" rtl="0">
              <a:lnSpc>
                <a:spcPct val="90000"/>
              </a:lnSpc>
              <a:spcBef>
                <a:spcPts val="0"/>
              </a:spcBef>
              <a:spcAft>
                <a:spcPts val="0"/>
              </a:spcAft>
              <a:buSzPts val="1760"/>
              <a:buNone/>
            </a:pPr>
            <a:endParaRPr dirty="0"/>
          </a:p>
          <a:p>
            <a:pPr marL="0" lvl="0" indent="0" algn="ctr" rtl="0">
              <a:lnSpc>
                <a:spcPct val="90000"/>
              </a:lnSpc>
              <a:spcBef>
                <a:spcPts val="0"/>
              </a:spcBef>
              <a:spcAft>
                <a:spcPts val="0"/>
              </a:spcAft>
              <a:buSzPts val="1760"/>
              <a:buNone/>
            </a:pPr>
            <a:r>
              <a:rPr lang="en-US" dirty="0"/>
              <a:t>Supervised BY: </a:t>
            </a:r>
            <a:endParaRPr dirty="0"/>
          </a:p>
          <a:p>
            <a:pPr marL="0" lvl="0" indent="0" algn="ctr" rtl="0">
              <a:lnSpc>
                <a:spcPct val="90000"/>
              </a:lnSpc>
              <a:spcBef>
                <a:spcPts val="0"/>
              </a:spcBef>
              <a:spcAft>
                <a:spcPts val="0"/>
              </a:spcAft>
              <a:buSzPts val="1760"/>
              <a:buNone/>
            </a:pPr>
            <a:r>
              <a:rPr lang="en-US" dirty="0"/>
              <a:t>Dr. Mazhar Bukhari</a:t>
            </a:r>
            <a:endParaRPr dirty="0"/>
          </a:p>
          <a:p>
            <a:pPr marL="0" lvl="0" indent="0" algn="ctr" rtl="0">
              <a:lnSpc>
                <a:spcPct val="90000"/>
              </a:lnSpc>
              <a:spcBef>
                <a:spcPts val="0"/>
              </a:spcBef>
              <a:spcAft>
                <a:spcPts val="0"/>
              </a:spcAft>
              <a:buSzPts val="1760"/>
              <a:buNone/>
            </a:pPr>
            <a:r>
              <a:rPr lang="en-US" dirty="0"/>
              <a:t>Head of Department</a:t>
            </a:r>
            <a:endParaRPr dirty="0"/>
          </a:p>
        </p:txBody>
      </p:sp>
      <p:pic>
        <p:nvPicPr>
          <p:cNvPr id="90" name="Google Shape;90;p1"/>
          <p:cNvPicPr preferRelativeResize="0"/>
          <p:nvPr/>
        </p:nvPicPr>
        <p:blipFill rotWithShape="1">
          <a:blip r:embed="rId3">
            <a:alphaModFix/>
          </a:blip>
          <a:srcRect/>
          <a:stretch/>
        </p:blipFill>
        <p:spPr>
          <a:xfrm>
            <a:off x="5199433" y="2231421"/>
            <a:ext cx="1615947" cy="138702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
        <p:cNvGrpSpPr/>
        <p:nvPr/>
      </p:nvGrpSpPr>
      <p:grpSpPr>
        <a:xfrm>
          <a:off x="0" y="0"/>
          <a:ext cx="0" cy="0"/>
          <a:chOff x="0" y="0"/>
          <a:chExt cx="0" cy="0"/>
        </a:xfrm>
      </p:grpSpPr>
      <p:sp>
        <p:nvSpPr>
          <p:cNvPr id="148" name="Google Shape;148;g23b42f134b1_0_10"/>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lnSpc>
                <a:spcPct val="150000"/>
              </a:lnSpc>
              <a:spcBef>
                <a:spcPts val="1400"/>
              </a:spcBef>
              <a:spcAft>
                <a:spcPts val="0"/>
              </a:spcAft>
              <a:buClr>
                <a:schemeClr val="dk1"/>
              </a:buClr>
              <a:buSzPts val="1100"/>
              <a:buFont typeface="Arial"/>
              <a:buNone/>
            </a:pPr>
            <a:r>
              <a:rPr lang="en-US" u="sng" dirty="0"/>
              <a:t>Research Questions</a:t>
            </a:r>
            <a:endParaRPr dirty="0"/>
          </a:p>
        </p:txBody>
      </p:sp>
      <p:sp>
        <p:nvSpPr>
          <p:cNvPr id="149" name="Google Shape;149;g23b42f134b1_0_10"/>
          <p:cNvSpPr txBox="1">
            <a:spLocks noGrp="1"/>
          </p:cNvSpPr>
          <p:nvPr>
            <p:ph type="body" idx="1"/>
          </p:nvPr>
        </p:nvSpPr>
        <p:spPr>
          <a:xfrm>
            <a:off x="1143000" y="1859050"/>
            <a:ext cx="9873000" cy="4381800"/>
          </a:xfrm>
          <a:prstGeom prst="rect">
            <a:avLst/>
          </a:prstGeom>
        </p:spPr>
        <p:txBody>
          <a:bodyPr spcFirstLastPara="1" wrap="square" lIns="91425" tIns="45700" rIns="91425" bIns="45700" anchor="t" anchorCtr="0">
            <a:normAutofit/>
          </a:bodyPr>
          <a:lstStyle/>
          <a:p>
            <a:pPr marL="457200" lvl="0" indent="-369728" algn="just" rtl="0">
              <a:lnSpc>
                <a:spcPct val="95000"/>
              </a:lnSpc>
              <a:spcBef>
                <a:spcPts val="1400"/>
              </a:spcBef>
              <a:spcAft>
                <a:spcPts val="0"/>
              </a:spcAft>
              <a:buSzPct val="72000"/>
              <a:buChar char="●"/>
            </a:pPr>
            <a:r>
              <a:rPr lang="en-US" sz="2000" dirty="0">
                <a:solidFill>
                  <a:schemeClr val="tx1"/>
                </a:solidFill>
              </a:rPr>
              <a:t>How can deep learning improve parking lot occupancy detection in challenging visual conditions ?</a:t>
            </a:r>
          </a:p>
          <a:p>
            <a:pPr marL="457200" lvl="0" indent="-369728" algn="just" rtl="0">
              <a:lnSpc>
                <a:spcPct val="95000"/>
              </a:lnSpc>
              <a:spcBef>
                <a:spcPts val="1400"/>
              </a:spcBef>
              <a:spcAft>
                <a:spcPts val="0"/>
              </a:spcAft>
              <a:buSzPct val="72000"/>
              <a:buChar char="●"/>
            </a:pPr>
            <a:r>
              <a:rPr lang="en-US" sz="2000" dirty="0">
                <a:solidFill>
                  <a:schemeClr val="tx1"/>
                </a:solidFill>
              </a:rPr>
              <a:t>How do integrated technologies enhance the Smart Parking Management System to address urban parking challenges efficiently and cost-effectively?</a:t>
            </a:r>
          </a:p>
          <a:p>
            <a:pPr marL="87472" lvl="0" indent="0" algn="l" rtl="0">
              <a:lnSpc>
                <a:spcPct val="95000"/>
              </a:lnSpc>
              <a:spcBef>
                <a:spcPts val="1400"/>
              </a:spcBef>
              <a:spcAft>
                <a:spcPts val="0"/>
              </a:spcAft>
              <a:buSzPts val="2223"/>
              <a:buNone/>
            </a:pPr>
            <a:endParaRPr lang="en-US" sz="2222" dirty="0">
              <a:solidFill>
                <a:schemeClr val="tx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3"/>
        <p:cNvGrpSpPr/>
        <p:nvPr/>
      </p:nvGrpSpPr>
      <p:grpSpPr>
        <a:xfrm>
          <a:off x="0" y="0"/>
          <a:ext cx="0" cy="0"/>
          <a:chOff x="0" y="0"/>
          <a:chExt cx="0" cy="0"/>
        </a:xfrm>
      </p:grpSpPr>
      <p:sp>
        <p:nvSpPr>
          <p:cNvPr id="4" name="Google Shape;148;g23b42f134b1_0_10">
            <a:extLst>
              <a:ext uri="{FF2B5EF4-FFF2-40B4-BE49-F238E27FC236}">
                <a16:creationId xmlns:a16="http://schemas.microsoft.com/office/drawing/2014/main" xmlns="" id="{C0C1C522-4599-2A95-139A-8E7D4EE696AA}"/>
              </a:ext>
            </a:extLst>
          </p:cNvPr>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lnSpc>
                <a:spcPct val="150000"/>
              </a:lnSpc>
              <a:spcBef>
                <a:spcPts val="1400"/>
              </a:spcBef>
              <a:spcAft>
                <a:spcPts val="0"/>
              </a:spcAft>
              <a:buClr>
                <a:schemeClr val="dk1"/>
              </a:buClr>
              <a:buSzPts val="1100"/>
              <a:buFont typeface="Arial"/>
              <a:buNone/>
            </a:pPr>
            <a:r>
              <a:rPr lang="en-US" u="sng" dirty="0"/>
              <a:t>Research Objectives</a:t>
            </a:r>
            <a:endParaRPr dirty="0"/>
          </a:p>
        </p:txBody>
      </p:sp>
      <p:sp>
        <p:nvSpPr>
          <p:cNvPr id="5" name="Google Shape;149;g23b42f134b1_0_10">
            <a:extLst>
              <a:ext uri="{FF2B5EF4-FFF2-40B4-BE49-F238E27FC236}">
                <a16:creationId xmlns:a16="http://schemas.microsoft.com/office/drawing/2014/main" xmlns="" id="{236F135A-AE5F-A89B-5F87-1A8E15801004}"/>
              </a:ext>
            </a:extLst>
          </p:cNvPr>
          <p:cNvSpPr txBox="1">
            <a:spLocks noGrp="1"/>
          </p:cNvSpPr>
          <p:nvPr>
            <p:ph type="body" idx="1"/>
          </p:nvPr>
        </p:nvSpPr>
        <p:spPr>
          <a:xfrm>
            <a:off x="1143000" y="1859050"/>
            <a:ext cx="9873000" cy="4381800"/>
          </a:xfrm>
          <a:prstGeom prst="rect">
            <a:avLst/>
          </a:prstGeom>
        </p:spPr>
        <p:txBody>
          <a:bodyPr spcFirstLastPara="1" wrap="square" lIns="91425" tIns="45700" rIns="91425" bIns="45700" anchor="t" anchorCtr="0">
            <a:normAutofit/>
          </a:bodyPr>
          <a:lstStyle/>
          <a:p>
            <a:pPr lvl="0" indent="-369728" algn="just">
              <a:lnSpc>
                <a:spcPct val="95000"/>
              </a:lnSpc>
              <a:buSzPct val="72000"/>
              <a:buChar char="●"/>
            </a:pPr>
            <a:r>
              <a:rPr lang="en-US" sz="2000" dirty="0" smtClean="0">
                <a:solidFill>
                  <a:schemeClr val="tx1"/>
                </a:solidFill>
              </a:rPr>
              <a:t>To improve deep learning models for more accurate parking lot occupancy detection in challenging visual conditions and enhance urban mobility.</a:t>
            </a:r>
          </a:p>
          <a:p>
            <a:pPr lvl="0" indent="-369728" algn="just">
              <a:lnSpc>
                <a:spcPct val="95000"/>
              </a:lnSpc>
              <a:buSzPct val="72000"/>
              <a:buChar char="●"/>
            </a:pPr>
            <a:r>
              <a:rPr lang="en-US" sz="2000" dirty="0">
                <a:solidFill>
                  <a:schemeClr val="tx1"/>
                </a:solidFill>
              </a:rPr>
              <a:t>This study combines image processing and deep learning to enhance the Smart Parking Management System, addressing urban parking challenges effectively and efficiently</a:t>
            </a:r>
            <a:r>
              <a:rPr lang="en-US" sz="2000" dirty="0" smtClean="0">
                <a:solidFill>
                  <a:schemeClr val="tx1"/>
                </a:solidFill>
              </a:rPr>
              <a:t>.</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DF4CAD4-8728-7468-4C80-7B1969B9AF49}"/>
              </a:ext>
            </a:extLst>
          </p:cNvPr>
          <p:cNvSpPr>
            <a:spLocks noGrp="1"/>
          </p:cNvSpPr>
          <p:nvPr>
            <p:ph type="title"/>
          </p:nvPr>
        </p:nvSpPr>
        <p:spPr>
          <a:xfrm>
            <a:off x="1143000" y="2288664"/>
            <a:ext cx="9875520" cy="1356360"/>
          </a:xfrm>
        </p:spPr>
        <p:txBody>
          <a:bodyPr/>
          <a:lstStyle/>
          <a:p>
            <a:pPr algn="ctr"/>
            <a:r>
              <a:rPr lang="en-US" dirty="0" smtClean="0"/>
              <a:t>Proposed Methodology</a:t>
            </a:r>
            <a:endParaRPr lang="en-PK" dirty="0"/>
          </a:p>
        </p:txBody>
      </p:sp>
    </p:spTree>
    <p:extLst>
      <p:ext uri="{BB962C8B-B14F-4D97-AF65-F5344CB8AC3E}">
        <p14:creationId xmlns:p14="http://schemas.microsoft.com/office/powerpoint/2010/main" val="16262965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
        <p:cNvGrpSpPr/>
        <p:nvPr/>
      </p:nvGrpSpPr>
      <p:grpSpPr>
        <a:xfrm>
          <a:off x="0" y="0"/>
          <a:ext cx="0" cy="0"/>
          <a:chOff x="0" y="0"/>
          <a:chExt cx="0" cy="0"/>
        </a:xfrm>
      </p:grpSpPr>
      <p:pic>
        <p:nvPicPr>
          <p:cNvPr id="3" name="Picture 2"/>
          <p:cNvPicPr>
            <a:picLocks noChangeAspect="1"/>
          </p:cNvPicPr>
          <p:nvPr/>
        </p:nvPicPr>
        <p:blipFill>
          <a:blip r:embed="rId3"/>
          <a:stretch>
            <a:fillRect/>
          </a:stretch>
        </p:blipFill>
        <p:spPr>
          <a:xfrm>
            <a:off x="776779" y="472184"/>
            <a:ext cx="10638442" cy="5913632"/>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75"/>
        <p:cNvGrpSpPr/>
        <p:nvPr/>
      </p:nvGrpSpPr>
      <p:grpSpPr>
        <a:xfrm>
          <a:off x="0" y="0"/>
          <a:ext cx="0" cy="0"/>
          <a:chOff x="0" y="0"/>
          <a:chExt cx="0" cy="0"/>
        </a:xfrm>
      </p:grpSpPr>
      <p:sp>
        <p:nvSpPr>
          <p:cNvPr id="176" name="Google Shape;176;g23b42f134b1_0_51"/>
          <p:cNvSpPr txBox="1">
            <a:spLocks noGrp="1"/>
          </p:cNvSpPr>
          <p:nvPr>
            <p:ph type="body" idx="1"/>
          </p:nvPr>
        </p:nvSpPr>
        <p:spPr>
          <a:xfrm>
            <a:off x="1143000" y="1754725"/>
            <a:ext cx="10497616" cy="4341000"/>
          </a:xfrm>
          <a:prstGeom prst="rect">
            <a:avLst/>
          </a:prstGeom>
        </p:spPr>
        <p:txBody>
          <a:bodyPr spcFirstLastPara="1" wrap="square" lIns="91425" tIns="45700" rIns="91425" bIns="45700" anchor="t" anchorCtr="0">
            <a:noAutofit/>
          </a:bodyPr>
          <a:lstStyle/>
          <a:p>
            <a:r>
              <a:rPr lang="en-US" sz="2000" dirty="0">
                <a:solidFill>
                  <a:schemeClr val="tx1"/>
                </a:solidFill>
              </a:rPr>
              <a:t>Input data: </a:t>
            </a:r>
            <a:r>
              <a:rPr lang="en-US" sz="2000" dirty="0" smtClean="0">
                <a:solidFill>
                  <a:schemeClr val="tx1"/>
                </a:solidFill>
              </a:rPr>
              <a:t>Real Time Slot Images </a:t>
            </a:r>
          </a:p>
          <a:p>
            <a:r>
              <a:rPr lang="en-US" sz="2000" dirty="0" smtClean="0">
                <a:solidFill>
                  <a:schemeClr val="tx1"/>
                </a:solidFill>
              </a:rPr>
              <a:t>Preprocessing: The image is first preprocessed to remove noise and standardize the data. This may involve resizing the image, cropping it to focus on the parking slots, and converting it to grayscale.</a:t>
            </a:r>
          </a:p>
          <a:p>
            <a:r>
              <a:rPr lang="en-US" sz="2000" dirty="0" smtClean="0">
                <a:solidFill>
                  <a:schemeClr val="tx1"/>
                </a:solidFill>
              </a:rPr>
              <a:t>Feature </a:t>
            </a:r>
            <a:r>
              <a:rPr lang="en-US" sz="2000" dirty="0">
                <a:solidFill>
                  <a:schemeClr val="tx1"/>
                </a:solidFill>
              </a:rPr>
              <a:t>extraction: A deep learning model is then used to extract features from the image. This is done by training the model to identify patterns in the data that are associated with parking slots.</a:t>
            </a:r>
          </a:p>
          <a:p>
            <a:r>
              <a:rPr lang="en-US" sz="2000" dirty="0">
                <a:solidFill>
                  <a:schemeClr val="tx1"/>
                </a:solidFill>
              </a:rPr>
              <a:t>Model prediction: The deep learning model then predicts whether each parking slot in the image is empty or occupied.</a:t>
            </a:r>
          </a:p>
          <a:p>
            <a:pPr marL="0" lvl="0" indent="0" algn="l" rtl="0">
              <a:lnSpc>
                <a:spcPct val="115000"/>
              </a:lnSpc>
              <a:spcBef>
                <a:spcPts val="1400"/>
              </a:spcBef>
              <a:spcAft>
                <a:spcPts val="0"/>
              </a:spcAft>
              <a:buClr>
                <a:schemeClr val="dk1"/>
              </a:buClr>
              <a:buSzPts val="1100"/>
              <a:buFont typeface="Arial"/>
              <a:buNone/>
            </a:pPr>
            <a:endParaRPr sz="2000" dirty="0">
              <a:solidFill>
                <a:schemeClr val="tx1"/>
              </a:solidFill>
            </a:endParaRPr>
          </a:p>
        </p:txBody>
      </p:sp>
      <p:sp>
        <p:nvSpPr>
          <p:cNvPr id="177" name="Google Shape;177;g23b42f134b1_0_51"/>
          <p:cNvSpPr txBox="1">
            <a:spLocks noGrp="1"/>
          </p:cNvSpPr>
          <p:nvPr>
            <p:ph type="title"/>
          </p:nvPr>
        </p:nvSpPr>
        <p:spPr>
          <a:xfrm>
            <a:off x="1143000" y="609600"/>
            <a:ext cx="9875400" cy="11451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a:t>Methodology</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2"/>
        <p:cNvGrpSpPr/>
        <p:nvPr/>
      </p:nvGrpSpPr>
      <p:grpSpPr>
        <a:xfrm>
          <a:off x="0" y="0"/>
          <a:ext cx="0" cy="0"/>
          <a:chOff x="0" y="0"/>
          <a:chExt cx="0" cy="0"/>
        </a:xfrm>
      </p:grpSpPr>
      <p:sp>
        <p:nvSpPr>
          <p:cNvPr id="183" name="Google Shape;183;g23b42f134b1_0_65"/>
          <p:cNvSpPr txBox="1">
            <a:spLocks noGrp="1"/>
          </p:cNvSpPr>
          <p:nvPr>
            <p:ph type="body" idx="1"/>
          </p:nvPr>
        </p:nvSpPr>
        <p:spPr>
          <a:xfrm>
            <a:off x="1143000" y="720275"/>
            <a:ext cx="10281592" cy="5375700"/>
          </a:xfrm>
          <a:prstGeom prst="rect">
            <a:avLst/>
          </a:prstGeom>
        </p:spPr>
        <p:txBody>
          <a:bodyPr spcFirstLastPara="1" wrap="square" lIns="91425" tIns="45700" rIns="91425" bIns="45700" anchor="t" anchorCtr="0">
            <a:noAutofit/>
          </a:bodyPr>
          <a:lstStyle/>
          <a:p>
            <a:r>
              <a:rPr lang="en-US" sz="2000" dirty="0">
                <a:solidFill>
                  <a:schemeClr val="tx1"/>
                </a:solidFill>
              </a:rPr>
              <a:t>Convolutional neural networks (CNNs) are a type of deep learning model that are well-suited for image classification tasks.</a:t>
            </a:r>
          </a:p>
          <a:p>
            <a:r>
              <a:rPr lang="en-US" sz="2000" dirty="0">
                <a:solidFill>
                  <a:schemeClr val="tx1"/>
                </a:solidFill>
              </a:rPr>
              <a:t>CNNs work by extracting features from images at different levels of abstraction.</a:t>
            </a:r>
          </a:p>
          <a:p>
            <a:pPr lvl="1"/>
            <a:r>
              <a:rPr lang="en-US" dirty="0">
                <a:solidFill>
                  <a:schemeClr val="tx1"/>
                </a:solidFill>
              </a:rPr>
              <a:t>The first layer of a CNN extracts simple features, such as edges and corners.</a:t>
            </a:r>
          </a:p>
          <a:p>
            <a:pPr lvl="1"/>
            <a:r>
              <a:rPr lang="en-US" dirty="0">
                <a:solidFill>
                  <a:schemeClr val="tx1"/>
                </a:solidFill>
              </a:rPr>
              <a:t>The subsequent layers extract more complex features, such as shapes and objects.</a:t>
            </a:r>
          </a:p>
          <a:p>
            <a:r>
              <a:rPr lang="en-US" sz="2000" dirty="0">
                <a:solidFill>
                  <a:schemeClr val="tx1"/>
                </a:solidFill>
              </a:rPr>
              <a:t>The output of a CNN is a set of feature vectors.</a:t>
            </a:r>
          </a:p>
          <a:p>
            <a:r>
              <a:rPr lang="en-US" sz="2000" dirty="0">
                <a:solidFill>
                  <a:schemeClr val="tx1"/>
                </a:solidFill>
              </a:rPr>
              <a:t>The feature vectors are then fed into a classifier, which classifies the parking slots in the image as either empty or occupied.</a:t>
            </a:r>
          </a:p>
          <a:p>
            <a:pPr lvl="1"/>
            <a:r>
              <a:rPr lang="en-US" dirty="0">
                <a:solidFill>
                  <a:schemeClr val="tx1"/>
                </a:solidFill>
              </a:rPr>
              <a:t>The classifier can be any type of machine learning classifier, such as a logistic regression classifier or a support vector machine classifier</a:t>
            </a:r>
            <a:r>
              <a:rPr lang="en-US" dirty="0" smtClean="0">
                <a:solidFill>
                  <a:schemeClr val="tx1"/>
                </a:solidFill>
              </a:rPr>
              <a:t>.</a:t>
            </a:r>
            <a:endParaRPr lang="en-US" dirty="0">
              <a:solidFill>
                <a:schemeClr val="tx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8"/>
        <p:cNvGrpSpPr/>
        <p:nvPr/>
      </p:nvGrpSpPr>
      <p:grpSpPr>
        <a:xfrm>
          <a:off x="0" y="0"/>
          <a:ext cx="0" cy="0"/>
          <a:chOff x="0" y="0"/>
          <a:chExt cx="0" cy="0"/>
        </a:xfrm>
      </p:grpSpPr>
      <p:sp>
        <p:nvSpPr>
          <p:cNvPr id="189" name="Google Shape;189;g23b42f134b1_0_71"/>
          <p:cNvSpPr txBox="1">
            <a:spLocks noGrp="1"/>
          </p:cNvSpPr>
          <p:nvPr>
            <p:ph type="body" idx="1"/>
          </p:nvPr>
        </p:nvSpPr>
        <p:spPr>
          <a:xfrm>
            <a:off x="767476" y="666350"/>
            <a:ext cx="10873140" cy="5404200"/>
          </a:xfrm>
          <a:prstGeom prst="rect">
            <a:avLst/>
          </a:prstGeom>
        </p:spPr>
        <p:txBody>
          <a:bodyPr spcFirstLastPara="1" wrap="square" lIns="91425" tIns="45700" rIns="91425" bIns="45700" anchor="t" anchorCtr="0">
            <a:normAutofit/>
          </a:bodyPr>
          <a:lstStyle/>
          <a:p>
            <a:pPr marL="137160" indent="0">
              <a:buNone/>
            </a:pPr>
            <a:r>
              <a:rPr lang="en-US" sz="2000" dirty="0">
                <a:solidFill>
                  <a:schemeClr val="tx1"/>
                </a:solidFill>
              </a:rPr>
              <a:t>The model is evaluated using the following metrics:</a:t>
            </a:r>
            <a:endParaRPr lang="en-US" sz="2000" dirty="0" smtClean="0">
              <a:solidFill>
                <a:schemeClr val="tx1"/>
              </a:solidFill>
            </a:endParaRPr>
          </a:p>
          <a:p>
            <a:r>
              <a:rPr lang="en-US" sz="2000" dirty="0" smtClean="0">
                <a:solidFill>
                  <a:schemeClr val="tx1"/>
                </a:solidFill>
              </a:rPr>
              <a:t>Accuracy</a:t>
            </a:r>
            <a:r>
              <a:rPr lang="en-US" sz="2000" dirty="0">
                <a:solidFill>
                  <a:schemeClr val="tx1"/>
                </a:solidFill>
              </a:rPr>
              <a:t>: Accuracy is the percentage of predictions that the model makes correctly.</a:t>
            </a:r>
          </a:p>
          <a:p>
            <a:r>
              <a:rPr lang="en-US" sz="2000" dirty="0">
                <a:solidFill>
                  <a:schemeClr val="tx1"/>
                </a:solidFill>
              </a:rPr>
              <a:t>Precision: Precision is the percentage of positive predictions that the model makes that are actually correct.</a:t>
            </a:r>
          </a:p>
          <a:p>
            <a:r>
              <a:rPr lang="en-US" sz="2000" dirty="0">
                <a:solidFill>
                  <a:schemeClr val="tx1"/>
                </a:solidFill>
              </a:rPr>
              <a:t>Recall: Recall is the percentage of all positive cases that the model correctly predicts.</a:t>
            </a:r>
          </a:p>
          <a:p>
            <a:r>
              <a:rPr lang="en-US" sz="2000" dirty="0">
                <a:solidFill>
                  <a:schemeClr val="tx1"/>
                </a:solidFill>
              </a:rPr>
              <a:t>F1-Score: The F1-Score is a weighted average of precision and recall. It is a useful metric for evaluating the performance of machine learning models because it takes into account both precision and recall.</a:t>
            </a:r>
          </a:p>
          <a:p>
            <a:pPr marL="0" lvl="0" indent="0" algn="l" rtl="0">
              <a:lnSpc>
                <a:spcPct val="115000"/>
              </a:lnSpc>
              <a:spcBef>
                <a:spcPts val="1400"/>
              </a:spcBef>
              <a:spcAft>
                <a:spcPts val="0"/>
              </a:spcAft>
              <a:buNone/>
            </a:pPr>
            <a:endParaRPr sz="2000" dirty="0">
              <a:solidFill>
                <a:schemeClr val="tx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g2432f58f55a_0_12"/>
          <p:cNvSpPr txBox="1">
            <a:spLocks noGrp="1"/>
          </p:cNvSpPr>
          <p:nvPr>
            <p:ph type="title"/>
          </p:nvPr>
        </p:nvSpPr>
        <p:spPr>
          <a:xfrm>
            <a:off x="1158300" y="494650"/>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Results and Discussion</a:t>
            </a:r>
            <a:endParaRPr dirty="0"/>
          </a:p>
        </p:txBody>
      </p:sp>
      <p:pic>
        <p:nvPicPr>
          <p:cNvPr id="5" name="Picture 4">
            <a:extLst>
              <a:ext uri="{FF2B5EF4-FFF2-40B4-BE49-F238E27FC236}">
                <a16:creationId xmlns:a16="http://schemas.microsoft.com/office/drawing/2014/main" xmlns="" id="{F05E8941-D807-9EB7-9E37-C1C7894AADFC}"/>
              </a:ext>
            </a:extLst>
          </p:cNvPr>
          <p:cNvPicPr>
            <a:picLocks noChangeAspect="1"/>
          </p:cNvPicPr>
          <p:nvPr/>
        </p:nvPicPr>
        <p:blipFill>
          <a:blip r:embed="rId3"/>
          <a:stretch>
            <a:fillRect/>
          </a:stretch>
        </p:blipFill>
        <p:spPr>
          <a:xfrm>
            <a:off x="8176796" y="1983458"/>
            <a:ext cx="3751852" cy="3893814"/>
          </a:xfrm>
          <a:prstGeom prst="rect">
            <a:avLst/>
          </a:prstGeom>
        </p:spPr>
      </p:pic>
      <p:sp>
        <p:nvSpPr>
          <p:cNvPr id="10" name="Text Placeholder 2">
            <a:extLst>
              <a:ext uri="{FF2B5EF4-FFF2-40B4-BE49-F238E27FC236}">
                <a16:creationId xmlns:a16="http://schemas.microsoft.com/office/drawing/2014/main" xmlns="" id="{A5C2B77B-006F-95CA-1E5C-2A81CEB8CC53}"/>
              </a:ext>
            </a:extLst>
          </p:cNvPr>
          <p:cNvSpPr>
            <a:spLocks noGrp="1"/>
          </p:cNvSpPr>
          <p:nvPr>
            <p:ph type="body" idx="1"/>
          </p:nvPr>
        </p:nvSpPr>
        <p:spPr>
          <a:xfrm>
            <a:off x="1143000" y="1628800"/>
            <a:ext cx="7329263" cy="4467200"/>
          </a:xfrm>
        </p:spPr>
        <p:txBody>
          <a:bodyPr>
            <a:normAutofit fontScale="92500" lnSpcReduction="10000"/>
          </a:bodyPr>
          <a:lstStyle/>
          <a:p>
            <a:pPr marL="137160" indent="0">
              <a:buNone/>
            </a:pPr>
            <a:r>
              <a:rPr lang="en-US" b="1" dirty="0">
                <a:solidFill>
                  <a:schemeClr val="tx1"/>
                </a:solidFill>
              </a:rPr>
              <a:t>Training Dataset</a:t>
            </a:r>
          </a:p>
          <a:p>
            <a:r>
              <a:rPr lang="en-US" dirty="0">
                <a:solidFill>
                  <a:schemeClr val="tx1"/>
                </a:solidFill>
              </a:rPr>
              <a:t>Data analysis in Google </a:t>
            </a:r>
            <a:r>
              <a:rPr lang="en-US" dirty="0" err="1">
                <a:solidFill>
                  <a:schemeClr val="tx1"/>
                </a:solidFill>
              </a:rPr>
              <a:t>Colab</a:t>
            </a:r>
            <a:r>
              <a:rPr lang="en-US" dirty="0">
                <a:solidFill>
                  <a:schemeClr val="tx1"/>
                </a:solidFill>
              </a:rPr>
              <a:t> streamlined the process.</a:t>
            </a:r>
          </a:p>
          <a:p>
            <a:r>
              <a:rPr lang="en-US" dirty="0">
                <a:solidFill>
                  <a:schemeClr val="tx1"/>
                </a:solidFill>
              </a:rPr>
              <a:t>Uploaded collected data to Google Drive for real-time analysis and model training.</a:t>
            </a:r>
          </a:p>
          <a:p>
            <a:r>
              <a:rPr lang="en-US" dirty="0">
                <a:solidFill>
                  <a:schemeClr val="tx1"/>
                </a:solidFill>
              </a:rPr>
              <a:t>Essential libraries included TensorFlow, NumPy, pandas, and Keras.</a:t>
            </a:r>
          </a:p>
          <a:p>
            <a:r>
              <a:rPr lang="en-US" dirty="0">
                <a:solidFill>
                  <a:schemeClr val="tx1"/>
                </a:solidFill>
              </a:rPr>
              <a:t>The data was prepared and enhanced using TensorFlow.</a:t>
            </a:r>
          </a:p>
          <a:p>
            <a:r>
              <a:rPr lang="en-US" dirty="0">
                <a:solidFill>
                  <a:schemeClr val="tx1"/>
                </a:solidFill>
              </a:rPr>
              <a:t>Dataset had 30,000 images having 15000  Images for Free and 15000 Images for Occupied slots. </a:t>
            </a:r>
          </a:p>
          <a:p>
            <a:r>
              <a:rPr lang="en-US" dirty="0">
                <a:solidFill>
                  <a:schemeClr val="tx1"/>
                </a:solidFill>
              </a:rPr>
              <a:t>"Free" and "Occupied" classes defined for training the occupancy recognition model.</a:t>
            </a:r>
          </a:p>
          <a:p>
            <a:r>
              <a:rPr lang="en-US" dirty="0">
                <a:solidFill>
                  <a:schemeClr val="tx1"/>
                </a:solidFill>
              </a:rPr>
              <a:t>57.0% of slots were "Empty," and 43.0% were "Filled.</a:t>
            </a:r>
          </a:p>
          <a:p>
            <a:endParaRPr lang="en-PK"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796418E3-5F02-94E7-7C72-D96F7EE40E94}"/>
              </a:ext>
            </a:extLst>
          </p:cNvPr>
          <p:cNvSpPr>
            <a:spLocks noGrp="1"/>
          </p:cNvSpPr>
          <p:nvPr>
            <p:ph type="body" idx="1"/>
          </p:nvPr>
        </p:nvSpPr>
        <p:spPr>
          <a:xfrm>
            <a:off x="1143001" y="620688"/>
            <a:ext cx="5961112" cy="5475312"/>
          </a:xfrm>
        </p:spPr>
        <p:txBody>
          <a:bodyPr>
            <a:normAutofit/>
          </a:bodyPr>
          <a:lstStyle/>
          <a:p>
            <a:pPr marL="137160" indent="0">
              <a:buNone/>
            </a:pPr>
            <a:r>
              <a:rPr lang="en-US" b="1" dirty="0">
                <a:solidFill>
                  <a:schemeClr val="tx1"/>
                </a:solidFill>
              </a:rPr>
              <a:t>Data Analysis</a:t>
            </a:r>
          </a:p>
          <a:p>
            <a:r>
              <a:rPr lang="en-US" dirty="0">
                <a:solidFill>
                  <a:schemeClr val="tx1"/>
                </a:solidFill>
              </a:rPr>
              <a:t>Plotted images from dataset used for data augmentation and preprocessing.</a:t>
            </a:r>
          </a:p>
          <a:p>
            <a:r>
              <a:rPr lang="en-US" dirty="0">
                <a:solidFill>
                  <a:schemeClr val="tx1"/>
                </a:solidFill>
              </a:rPr>
              <a:t>These images are from various weather and lighting conditions.</a:t>
            </a:r>
          </a:p>
          <a:p>
            <a:r>
              <a:rPr lang="en-US" dirty="0">
                <a:solidFill>
                  <a:schemeClr val="tx1"/>
                </a:solidFill>
              </a:rPr>
              <a:t>The preparation of our model with these images ensures its effectiveness in detecting parking slot occupancy across different scenarios.</a:t>
            </a:r>
          </a:p>
          <a:p>
            <a:r>
              <a:rPr lang="en-US" dirty="0" err="1">
                <a:solidFill>
                  <a:schemeClr val="tx1"/>
                </a:solidFill>
              </a:rPr>
              <a:t>ResNet</a:t>
            </a:r>
            <a:r>
              <a:rPr lang="en-US" dirty="0">
                <a:solidFill>
                  <a:schemeClr val="tx1"/>
                </a:solidFill>
              </a:rPr>
              <a:t>, VGG16, and </a:t>
            </a:r>
            <a:r>
              <a:rPr lang="en-US" dirty="0" err="1">
                <a:solidFill>
                  <a:schemeClr val="tx1"/>
                </a:solidFill>
              </a:rPr>
              <a:t>Xception</a:t>
            </a:r>
            <a:r>
              <a:rPr lang="en-US" dirty="0">
                <a:solidFill>
                  <a:schemeClr val="tx1"/>
                </a:solidFill>
              </a:rPr>
              <a:t> models excelled with accuracy scores over </a:t>
            </a:r>
            <a:r>
              <a:rPr lang="en-US" b="1" dirty="0">
                <a:solidFill>
                  <a:schemeClr val="tx1"/>
                </a:solidFill>
              </a:rPr>
              <a:t>98%</a:t>
            </a:r>
            <a:r>
              <a:rPr lang="en-US" dirty="0">
                <a:solidFill>
                  <a:schemeClr val="tx1"/>
                </a:solidFill>
              </a:rPr>
              <a:t>.</a:t>
            </a:r>
          </a:p>
          <a:p>
            <a:r>
              <a:rPr lang="en-US" dirty="0">
                <a:solidFill>
                  <a:schemeClr val="tx1"/>
                </a:solidFill>
              </a:rPr>
              <a:t>The ensemble model, combining strengths from various models, achieved the highest accuracy at </a:t>
            </a:r>
            <a:r>
              <a:rPr lang="en-US" b="1" dirty="0">
                <a:solidFill>
                  <a:schemeClr val="tx1"/>
                </a:solidFill>
              </a:rPr>
              <a:t>99.2%</a:t>
            </a:r>
            <a:r>
              <a:rPr lang="en-US" dirty="0">
                <a:solidFill>
                  <a:schemeClr val="tx1"/>
                </a:solidFill>
              </a:rPr>
              <a:t>, as shown in </a:t>
            </a:r>
            <a:r>
              <a:rPr lang="en-US" dirty="0" smtClean="0">
                <a:solidFill>
                  <a:schemeClr val="tx1"/>
                </a:solidFill>
              </a:rPr>
              <a:t>Table.</a:t>
            </a:r>
            <a:endParaRPr lang="en-PK" dirty="0">
              <a:solidFill>
                <a:schemeClr val="tx1"/>
              </a:solidFill>
            </a:endParaRPr>
          </a:p>
        </p:txBody>
      </p:sp>
      <p:pic>
        <p:nvPicPr>
          <p:cNvPr id="4" name="Picture 3">
            <a:extLst>
              <a:ext uri="{FF2B5EF4-FFF2-40B4-BE49-F238E27FC236}">
                <a16:creationId xmlns:a16="http://schemas.microsoft.com/office/drawing/2014/main" xmlns="" id="{F787ECAC-AFD4-BAA6-7E92-02E27BB2CAF2}"/>
              </a:ext>
            </a:extLst>
          </p:cNvPr>
          <p:cNvPicPr>
            <a:picLocks noChangeAspect="1"/>
          </p:cNvPicPr>
          <p:nvPr/>
        </p:nvPicPr>
        <p:blipFill>
          <a:blip r:embed="rId2"/>
          <a:stretch>
            <a:fillRect/>
          </a:stretch>
        </p:blipFill>
        <p:spPr>
          <a:xfrm>
            <a:off x="7176120" y="692696"/>
            <a:ext cx="4680000" cy="2702549"/>
          </a:xfrm>
          <a:prstGeom prst="rect">
            <a:avLst/>
          </a:prstGeom>
        </p:spPr>
      </p:pic>
      <p:sp>
        <p:nvSpPr>
          <p:cNvPr id="5" name="TextBox 4">
            <a:extLst>
              <a:ext uri="{FF2B5EF4-FFF2-40B4-BE49-F238E27FC236}">
                <a16:creationId xmlns:a16="http://schemas.microsoft.com/office/drawing/2014/main" xmlns="" id="{891E77B0-CB89-569F-E33C-67866CBE2D0A}"/>
              </a:ext>
            </a:extLst>
          </p:cNvPr>
          <p:cNvSpPr txBox="1"/>
          <p:nvPr/>
        </p:nvSpPr>
        <p:spPr>
          <a:xfrm>
            <a:off x="8544272" y="3539262"/>
            <a:ext cx="2304256" cy="307777"/>
          </a:xfrm>
          <a:prstGeom prst="rect">
            <a:avLst/>
          </a:prstGeom>
          <a:noFill/>
        </p:spPr>
        <p:txBody>
          <a:bodyPr wrap="square">
            <a:spAutoFit/>
          </a:bodyPr>
          <a:lstStyle/>
          <a:p>
            <a:r>
              <a:rPr lang="en-US" sz="1400" dirty="0">
                <a:effectLst/>
                <a:latin typeface="Times New Roman" panose="02020603050405020304" pitchFamily="18" charset="0"/>
                <a:ea typeface="Times New Roman" panose="02020603050405020304" pitchFamily="18" charset="0"/>
              </a:rPr>
              <a:t>Plotted Images from Dataset</a:t>
            </a:r>
            <a:endParaRPr lang="en-PK" dirty="0"/>
          </a:p>
        </p:txBody>
      </p:sp>
      <p:pic>
        <p:nvPicPr>
          <p:cNvPr id="9" name="Picture 8">
            <a:extLst>
              <a:ext uri="{FF2B5EF4-FFF2-40B4-BE49-F238E27FC236}">
                <a16:creationId xmlns:a16="http://schemas.microsoft.com/office/drawing/2014/main" xmlns="" id="{719AF1D3-EB5E-F264-285B-01FC2E3D5979}"/>
              </a:ext>
            </a:extLst>
          </p:cNvPr>
          <p:cNvPicPr>
            <a:picLocks noChangeAspect="1"/>
          </p:cNvPicPr>
          <p:nvPr/>
        </p:nvPicPr>
        <p:blipFill>
          <a:blip r:embed="rId3"/>
          <a:stretch>
            <a:fillRect/>
          </a:stretch>
        </p:blipFill>
        <p:spPr>
          <a:xfrm>
            <a:off x="6888088" y="4437112"/>
            <a:ext cx="5040560" cy="1057423"/>
          </a:xfrm>
          <a:prstGeom prst="rect">
            <a:avLst/>
          </a:prstGeom>
        </p:spPr>
      </p:pic>
      <p:sp>
        <p:nvSpPr>
          <p:cNvPr id="11" name="TextBox 10">
            <a:extLst>
              <a:ext uri="{FF2B5EF4-FFF2-40B4-BE49-F238E27FC236}">
                <a16:creationId xmlns:a16="http://schemas.microsoft.com/office/drawing/2014/main" xmlns="" id="{187B76DB-53D4-7957-56EC-A38098A73836}"/>
              </a:ext>
            </a:extLst>
          </p:cNvPr>
          <p:cNvSpPr txBox="1"/>
          <p:nvPr/>
        </p:nvSpPr>
        <p:spPr>
          <a:xfrm>
            <a:off x="7176120" y="5301208"/>
            <a:ext cx="4464496" cy="523220"/>
          </a:xfrm>
          <a:prstGeom prst="rect">
            <a:avLst/>
          </a:prstGeom>
          <a:noFill/>
        </p:spPr>
        <p:txBody>
          <a:bodyPr wrap="square">
            <a:spAutoFit/>
          </a:bodyPr>
          <a:lstStyle/>
          <a:p>
            <a:r>
              <a:rPr lang="en-US" sz="1400" dirty="0">
                <a:solidFill>
                  <a:srgbClr val="000000"/>
                </a:solidFill>
                <a:effectLst/>
                <a:latin typeface="Times New Roman" panose="02020603050405020304" pitchFamily="18" charset="0"/>
                <a:ea typeface="Times New Roman" panose="02020603050405020304" pitchFamily="18" charset="0"/>
              </a:rPr>
              <a:t>Table. Accuracy Achieved with Different Deep Learning Models</a:t>
            </a:r>
            <a:endParaRPr lang="en-PK" dirty="0"/>
          </a:p>
        </p:txBody>
      </p:sp>
    </p:spTree>
    <p:extLst>
      <p:ext uri="{BB962C8B-B14F-4D97-AF65-F5344CB8AC3E}">
        <p14:creationId xmlns:p14="http://schemas.microsoft.com/office/powerpoint/2010/main" val="414817223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xmlns="" id="{24F36574-4E83-86BA-B387-BE95EF3BE477}"/>
              </a:ext>
            </a:extLst>
          </p:cNvPr>
          <p:cNvSpPr>
            <a:spLocks noGrp="1"/>
          </p:cNvSpPr>
          <p:nvPr>
            <p:ph type="body" idx="1"/>
          </p:nvPr>
        </p:nvSpPr>
        <p:spPr>
          <a:xfrm>
            <a:off x="1143001" y="692696"/>
            <a:ext cx="6537176" cy="5403304"/>
          </a:xfrm>
        </p:spPr>
        <p:txBody>
          <a:bodyPr/>
          <a:lstStyle/>
          <a:p>
            <a:pPr marL="137160" indent="0">
              <a:buNone/>
            </a:pPr>
            <a:r>
              <a:rPr lang="en-US" b="1" dirty="0">
                <a:solidFill>
                  <a:schemeClr val="tx1"/>
                </a:solidFill>
              </a:rPr>
              <a:t>Accuracy and Loss</a:t>
            </a:r>
          </a:p>
          <a:p>
            <a:r>
              <a:rPr lang="en-US" sz="2000" dirty="0">
                <a:solidFill>
                  <a:schemeClr val="tx1"/>
                </a:solidFill>
              </a:rPr>
              <a:t>Our presentation evaluates model performance in parking slot occupancy </a:t>
            </a:r>
            <a:r>
              <a:rPr lang="en-US" sz="2000" dirty="0" smtClean="0">
                <a:solidFill>
                  <a:schemeClr val="tx1"/>
                </a:solidFill>
              </a:rPr>
              <a:t>detection.</a:t>
            </a:r>
          </a:p>
          <a:p>
            <a:r>
              <a:rPr lang="en-US" sz="2000" dirty="0" smtClean="0">
                <a:solidFill>
                  <a:schemeClr val="tx1"/>
                </a:solidFill>
              </a:rPr>
              <a:t>Graph </a:t>
            </a:r>
            <a:r>
              <a:rPr lang="en-US" sz="2000" dirty="0">
                <a:solidFill>
                  <a:schemeClr val="tx1"/>
                </a:solidFill>
              </a:rPr>
              <a:t>1  displays accuracy scores across </a:t>
            </a:r>
            <a:r>
              <a:rPr lang="en-US" sz="2000" dirty="0" smtClean="0">
                <a:solidFill>
                  <a:schemeClr val="tx1"/>
                </a:solidFill>
              </a:rPr>
              <a:t>epochs.</a:t>
            </a:r>
          </a:p>
          <a:p>
            <a:pPr lvl="1"/>
            <a:r>
              <a:rPr lang="en-US" dirty="0">
                <a:solidFill>
                  <a:schemeClr val="tx1"/>
                </a:solidFill>
              </a:rPr>
              <a:t> Training Accuracy  </a:t>
            </a:r>
            <a:r>
              <a:rPr lang="en-US" dirty="0" smtClean="0">
                <a:solidFill>
                  <a:schemeClr val="tx1"/>
                </a:solidFill>
              </a:rPr>
              <a:t>    = </a:t>
            </a:r>
            <a:r>
              <a:rPr lang="en-US" b="1" dirty="0">
                <a:solidFill>
                  <a:schemeClr val="tx1"/>
                </a:solidFill>
              </a:rPr>
              <a:t>5%  </a:t>
            </a:r>
            <a:r>
              <a:rPr lang="en-US" dirty="0">
                <a:solidFill>
                  <a:schemeClr val="tx1"/>
                </a:solidFill>
              </a:rPr>
              <a:t>	</a:t>
            </a:r>
          </a:p>
          <a:p>
            <a:pPr lvl="1"/>
            <a:r>
              <a:rPr lang="en-US" dirty="0">
                <a:solidFill>
                  <a:schemeClr val="tx1"/>
                </a:solidFill>
              </a:rPr>
              <a:t> </a:t>
            </a:r>
            <a:r>
              <a:rPr lang="en-US" dirty="0" smtClean="0">
                <a:solidFill>
                  <a:schemeClr val="tx1"/>
                </a:solidFill>
              </a:rPr>
              <a:t> </a:t>
            </a:r>
            <a:r>
              <a:rPr lang="en-US" dirty="0">
                <a:solidFill>
                  <a:schemeClr val="tx1"/>
                </a:solidFill>
              </a:rPr>
              <a:t>Validation Accuracy = </a:t>
            </a:r>
            <a:r>
              <a:rPr lang="en-US" b="1" dirty="0">
                <a:solidFill>
                  <a:schemeClr val="tx1"/>
                </a:solidFill>
              </a:rPr>
              <a:t>94.6%</a:t>
            </a:r>
            <a:endParaRPr lang="en-US" b="1" dirty="0" smtClean="0">
              <a:solidFill>
                <a:schemeClr val="tx1"/>
              </a:solidFill>
            </a:endParaRPr>
          </a:p>
          <a:p>
            <a:r>
              <a:rPr lang="en-US" sz="2000" dirty="0" smtClean="0">
                <a:solidFill>
                  <a:schemeClr val="tx1"/>
                </a:solidFill>
              </a:rPr>
              <a:t>Graph 2 monitors loss during training and validation. </a:t>
            </a:r>
          </a:p>
          <a:p>
            <a:pPr lvl="1"/>
            <a:r>
              <a:rPr lang="en-US" dirty="0" smtClean="0">
                <a:solidFill>
                  <a:schemeClr val="tx1"/>
                </a:solidFill>
              </a:rPr>
              <a:t>Training Loss     </a:t>
            </a:r>
            <a:r>
              <a:rPr lang="en-US" dirty="0" smtClean="0">
                <a:solidFill>
                  <a:schemeClr val="tx1"/>
                </a:solidFill>
              </a:rPr>
              <a:t>=</a:t>
            </a:r>
            <a:r>
              <a:rPr lang="en-US" dirty="0" smtClean="0">
                <a:solidFill>
                  <a:schemeClr val="tx1"/>
                </a:solidFill>
              </a:rPr>
              <a:t> </a:t>
            </a:r>
            <a:r>
              <a:rPr lang="en-US" b="1" dirty="0" smtClean="0">
                <a:solidFill>
                  <a:schemeClr val="tx1"/>
                </a:solidFill>
              </a:rPr>
              <a:t>16.6%</a:t>
            </a:r>
          </a:p>
          <a:p>
            <a:pPr lvl="1"/>
            <a:r>
              <a:rPr lang="en-US" dirty="0" smtClean="0">
                <a:solidFill>
                  <a:schemeClr val="tx1"/>
                </a:solidFill>
              </a:rPr>
              <a:t>V</a:t>
            </a:r>
            <a:r>
              <a:rPr lang="en-US" dirty="0" smtClean="0">
                <a:solidFill>
                  <a:schemeClr val="tx1"/>
                </a:solidFill>
              </a:rPr>
              <a:t>alidation Loss = </a:t>
            </a:r>
            <a:r>
              <a:rPr lang="en-US" b="1" dirty="0" smtClean="0">
                <a:solidFill>
                  <a:schemeClr val="tx1"/>
                </a:solidFill>
              </a:rPr>
              <a:t>13.6%</a:t>
            </a:r>
          </a:p>
          <a:p>
            <a:r>
              <a:rPr lang="en-US" sz="2000" dirty="0" smtClean="0">
                <a:solidFill>
                  <a:schemeClr val="tx1"/>
                </a:solidFill>
              </a:rPr>
              <a:t>These </a:t>
            </a:r>
            <a:r>
              <a:rPr lang="en-US" sz="2000" dirty="0">
                <a:solidFill>
                  <a:schemeClr val="tx1"/>
                </a:solidFill>
              </a:rPr>
              <a:t>results affirm our model's high accuracy and error minimization, enhancing parking management.</a:t>
            </a:r>
            <a:endParaRPr lang="en-PK" sz="2000" dirty="0">
              <a:solidFill>
                <a:schemeClr val="tx1"/>
              </a:solidFill>
            </a:endParaRPr>
          </a:p>
        </p:txBody>
      </p:sp>
      <p:pic>
        <p:nvPicPr>
          <p:cNvPr id="5" name="Picture 4">
            <a:extLst>
              <a:ext uri="{FF2B5EF4-FFF2-40B4-BE49-F238E27FC236}">
                <a16:creationId xmlns:a16="http://schemas.microsoft.com/office/drawing/2014/main" xmlns="" id="{0A4E0E14-0D97-5741-0BCF-54B1D413BC16}"/>
              </a:ext>
            </a:extLst>
          </p:cNvPr>
          <p:cNvPicPr>
            <a:picLocks noChangeAspect="1"/>
          </p:cNvPicPr>
          <p:nvPr/>
        </p:nvPicPr>
        <p:blipFill>
          <a:blip r:embed="rId2"/>
          <a:stretch>
            <a:fillRect/>
          </a:stretch>
        </p:blipFill>
        <p:spPr>
          <a:xfrm>
            <a:off x="7680176" y="737259"/>
            <a:ext cx="3240000" cy="5358741"/>
          </a:xfrm>
          <a:prstGeom prst="rect">
            <a:avLst/>
          </a:prstGeom>
        </p:spPr>
      </p:pic>
    </p:spTree>
    <p:extLst>
      <p:ext uri="{BB962C8B-B14F-4D97-AF65-F5344CB8AC3E}">
        <p14:creationId xmlns:p14="http://schemas.microsoft.com/office/powerpoint/2010/main" val="241176604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g21976d05750_1_2"/>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u="sng"/>
              <a:t>OUTLINES</a:t>
            </a:r>
            <a:endParaRPr u="sng"/>
          </a:p>
        </p:txBody>
      </p:sp>
      <p:sp>
        <p:nvSpPr>
          <p:cNvPr id="96" name="Google Shape;96;g21976d05750_1_2"/>
          <p:cNvSpPr txBox="1">
            <a:spLocks noGrp="1"/>
          </p:cNvSpPr>
          <p:nvPr>
            <p:ph type="body" idx="1"/>
          </p:nvPr>
        </p:nvSpPr>
        <p:spPr>
          <a:xfrm>
            <a:off x="1143000" y="1626100"/>
            <a:ext cx="10480800" cy="4611900"/>
          </a:xfrm>
          <a:prstGeom prst="rect">
            <a:avLst/>
          </a:prstGeom>
        </p:spPr>
        <p:txBody>
          <a:bodyPr spcFirstLastPara="1" wrap="square" lIns="91425" tIns="45700" rIns="91425" bIns="45700" anchor="t" anchorCtr="0">
            <a:noAutofit/>
          </a:bodyPr>
          <a:lstStyle/>
          <a:p>
            <a:pPr marL="457200" lvl="0" indent="-339287" algn="l" rtl="0">
              <a:lnSpc>
                <a:spcPct val="150000"/>
              </a:lnSpc>
              <a:spcBef>
                <a:spcPts val="1400"/>
              </a:spcBef>
              <a:spcAft>
                <a:spcPts val="0"/>
              </a:spcAft>
              <a:buSzPct val="100000"/>
              <a:buChar char="•"/>
            </a:pPr>
            <a:r>
              <a:rPr lang="en-US" sz="1800" dirty="0">
                <a:solidFill>
                  <a:schemeClr val="tx1"/>
                </a:solidFill>
              </a:rPr>
              <a:t>Background</a:t>
            </a:r>
            <a:endParaRPr sz="1800" dirty="0">
              <a:solidFill>
                <a:schemeClr val="tx1"/>
              </a:solidFill>
            </a:endParaRPr>
          </a:p>
          <a:p>
            <a:pPr marL="457200" lvl="0" indent="-339287" algn="l" rtl="0">
              <a:lnSpc>
                <a:spcPct val="150000"/>
              </a:lnSpc>
              <a:spcBef>
                <a:spcPts val="0"/>
              </a:spcBef>
              <a:spcAft>
                <a:spcPts val="0"/>
              </a:spcAft>
              <a:buSzPct val="100000"/>
              <a:buChar char="•"/>
            </a:pPr>
            <a:r>
              <a:rPr lang="en-US" sz="1800" dirty="0">
                <a:solidFill>
                  <a:schemeClr val="tx1"/>
                </a:solidFill>
              </a:rPr>
              <a:t>Contributions of other researchers</a:t>
            </a:r>
            <a:endParaRPr sz="1800" dirty="0">
              <a:solidFill>
                <a:schemeClr val="tx1"/>
              </a:solidFill>
            </a:endParaRPr>
          </a:p>
          <a:p>
            <a:pPr marL="457200" lvl="0" indent="-339287" algn="l" rtl="0">
              <a:lnSpc>
                <a:spcPct val="150000"/>
              </a:lnSpc>
              <a:spcBef>
                <a:spcPts val="0"/>
              </a:spcBef>
              <a:spcAft>
                <a:spcPts val="0"/>
              </a:spcAft>
              <a:buSzPct val="100000"/>
              <a:buChar char="•"/>
            </a:pPr>
            <a:r>
              <a:rPr lang="en-US" sz="1800" dirty="0">
                <a:solidFill>
                  <a:schemeClr val="tx1"/>
                </a:solidFill>
              </a:rPr>
              <a:t>Limitations, issues and problems</a:t>
            </a:r>
            <a:endParaRPr sz="1800" dirty="0">
              <a:solidFill>
                <a:schemeClr val="tx1"/>
              </a:solidFill>
            </a:endParaRPr>
          </a:p>
          <a:p>
            <a:pPr marL="457200" lvl="0" indent="-339287" algn="l" rtl="0">
              <a:lnSpc>
                <a:spcPct val="150000"/>
              </a:lnSpc>
              <a:spcBef>
                <a:spcPts val="0"/>
              </a:spcBef>
              <a:spcAft>
                <a:spcPts val="0"/>
              </a:spcAft>
              <a:buSzPct val="100000"/>
              <a:buChar char="•"/>
            </a:pPr>
            <a:r>
              <a:rPr lang="en-US" sz="1800" dirty="0">
                <a:solidFill>
                  <a:schemeClr val="tx1"/>
                </a:solidFill>
              </a:rPr>
              <a:t>Problem</a:t>
            </a:r>
            <a:endParaRPr sz="1800" dirty="0">
              <a:solidFill>
                <a:schemeClr val="tx1"/>
              </a:solidFill>
            </a:endParaRPr>
          </a:p>
          <a:p>
            <a:pPr marL="457200" lvl="0" indent="-339287" algn="l" rtl="0">
              <a:lnSpc>
                <a:spcPct val="150000"/>
              </a:lnSpc>
              <a:spcBef>
                <a:spcPts val="0"/>
              </a:spcBef>
              <a:spcAft>
                <a:spcPts val="0"/>
              </a:spcAft>
              <a:buSzPct val="100000"/>
              <a:buChar char="•"/>
            </a:pPr>
            <a:r>
              <a:rPr lang="en-US" sz="1800" dirty="0">
                <a:solidFill>
                  <a:schemeClr val="tx1"/>
                </a:solidFill>
              </a:rPr>
              <a:t>Research questions</a:t>
            </a:r>
          </a:p>
          <a:p>
            <a:pPr marL="457200" lvl="0" indent="-339287" algn="l" rtl="0">
              <a:lnSpc>
                <a:spcPct val="150000"/>
              </a:lnSpc>
              <a:spcBef>
                <a:spcPts val="0"/>
              </a:spcBef>
              <a:spcAft>
                <a:spcPts val="0"/>
              </a:spcAft>
              <a:buSzPct val="100000"/>
              <a:buChar char="•"/>
            </a:pPr>
            <a:r>
              <a:rPr lang="en-US" sz="1800" dirty="0">
                <a:solidFill>
                  <a:schemeClr val="tx1"/>
                </a:solidFill>
              </a:rPr>
              <a:t>Research Objectives</a:t>
            </a:r>
            <a:endParaRPr sz="1800" dirty="0">
              <a:solidFill>
                <a:schemeClr val="tx1"/>
              </a:solidFill>
            </a:endParaRPr>
          </a:p>
          <a:p>
            <a:pPr marL="457200" lvl="0" indent="-339287" algn="l" rtl="0">
              <a:lnSpc>
                <a:spcPct val="150000"/>
              </a:lnSpc>
              <a:spcBef>
                <a:spcPts val="0"/>
              </a:spcBef>
              <a:spcAft>
                <a:spcPts val="0"/>
              </a:spcAft>
              <a:buSzPct val="100000"/>
              <a:buChar char="•"/>
            </a:pPr>
            <a:r>
              <a:rPr lang="en-US" sz="1800" dirty="0">
                <a:solidFill>
                  <a:schemeClr val="tx1"/>
                </a:solidFill>
              </a:rPr>
              <a:t>Proposed Methodology</a:t>
            </a:r>
            <a:endParaRPr sz="1800" dirty="0">
              <a:solidFill>
                <a:schemeClr val="tx1"/>
              </a:solidFill>
            </a:endParaRPr>
          </a:p>
          <a:p>
            <a:pPr marL="457200" lvl="0" indent="-339287" algn="l" rtl="0">
              <a:lnSpc>
                <a:spcPct val="150000"/>
              </a:lnSpc>
              <a:spcBef>
                <a:spcPts val="0"/>
              </a:spcBef>
              <a:spcAft>
                <a:spcPts val="0"/>
              </a:spcAft>
              <a:buSzPct val="100000"/>
              <a:buChar char="•"/>
            </a:pPr>
            <a:r>
              <a:rPr lang="en-US" sz="1800" dirty="0">
                <a:solidFill>
                  <a:schemeClr val="tx1"/>
                </a:solidFill>
              </a:rPr>
              <a:t>Results and discussion</a:t>
            </a:r>
            <a:endParaRPr sz="1800" dirty="0">
              <a:solidFill>
                <a:schemeClr val="tx1"/>
              </a:solidFill>
            </a:endParaRPr>
          </a:p>
          <a:p>
            <a:pPr marL="457200" lvl="0" indent="-339287" algn="l" rtl="0">
              <a:lnSpc>
                <a:spcPct val="150000"/>
              </a:lnSpc>
              <a:spcBef>
                <a:spcPts val="0"/>
              </a:spcBef>
              <a:spcAft>
                <a:spcPts val="0"/>
              </a:spcAft>
              <a:buSzPct val="100000"/>
              <a:buChar char="•"/>
            </a:pPr>
            <a:r>
              <a:rPr lang="en-US" sz="1800" dirty="0">
                <a:solidFill>
                  <a:schemeClr val="tx1"/>
                </a:solidFill>
              </a:rPr>
              <a:t>Conclusion </a:t>
            </a:r>
            <a:endParaRPr sz="1800" dirty="0">
              <a:solidFill>
                <a:schemeClr val="tx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00"/>
        <p:cNvGrpSpPr/>
        <p:nvPr/>
      </p:nvGrpSpPr>
      <p:grpSpPr>
        <a:xfrm>
          <a:off x="0" y="0"/>
          <a:ext cx="0" cy="0"/>
          <a:chOff x="0" y="0"/>
          <a:chExt cx="0" cy="0"/>
        </a:xfrm>
      </p:grpSpPr>
      <p:sp>
        <p:nvSpPr>
          <p:cNvPr id="201" name="Google Shape;201;g2432f58f55a_0_17"/>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dirty="0"/>
              <a:t>Conclusion</a:t>
            </a:r>
            <a:endParaRPr dirty="0"/>
          </a:p>
        </p:txBody>
      </p:sp>
      <p:sp>
        <p:nvSpPr>
          <p:cNvPr id="3" name="Text Placeholder 2">
            <a:extLst>
              <a:ext uri="{FF2B5EF4-FFF2-40B4-BE49-F238E27FC236}">
                <a16:creationId xmlns:a16="http://schemas.microsoft.com/office/drawing/2014/main" xmlns="" id="{DDC518CF-8B2C-BB86-448A-B18C2441D72E}"/>
              </a:ext>
            </a:extLst>
          </p:cNvPr>
          <p:cNvSpPr>
            <a:spLocks noGrp="1"/>
          </p:cNvSpPr>
          <p:nvPr>
            <p:ph type="body" idx="1"/>
          </p:nvPr>
        </p:nvSpPr>
        <p:spPr/>
        <p:txBody>
          <a:bodyPr>
            <a:normAutofit fontScale="92500"/>
          </a:bodyPr>
          <a:lstStyle/>
          <a:p>
            <a:r>
              <a:rPr lang="en-US" dirty="0">
                <a:solidFill>
                  <a:schemeClr val="tx1"/>
                </a:solidFill>
              </a:rPr>
              <a:t>Focus on Real-Time Car Parking Occupancy Prediction in urban areas using PKLot dataset.</a:t>
            </a:r>
          </a:p>
          <a:p>
            <a:r>
              <a:rPr lang="en-US" dirty="0">
                <a:solidFill>
                  <a:schemeClr val="tx1"/>
                </a:solidFill>
              </a:rPr>
              <a:t>Evaluated state-of-the-art models including </a:t>
            </a:r>
            <a:r>
              <a:rPr lang="en-US" dirty="0" err="1">
                <a:solidFill>
                  <a:schemeClr val="tx1"/>
                </a:solidFill>
              </a:rPr>
              <a:t>ResNet</a:t>
            </a:r>
            <a:r>
              <a:rPr lang="en-US" dirty="0">
                <a:solidFill>
                  <a:schemeClr val="tx1"/>
                </a:solidFill>
              </a:rPr>
              <a:t>, VGG16, </a:t>
            </a:r>
            <a:r>
              <a:rPr lang="en-US" dirty="0" err="1">
                <a:solidFill>
                  <a:schemeClr val="tx1"/>
                </a:solidFill>
              </a:rPr>
              <a:t>Xception</a:t>
            </a:r>
            <a:r>
              <a:rPr lang="en-US" dirty="0">
                <a:solidFill>
                  <a:schemeClr val="tx1"/>
                </a:solidFill>
              </a:rPr>
              <a:t>, and Ensemble model.</a:t>
            </a:r>
          </a:p>
          <a:p>
            <a:r>
              <a:rPr lang="en-US" dirty="0">
                <a:solidFill>
                  <a:schemeClr val="tx1"/>
                </a:solidFill>
              </a:rPr>
              <a:t>Ensemble model achieved remarkable 99.2% accuracy for parking prediction in PKLot.</a:t>
            </a:r>
          </a:p>
          <a:p>
            <a:r>
              <a:rPr lang="en-US" dirty="0">
                <a:solidFill>
                  <a:schemeClr val="tx1"/>
                </a:solidFill>
              </a:rPr>
              <a:t>Limitations include dataset representation, limited evaluation of extreme conditions, and cost-effectiveness considerations.</a:t>
            </a:r>
          </a:p>
          <a:p>
            <a:r>
              <a:rPr lang="en-US" dirty="0">
                <a:solidFill>
                  <a:schemeClr val="tx1"/>
                </a:solidFill>
              </a:rPr>
              <a:t>Future work should focus on real-time data, scalability, hardware, and privacy.</a:t>
            </a:r>
          </a:p>
          <a:p>
            <a:r>
              <a:rPr lang="en-US" dirty="0">
                <a:solidFill>
                  <a:schemeClr val="tx1"/>
                </a:solidFill>
              </a:rPr>
              <a:t>Overall, the research advances urban parking management by optimizing slot allocation and reducing congestion.</a:t>
            </a:r>
            <a:endParaRPr lang="en-PK" dirty="0">
              <a:solidFill>
                <a:schemeClr val="tx1"/>
              </a:solidFil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3352" y="255247"/>
            <a:ext cx="11665296" cy="63421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7537462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g2232182a673_0_1"/>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u="sng" dirty="0"/>
              <a:t>BACKGROUND</a:t>
            </a:r>
            <a:endParaRPr u="sng" dirty="0"/>
          </a:p>
        </p:txBody>
      </p:sp>
      <p:sp>
        <p:nvSpPr>
          <p:cNvPr id="102" name="Google Shape;102;g2232182a673_0_1"/>
          <p:cNvSpPr txBox="1">
            <a:spLocks noGrp="1"/>
          </p:cNvSpPr>
          <p:nvPr>
            <p:ph type="body" idx="1"/>
          </p:nvPr>
        </p:nvSpPr>
        <p:spPr>
          <a:xfrm>
            <a:off x="1144200" y="1700808"/>
            <a:ext cx="10136376" cy="4608511"/>
          </a:xfrm>
          <a:prstGeom prst="rect">
            <a:avLst/>
          </a:prstGeom>
        </p:spPr>
        <p:txBody>
          <a:bodyPr spcFirstLastPara="1" wrap="square" lIns="91425" tIns="45700" rIns="91425" bIns="45700" anchor="t" anchorCtr="0">
            <a:normAutofit/>
          </a:bodyPr>
          <a:lstStyle/>
          <a:p>
            <a:pPr marL="457200" lvl="0" indent="-360133" algn="l" rtl="0">
              <a:lnSpc>
                <a:spcPct val="115000"/>
              </a:lnSpc>
              <a:spcBef>
                <a:spcPts val="0"/>
              </a:spcBef>
              <a:spcAft>
                <a:spcPts val="0"/>
              </a:spcAft>
              <a:buSzPct val="100000"/>
              <a:buChar char="•"/>
            </a:pPr>
            <a:r>
              <a:rPr lang="en-US" sz="2400" dirty="0">
                <a:solidFill>
                  <a:schemeClr val="tx1"/>
                </a:solidFill>
              </a:rPr>
              <a:t>Parking occupancy detection is a challenge in urban areas.</a:t>
            </a:r>
          </a:p>
          <a:p>
            <a:pPr marL="457200" lvl="0" indent="-360133" algn="l" rtl="0">
              <a:lnSpc>
                <a:spcPct val="115000"/>
              </a:lnSpc>
              <a:spcBef>
                <a:spcPts val="0"/>
              </a:spcBef>
              <a:spcAft>
                <a:spcPts val="0"/>
              </a:spcAft>
              <a:buSzPct val="100000"/>
              <a:buChar char="•"/>
            </a:pPr>
            <a:r>
              <a:rPr lang="en-US" sz="2400" dirty="0">
                <a:solidFill>
                  <a:schemeClr val="tx1"/>
                </a:solidFill>
              </a:rPr>
              <a:t>With increasing number of vehicles on the roads.</a:t>
            </a:r>
          </a:p>
          <a:p>
            <a:pPr marL="457200" lvl="0" indent="-360133" algn="l" rtl="0">
              <a:lnSpc>
                <a:spcPct val="115000"/>
              </a:lnSpc>
              <a:spcBef>
                <a:spcPts val="0"/>
              </a:spcBef>
              <a:spcAft>
                <a:spcPts val="0"/>
              </a:spcAft>
              <a:buSzPct val="100000"/>
              <a:buChar char="•"/>
            </a:pPr>
            <a:r>
              <a:rPr lang="en-US" sz="2400" dirty="0">
                <a:solidFill>
                  <a:schemeClr val="tx1"/>
                </a:solidFill>
              </a:rPr>
              <a:t>Traffic congestion and environmental impact challenges.</a:t>
            </a:r>
          </a:p>
          <a:p>
            <a:pPr marL="457200" lvl="0" indent="-360133" algn="l" rtl="0">
              <a:lnSpc>
                <a:spcPct val="115000"/>
              </a:lnSpc>
              <a:spcBef>
                <a:spcPts val="0"/>
              </a:spcBef>
              <a:spcAft>
                <a:spcPts val="0"/>
              </a:spcAft>
              <a:buSzPct val="100000"/>
              <a:buChar char="•"/>
            </a:pPr>
            <a:r>
              <a:rPr lang="en-US" sz="2400" dirty="0">
                <a:solidFill>
                  <a:schemeClr val="tx1"/>
                </a:solidFill>
              </a:rPr>
              <a:t>Need for accurate occupancy </a:t>
            </a:r>
            <a:r>
              <a:rPr lang="en-US" sz="2400" dirty="0" smtClean="0">
                <a:solidFill>
                  <a:schemeClr val="tx1"/>
                </a:solidFill>
              </a:rPr>
              <a:t>detection.</a:t>
            </a:r>
            <a:endParaRPr lang="en-US" sz="2400" dirty="0">
              <a:solidFill>
                <a:schemeClr val="tx1"/>
              </a:solidFill>
            </a:endParaRPr>
          </a:p>
          <a:p>
            <a:pPr marL="457200" lvl="0" indent="-360133" algn="l" rtl="0">
              <a:lnSpc>
                <a:spcPct val="115000"/>
              </a:lnSpc>
              <a:spcBef>
                <a:spcPts val="0"/>
              </a:spcBef>
              <a:spcAft>
                <a:spcPts val="0"/>
              </a:spcAft>
              <a:buSzPct val="100000"/>
              <a:buChar char="•"/>
            </a:pPr>
            <a:r>
              <a:rPr lang="en-US" sz="2400" dirty="0">
                <a:solidFill>
                  <a:schemeClr val="tx1"/>
                </a:solidFill>
              </a:rPr>
              <a:t>Cost Efficiency</a:t>
            </a:r>
          </a:p>
          <a:p>
            <a:pPr indent="-360133">
              <a:lnSpc>
                <a:spcPct val="115000"/>
              </a:lnSpc>
              <a:spcBef>
                <a:spcPts val="0"/>
              </a:spcBef>
              <a:buSzPct val="100000"/>
            </a:pPr>
            <a:r>
              <a:rPr lang="en-US" sz="2400" dirty="0">
                <a:solidFill>
                  <a:schemeClr val="tx1"/>
                </a:solidFill>
                <a:latin typeface="Corbel" panose="020B0503020204020204" pitchFamily="34" charset="0"/>
              </a:rPr>
              <a:t>Urban planning, traffic management, sustainability.</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g21ffe300bd8_0_11"/>
          <p:cNvSpPr txBox="1">
            <a:spLocks noGrp="1"/>
          </p:cNvSpPr>
          <p:nvPr>
            <p:ph type="title"/>
          </p:nvPr>
        </p:nvSpPr>
        <p:spPr>
          <a:xfrm>
            <a:off x="1127448" y="609600"/>
            <a:ext cx="9875400" cy="1356300"/>
          </a:xfrm>
          <a:prstGeom prst="rect">
            <a:avLst/>
          </a:prstGeom>
        </p:spPr>
        <p:txBody>
          <a:bodyPr spcFirstLastPara="1" wrap="square" lIns="91425" tIns="45700" rIns="91425" bIns="45700" anchor="ctr" anchorCtr="0">
            <a:normAutofit/>
          </a:bodyPr>
          <a:lstStyle/>
          <a:p>
            <a:pPr marL="0" lvl="0" indent="0" algn="l" rtl="0">
              <a:lnSpc>
                <a:spcPct val="150000"/>
              </a:lnSpc>
              <a:spcBef>
                <a:spcPts val="1400"/>
              </a:spcBef>
              <a:spcAft>
                <a:spcPts val="0"/>
              </a:spcAft>
              <a:buNone/>
            </a:pPr>
            <a:r>
              <a:rPr lang="en-US" u="sng" dirty="0"/>
              <a:t>Contributions of other Researchers</a:t>
            </a:r>
            <a:endParaRPr u="sng" dirty="0"/>
          </a:p>
        </p:txBody>
      </p:sp>
      <p:sp>
        <p:nvSpPr>
          <p:cNvPr id="114" name="Google Shape;114;g21ffe300bd8_0_11"/>
          <p:cNvSpPr txBox="1">
            <a:spLocks noGrp="1"/>
          </p:cNvSpPr>
          <p:nvPr>
            <p:ph type="body" idx="1"/>
          </p:nvPr>
        </p:nvSpPr>
        <p:spPr>
          <a:xfrm>
            <a:off x="1055440" y="1754725"/>
            <a:ext cx="9921552" cy="4750800"/>
          </a:xfrm>
          <a:prstGeom prst="rect">
            <a:avLst/>
          </a:prstGeom>
        </p:spPr>
        <p:txBody>
          <a:bodyPr spcFirstLastPara="1" wrap="square" lIns="91425" tIns="45700" rIns="91425" bIns="45700" anchor="t" anchorCtr="0">
            <a:normAutofit/>
          </a:bodyPr>
          <a:lstStyle/>
          <a:p>
            <a:pPr marL="137160" indent="0">
              <a:lnSpc>
                <a:spcPct val="115000"/>
              </a:lnSpc>
              <a:buNone/>
            </a:pPr>
            <a:r>
              <a:rPr lang="en-US" sz="2000" b="1" dirty="0">
                <a:solidFill>
                  <a:schemeClr val="tx1"/>
                </a:solidFill>
              </a:rPr>
              <a:t>1. Contribution (Authors: </a:t>
            </a:r>
            <a:r>
              <a:rPr lang="en-US" sz="2000" b="1" dirty="0" err="1">
                <a:solidFill>
                  <a:schemeClr val="tx1"/>
                </a:solidFill>
              </a:rPr>
              <a:t>Padmasiri</a:t>
            </a:r>
            <a:r>
              <a:rPr lang="en-US" sz="2000" b="1" dirty="0">
                <a:solidFill>
                  <a:schemeClr val="tx1"/>
                </a:solidFill>
              </a:rPr>
              <a:t>, </a:t>
            </a:r>
            <a:r>
              <a:rPr lang="en-US" sz="2000" b="1" dirty="0" err="1">
                <a:solidFill>
                  <a:schemeClr val="tx1"/>
                </a:solidFill>
              </a:rPr>
              <a:t>Madurawe</a:t>
            </a:r>
            <a:r>
              <a:rPr lang="en-US" sz="2000" b="1" dirty="0">
                <a:solidFill>
                  <a:schemeClr val="tx1"/>
                </a:solidFill>
              </a:rPr>
              <a:t>, Abeysinghe et al., 2020)</a:t>
            </a:r>
            <a:endParaRPr lang="en-US" sz="1400" dirty="0">
              <a:solidFill>
                <a:schemeClr val="tx1"/>
              </a:solidFill>
            </a:endParaRPr>
          </a:p>
          <a:p>
            <a:pPr lvl="1">
              <a:lnSpc>
                <a:spcPct val="115000"/>
              </a:lnSpc>
            </a:pPr>
            <a:r>
              <a:rPr lang="en-US" dirty="0">
                <a:solidFill>
                  <a:schemeClr val="tx1"/>
                </a:solidFill>
              </a:rPr>
              <a:t>Real-time surveillance-based automated detection.</a:t>
            </a:r>
          </a:p>
          <a:p>
            <a:pPr lvl="1">
              <a:lnSpc>
                <a:spcPct val="115000"/>
              </a:lnSpc>
            </a:pPr>
            <a:r>
              <a:rPr lang="en-US" dirty="0">
                <a:solidFill>
                  <a:schemeClr val="tx1"/>
                </a:solidFill>
              </a:rPr>
              <a:t>Modular software architecture for scalability.</a:t>
            </a:r>
          </a:p>
          <a:p>
            <a:pPr lvl="1">
              <a:lnSpc>
                <a:spcPct val="115000"/>
              </a:lnSpc>
            </a:pPr>
            <a:r>
              <a:rPr lang="en-US" dirty="0">
                <a:solidFill>
                  <a:schemeClr val="tx1"/>
                </a:solidFill>
              </a:rPr>
              <a:t>Cost-effective and adaptable deployment.</a:t>
            </a:r>
          </a:p>
          <a:p>
            <a:pPr marL="137160" lvl="0" indent="0" algn="l" rtl="0">
              <a:lnSpc>
                <a:spcPct val="115000"/>
              </a:lnSpc>
              <a:spcBef>
                <a:spcPts val="1400"/>
              </a:spcBef>
              <a:spcAft>
                <a:spcPts val="0"/>
              </a:spcAft>
              <a:buSzPts val="1440"/>
              <a:buNone/>
            </a:pPr>
            <a:r>
              <a:rPr lang="en-US" sz="2000" b="1" dirty="0">
                <a:solidFill>
                  <a:schemeClr val="tx1"/>
                </a:solidFill>
              </a:rPr>
              <a:t>2.    Contribution (Authors: Taylor, Ezekiel, and </a:t>
            </a:r>
            <a:r>
              <a:rPr lang="en-US" sz="2000" b="1" dirty="0" err="1">
                <a:solidFill>
                  <a:schemeClr val="tx1"/>
                </a:solidFill>
              </a:rPr>
              <a:t>Emmah</a:t>
            </a:r>
            <a:r>
              <a:rPr lang="en-US" sz="2000" b="1" dirty="0">
                <a:solidFill>
                  <a:schemeClr val="tx1"/>
                </a:solidFill>
              </a:rPr>
              <a:t> in 2021)</a:t>
            </a:r>
            <a:endParaRPr lang="en-US" sz="2000" dirty="0">
              <a:solidFill>
                <a:schemeClr val="tx1"/>
              </a:solidFill>
            </a:endParaRPr>
          </a:p>
          <a:p>
            <a:pPr lvl="1">
              <a:lnSpc>
                <a:spcPct val="115000"/>
              </a:lnSpc>
            </a:pPr>
            <a:r>
              <a:rPr lang="en-US" dirty="0">
                <a:solidFill>
                  <a:schemeClr val="tx1"/>
                </a:solidFill>
              </a:rPr>
              <a:t>State-of-the-art algorithms for vehicle identification.</a:t>
            </a:r>
          </a:p>
          <a:p>
            <a:pPr lvl="1">
              <a:lnSpc>
                <a:spcPct val="115000"/>
              </a:lnSpc>
            </a:pPr>
            <a:r>
              <a:rPr lang="en-US" dirty="0">
                <a:solidFill>
                  <a:schemeClr val="tx1"/>
                </a:solidFill>
              </a:rPr>
              <a:t>Real-time IoT monitoring for reduced congestion.</a:t>
            </a:r>
          </a:p>
          <a:p>
            <a:pPr lvl="1">
              <a:lnSpc>
                <a:spcPct val="115000"/>
              </a:lnSpc>
            </a:pPr>
            <a:r>
              <a:rPr lang="en-US" dirty="0">
                <a:solidFill>
                  <a:schemeClr val="tx1"/>
                </a:solidFill>
              </a:rPr>
              <a:t>Data-backed guidance.</a:t>
            </a:r>
          </a:p>
          <a:p>
            <a:pPr lvl="1">
              <a:lnSpc>
                <a:spcPct val="115000"/>
              </a:lnSpc>
            </a:pPr>
            <a:r>
              <a:rPr lang="en-US" dirty="0">
                <a:solidFill>
                  <a:schemeClr val="tx1"/>
                </a:solidFill>
              </a:rPr>
              <a:t>Improved parking experiences and reduced frustration.</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6" name="Google Shape;114;g21ffe300bd8_0_11">
            <a:extLst>
              <a:ext uri="{FF2B5EF4-FFF2-40B4-BE49-F238E27FC236}">
                <a16:creationId xmlns:a16="http://schemas.microsoft.com/office/drawing/2014/main" xmlns="" id="{FEA68B57-5967-C651-C7F6-F5A757D53A3D}"/>
              </a:ext>
            </a:extLst>
          </p:cNvPr>
          <p:cNvSpPr txBox="1">
            <a:spLocks noGrp="1"/>
          </p:cNvSpPr>
          <p:nvPr>
            <p:ph type="body" idx="1"/>
          </p:nvPr>
        </p:nvSpPr>
        <p:spPr>
          <a:xfrm>
            <a:off x="1143000" y="620688"/>
            <a:ext cx="9873000" cy="5884837"/>
          </a:xfrm>
          <a:prstGeom prst="rect">
            <a:avLst/>
          </a:prstGeom>
        </p:spPr>
        <p:txBody>
          <a:bodyPr spcFirstLastPara="1" wrap="square" lIns="91425" tIns="45700" rIns="91425" bIns="45700" anchor="t" anchorCtr="0">
            <a:normAutofit/>
          </a:bodyPr>
          <a:lstStyle/>
          <a:p>
            <a:pPr marL="137160" indent="0">
              <a:lnSpc>
                <a:spcPct val="115000"/>
              </a:lnSpc>
              <a:buNone/>
            </a:pPr>
            <a:r>
              <a:rPr lang="en-US" sz="2000" b="1" dirty="0">
                <a:solidFill>
                  <a:schemeClr val="tx1"/>
                </a:solidFill>
              </a:rPr>
              <a:t>3. Contribution (Authors: </a:t>
            </a:r>
            <a:r>
              <a:rPr lang="en-US" sz="2000" b="1" dirty="0" err="1">
                <a:solidFill>
                  <a:schemeClr val="tx1"/>
                </a:solidFill>
              </a:rPr>
              <a:t>Stojanović</a:t>
            </a:r>
            <a:r>
              <a:rPr lang="en-US" sz="2000" b="1" dirty="0">
                <a:solidFill>
                  <a:schemeClr val="tx1"/>
                </a:solidFill>
              </a:rPr>
              <a:t>, </a:t>
            </a:r>
            <a:r>
              <a:rPr lang="en-US" sz="2000" b="1" dirty="0" err="1">
                <a:solidFill>
                  <a:schemeClr val="tx1"/>
                </a:solidFill>
              </a:rPr>
              <a:t>Damjanović</a:t>
            </a:r>
            <a:r>
              <a:rPr lang="en-US" sz="2000" b="1" dirty="0">
                <a:solidFill>
                  <a:schemeClr val="tx1"/>
                </a:solidFill>
              </a:rPr>
              <a:t>, </a:t>
            </a:r>
            <a:r>
              <a:rPr lang="en-US" sz="2000" b="1" dirty="0" err="1">
                <a:solidFill>
                  <a:schemeClr val="tx1"/>
                </a:solidFill>
              </a:rPr>
              <a:t>Vukmirović</a:t>
            </a:r>
            <a:r>
              <a:rPr lang="en-US" sz="2000" b="1" dirty="0">
                <a:solidFill>
                  <a:schemeClr val="tx1"/>
                </a:solidFill>
              </a:rPr>
              <a:t> et al., 2021)</a:t>
            </a:r>
            <a:endParaRPr lang="en-US" sz="2000" dirty="0">
              <a:solidFill>
                <a:schemeClr val="tx1"/>
              </a:solidFill>
            </a:endParaRPr>
          </a:p>
          <a:p>
            <a:pPr lvl="1">
              <a:lnSpc>
                <a:spcPct val="115000"/>
              </a:lnSpc>
            </a:pPr>
            <a:r>
              <a:rPr lang="en-US" dirty="0">
                <a:solidFill>
                  <a:schemeClr val="tx1"/>
                </a:solidFill>
              </a:rPr>
              <a:t>Smart Edge devices with AI accelerators.</a:t>
            </a:r>
          </a:p>
          <a:p>
            <a:pPr lvl="1">
              <a:lnSpc>
                <a:spcPct val="115000"/>
              </a:lnSpc>
            </a:pPr>
            <a:r>
              <a:rPr lang="en-US" dirty="0">
                <a:solidFill>
                  <a:schemeClr val="tx1"/>
                </a:solidFill>
              </a:rPr>
              <a:t>Utilizing recent CV algorithms.</a:t>
            </a:r>
          </a:p>
          <a:p>
            <a:pPr lvl="1">
              <a:lnSpc>
                <a:spcPct val="115000"/>
              </a:lnSpc>
            </a:pPr>
            <a:r>
              <a:rPr lang="en-US" dirty="0">
                <a:solidFill>
                  <a:schemeClr val="tx1"/>
                </a:solidFill>
              </a:rPr>
              <a:t>Edge AI for autonomous parking occupancy computation</a:t>
            </a:r>
            <a:r>
              <a:rPr lang="en-US" sz="2000" b="1" dirty="0">
                <a:solidFill>
                  <a:schemeClr val="tx1"/>
                </a:solidFill>
              </a:rPr>
              <a:t>  </a:t>
            </a:r>
          </a:p>
          <a:p>
            <a:pPr marL="594360" lvl="1" indent="0">
              <a:lnSpc>
                <a:spcPct val="115000"/>
              </a:lnSpc>
              <a:buNone/>
            </a:pPr>
            <a:endParaRPr lang="en-US" b="1" dirty="0">
              <a:solidFill>
                <a:schemeClr val="tx1"/>
              </a:solidFill>
            </a:endParaRPr>
          </a:p>
          <a:p>
            <a:pPr marL="137160" indent="0">
              <a:lnSpc>
                <a:spcPct val="115000"/>
              </a:lnSpc>
              <a:buNone/>
            </a:pPr>
            <a:r>
              <a:rPr lang="en-US" sz="2000" b="1" dirty="0">
                <a:solidFill>
                  <a:schemeClr val="tx1"/>
                </a:solidFill>
              </a:rPr>
              <a:t> Contributions (</a:t>
            </a:r>
            <a:r>
              <a:rPr lang="nb-NO" sz="2000" b="1" dirty="0">
                <a:solidFill>
                  <a:schemeClr val="tx1"/>
                </a:solidFill>
              </a:rPr>
              <a:t>Authors: Chen, Qiu, Sheng et al., 2021)</a:t>
            </a:r>
            <a:endParaRPr lang="en-US" sz="1400" dirty="0">
              <a:solidFill>
                <a:schemeClr val="tx1"/>
              </a:solidFill>
            </a:endParaRPr>
          </a:p>
          <a:p>
            <a:pPr lvl="1">
              <a:lnSpc>
                <a:spcPct val="115000"/>
              </a:lnSpc>
            </a:pPr>
            <a:r>
              <a:rPr lang="en-US" dirty="0">
                <a:solidFill>
                  <a:schemeClr val="tx1"/>
                </a:solidFill>
              </a:rPr>
              <a:t>Generative Parking Spot Detection (GPSD) algorithm.</a:t>
            </a:r>
          </a:p>
          <a:p>
            <a:pPr lvl="1">
              <a:lnSpc>
                <a:spcPct val="115000"/>
              </a:lnSpc>
            </a:pPr>
            <a:r>
              <a:rPr lang="en-US" dirty="0">
                <a:solidFill>
                  <a:schemeClr val="tx1"/>
                </a:solidFill>
              </a:rPr>
              <a:t>Multi-clue recovery model for accurate detection.</a:t>
            </a:r>
          </a:p>
          <a:p>
            <a:pPr lvl="1">
              <a:lnSpc>
                <a:spcPct val="115000"/>
              </a:lnSpc>
            </a:pPr>
            <a:r>
              <a:rPr lang="en-US" dirty="0">
                <a:solidFill>
                  <a:schemeClr val="tx1"/>
                </a:solidFill>
              </a:rPr>
              <a:t>Layered Analytical Illumination Balance (LAIB) for preprocessing.</a:t>
            </a:r>
          </a:p>
          <a:p>
            <a:pPr lvl="1">
              <a:lnSpc>
                <a:spcPct val="115000"/>
              </a:lnSpc>
            </a:pPr>
            <a:r>
              <a:rPr lang="en-US" dirty="0">
                <a:solidFill>
                  <a:schemeClr val="tx1"/>
                </a:solidFill>
              </a:rPr>
              <a:t>Highly accurate parking spot detection.</a:t>
            </a:r>
          </a:p>
          <a:p>
            <a:pPr lvl="1">
              <a:lnSpc>
                <a:spcPct val="115000"/>
              </a:lnSpc>
            </a:pPr>
            <a:r>
              <a:rPr lang="en-US" dirty="0">
                <a:solidFill>
                  <a:schemeClr val="tx1"/>
                </a:solidFill>
              </a:rPr>
              <a:t>Improved robustness in varying lighting conditions.</a:t>
            </a:r>
          </a:p>
          <a:p>
            <a:pPr marL="137160" indent="0">
              <a:lnSpc>
                <a:spcPct val="115000"/>
              </a:lnSpc>
              <a:buNone/>
            </a:pPr>
            <a:endParaRPr lang="en-US" dirty="0">
              <a:solidFill>
                <a:schemeClr val="tx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114;g21ffe300bd8_0_11">
            <a:extLst>
              <a:ext uri="{FF2B5EF4-FFF2-40B4-BE49-F238E27FC236}">
                <a16:creationId xmlns:a16="http://schemas.microsoft.com/office/drawing/2014/main" xmlns="" id="{11578D5E-816F-8DC3-7FAA-CB18C9FF1A75}"/>
              </a:ext>
            </a:extLst>
          </p:cNvPr>
          <p:cNvSpPr txBox="1">
            <a:spLocks noGrp="1"/>
          </p:cNvSpPr>
          <p:nvPr>
            <p:ph type="body" idx="1"/>
          </p:nvPr>
        </p:nvSpPr>
        <p:spPr>
          <a:xfrm>
            <a:off x="1143000" y="620688"/>
            <a:ext cx="9873000" cy="5884837"/>
          </a:xfrm>
          <a:prstGeom prst="rect">
            <a:avLst/>
          </a:prstGeom>
        </p:spPr>
        <p:txBody>
          <a:bodyPr spcFirstLastPara="1" wrap="square" lIns="91425" tIns="45700" rIns="91425" bIns="45700" anchor="t" anchorCtr="0">
            <a:normAutofit/>
          </a:bodyPr>
          <a:lstStyle/>
          <a:p>
            <a:pPr marL="137160" indent="0">
              <a:lnSpc>
                <a:spcPct val="115000"/>
              </a:lnSpc>
              <a:buNone/>
            </a:pPr>
            <a:r>
              <a:rPr lang="en-US" sz="2000" b="1" dirty="0">
                <a:solidFill>
                  <a:schemeClr val="tx1"/>
                </a:solidFill>
              </a:rPr>
              <a:t>5.      Contribution (Authors: Martynova, Kuznetsov, </a:t>
            </a:r>
            <a:r>
              <a:rPr lang="en-US" sz="2000" b="1" dirty="0" err="1">
                <a:solidFill>
                  <a:schemeClr val="tx1"/>
                </a:solidFill>
              </a:rPr>
              <a:t>Porvatov</a:t>
            </a:r>
            <a:r>
              <a:rPr lang="en-US" sz="2000" b="1" dirty="0">
                <a:solidFill>
                  <a:schemeClr val="tx1"/>
                </a:solidFill>
              </a:rPr>
              <a:t>, &amp; </a:t>
            </a:r>
            <a:r>
              <a:rPr lang="en-US" sz="2000" b="1" dirty="0" err="1">
                <a:solidFill>
                  <a:schemeClr val="tx1"/>
                </a:solidFill>
              </a:rPr>
              <a:t>Tishin</a:t>
            </a:r>
            <a:r>
              <a:rPr lang="en-US" sz="2000" b="1" dirty="0">
                <a:solidFill>
                  <a:schemeClr val="tx1"/>
                </a:solidFill>
              </a:rPr>
              <a:t>, 2023)</a:t>
            </a:r>
            <a:endParaRPr lang="en-US" sz="1400" dirty="0">
              <a:solidFill>
                <a:schemeClr val="tx1"/>
              </a:solidFill>
            </a:endParaRPr>
          </a:p>
          <a:p>
            <a:pPr lvl="1">
              <a:lnSpc>
                <a:spcPct val="115000"/>
              </a:lnSpc>
            </a:pPr>
            <a:r>
              <a:rPr lang="en-US" dirty="0">
                <a:solidFill>
                  <a:schemeClr val="tx1"/>
                </a:solidFill>
              </a:rPr>
              <a:t>Vision transformers vs. CNNs.</a:t>
            </a:r>
          </a:p>
          <a:p>
            <a:pPr lvl="1">
              <a:lnSpc>
                <a:spcPct val="115000"/>
              </a:lnSpc>
            </a:pPr>
            <a:r>
              <a:rPr lang="en-US" dirty="0">
                <a:solidFill>
                  <a:schemeClr val="tx1"/>
                </a:solidFill>
              </a:rPr>
              <a:t>Performance analysis under challenging conditions.</a:t>
            </a:r>
          </a:p>
          <a:p>
            <a:pPr lvl="1">
              <a:lnSpc>
                <a:spcPct val="115000"/>
              </a:lnSpc>
            </a:pPr>
            <a:r>
              <a:rPr lang="en-US" dirty="0">
                <a:solidFill>
                  <a:schemeClr val="tx1"/>
                </a:solidFill>
              </a:rPr>
              <a:t>Advancing parking lot occupancy detection.</a:t>
            </a:r>
          </a:p>
          <a:p>
            <a:pPr lvl="1">
              <a:lnSpc>
                <a:spcPct val="115000"/>
              </a:lnSpc>
            </a:pPr>
            <a:r>
              <a:rPr lang="en-US" dirty="0">
                <a:solidFill>
                  <a:schemeClr val="tx1"/>
                </a:solidFill>
              </a:rPr>
              <a:t>Enhancing accuracy and efficiency.</a:t>
            </a:r>
          </a:p>
          <a:p>
            <a:pPr lvl="1">
              <a:lnSpc>
                <a:spcPct val="115000"/>
              </a:lnSpc>
            </a:pPr>
            <a:endParaRPr lang="en-US" dirty="0">
              <a:solidFill>
                <a:schemeClr val="tx1"/>
              </a:solidFill>
            </a:endParaRPr>
          </a:p>
        </p:txBody>
      </p:sp>
    </p:spTree>
    <p:extLst>
      <p:ext uri="{BB962C8B-B14F-4D97-AF65-F5344CB8AC3E}">
        <p14:creationId xmlns:p14="http://schemas.microsoft.com/office/powerpoint/2010/main" val="37950671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4" name="Google Shape;101;g2232182a673_0_1">
            <a:extLst>
              <a:ext uri="{FF2B5EF4-FFF2-40B4-BE49-F238E27FC236}">
                <a16:creationId xmlns:a16="http://schemas.microsoft.com/office/drawing/2014/main" xmlns="" id="{B0FDB13D-86FF-C3CF-B083-B124910BE8F6}"/>
              </a:ext>
            </a:extLst>
          </p:cNvPr>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spcBef>
                <a:spcPts val="0"/>
              </a:spcBef>
              <a:spcAft>
                <a:spcPts val="0"/>
              </a:spcAft>
              <a:buNone/>
            </a:pPr>
            <a:r>
              <a:rPr lang="en-US" u="sng" dirty="0"/>
              <a:t>Limitations, Issues and Problems</a:t>
            </a:r>
            <a:endParaRPr u="sng" dirty="0"/>
          </a:p>
        </p:txBody>
      </p:sp>
      <p:sp>
        <p:nvSpPr>
          <p:cNvPr id="5" name="Google Shape;102;g2232182a673_0_1">
            <a:extLst>
              <a:ext uri="{FF2B5EF4-FFF2-40B4-BE49-F238E27FC236}">
                <a16:creationId xmlns:a16="http://schemas.microsoft.com/office/drawing/2014/main" xmlns="" id="{4BD9FF56-9674-272D-E5C5-2875B6257076}"/>
              </a:ext>
            </a:extLst>
          </p:cNvPr>
          <p:cNvSpPr txBox="1">
            <a:spLocks noGrp="1"/>
          </p:cNvSpPr>
          <p:nvPr>
            <p:ph type="body" idx="1"/>
          </p:nvPr>
        </p:nvSpPr>
        <p:spPr>
          <a:xfrm>
            <a:off x="1144200" y="1826825"/>
            <a:ext cx="10136376" cy="4439700"/>
          </a:xfrm>
          <a:prstGeom prst="rect">
            <a:avLst/>
          </a:prstGeom>
        </p:spPr>
        <p:txBody>
          <a:bodyPr spcFirstLastPara="1" wrap="square" lIns="91425" tIns="45700" rIns="91425" bIns="45700" anchor="t" anchorCtr="0">
            <a:normAutofit/>
          </a:bodyPr>
          <a:lstStyle/>
          <a:p>
            <a:pPr marL="554267" lvl="0" indent="-457200" algn="l" rtl="0">
              <a:lnSpc>
                <a:spcPct val="115000"/>
              </a:lnSpc>
              <a:spcBef>
                <a:spcPts val="1400"/>
              </a:spcBef>
              <a:spcAft>
                <a:spcPts val="0"/>
              </a:spcAft>
              <a:buSzPct val="100000"/>
              <a:buAutoNum type="arabicPeriod"/>
            </a:pPr>
            <a:r>
              <a:rPr lang="en-US" sz="2000" b="1" dirty="0">
                <a:solidFill>
                  <a:schemeClr val="tx1"/>
                </a:solidFill>
              </a:rPr>
              <a:t>Limitations (Authors: </a:t>
            </a:r>
            <a:r>
              <a:rPr lang="en-US" sz="2000" b="1" dirty="0" err="1">
                <a:solidFill>
                  <a:schemeClr val="tx1"/>
                </a:solidFill>
              </a:rPr>
              <a:t>Stojanović</a:t>
            </a:r>
            <a:r>
              <a:rPr lang="en-US" sz="2000" b="1" dirty="0">
                <a:solidFill>
                  <a:schemeClr val="tx1"/>
                </a:solidFill>
              </a:rPr>
              <a:t>, </a:t>
            </a:r>
            <a:r>
              <a:rPr lang="en-US" sz="2000" b="1" dirty="0" err="1">
                <a:solidFill>
                  <a:schemeClr val="tx1"/>
                </a:solidFill>
              </a:rPr>
              <a:t>Damjanović</a:t>
            </a:r>
            <a:r>
              <a:rPr lang="en-US" sz="2000" b="1" dirty="0">
                <a:solidFill>
                  <a:schemeClr val="tx1"/>
                </a:solidFill>
              </a:rPr>
              <a:t>, </a:t>
            </a:r>
            <a:r>
              <a:rPr lang="en-US" sz="2000" b="1" dirty="0" err="1">
                <a:solidFill>
                  <a:schemeClr val="tx1"/>
                </a:solidFill>
              </a:rPr>
              <a:t>Vukmirović</a:t>
            </a:r>
            <a:r>
              <a:rPr lang="en-US" sz="2000" b="1" dirty="0">
                <a:solidFill>
                  <a:schemeClr val="tx1"/>
                </a:solidFill>
              </a:rPr>
              <a:t> et al., 2021)</a:t>
            </a:r>
          </a:p>
          <a:p>
            <a:pPr marL="1011467" lvl="1" indent="-457200">
              <a:lnSpc>
                <a:spcPct val="115000"/>
              </a:lnSpc>
              <a:buSzPct val="72000"/>
            </a:pPr>
            <a:r>
              <a:rPr lang="en-US" b="1" dirty="0">
                <a:solidFill>
                  <a:schemeClr val="tx1"/>
                </a:solidFill>
              </a:rPr>
              <a:t>Delays:</a:t>
            </a:r>
            <a:r>
              <a:rPr lang="en-US" dirty="0">
                <a:solidFill>
                  <a:schemeClr val="tx1"/>
                </a:solidFill>
              </a:rPr>
              <a:t> High server requests led to delays in object detection.</a:t>
            </a:r>
          </a:p>
          <a:p>
            <a:pPr marL="1011467" lvl="1" indent="-457200">
              <a:lnSpc>
                <a:spcPct val="115000"/>
              </a:lnSpc>
              <a:buSzPct val="72000"/>
            </a:pPr>
            <a:r>
              <a:rPr lang="en-US" b="1" dirty="0">
                <a:solidFill>
                  <a:schemeClr val="tx1"/>
                </a:solidFill>
              </a:rPr>
              <a:t>Lighting:</a:t>
            </a:r>
            <a:r>
              <a:rPr lang="en-US" dirty="0">
                <a:solidFill>
                  <a:schemeClr val="tx1"/>
                </a:solidFill>
              </a:rPr>
              <a:t> Challenging in varying lighting conditions.</a:t>
            </a:r>
          </a:p>
          <a:p>
            <a:pPr marL="1011467" lvl="1" indent="-457200">
              <a:lnSpc>
                <a:spcPct val="115000"/>
              </a:lnSpc>
              <a:buSzPct val="72000"/>
            </a:pPr>
            <a:r>
              <a:rPr lang="en-US" b="1" dirty="0">
                <a:solidFill>
                  <a:schemeClr val="tx1"/>
                </a:solidFill>
              </a:rPr>
              <a:t>Costs:</a:t>
            </a:r>
            <a:r>
              <a:rPr lang="en-US" dirty="0">
                <a:solidFill>
                  <a:schemeClr val="tx1"/>
                </a:solidFill>
              </a:rPr>
              <a:t> Expensive hardware may limit cost-effectiveness.</a:t>
            </a:r>
          </a:p>
          <a:p>
            <a:pPr marL="1011467" lvl="1" indent="-457200">
              <a:lnSpc>
                <a:spcPct val="115000"/>
              </a:lnSpc>
              <a:buSzPct val="72000"/>
            </a:pPr>
            <a:r>
              <a:rPr lang="en-US" b="1" dirty="0">
                <a:solidFill>
                  <a:schemeClr val="tx1"/>
                </a:solidFill>
              </a:rPr>
              <a:t>Reallocation:</a:t>
            </a:r>
            <a:r>
              <a:rPr lang="en-US" dirty="0">
                <a:solidFill>
                  <a:schemeClr val="tx1"/>
                </a:solidFill>
              </a:rPr>
              <a:t> Accurate parking space reallocation remains a challenge.</a:t>
            </a:r>
          </a:p>
          <a:p>
            <a:pPr marL="554267" lvl="1" indent="0">
              <a:lnSpc>
                <a:spcPct val="115000"/>
              </a:lnSpc>
              <a:buSzPct val="100000"/>
              <a:buNone/>
            </a:pPr>
            <a:endParaRPr lang="en-US" dirty="0">
              <a:solidFill>
                <a:schemeClr val="tx1"/>
              </a:solidFill>
            </a:endParaRPr>
          </a:p>
          <a:p>
            <a:pPr marL="97067" lvl="0" indent="0" algn="l" rtl="0">
              <a:lnSpc>
                <a:spcPct val="115000"/>
              </a:lnSpc>
              <a:spcBef>
                <a:spcPts val="1400"/>
              </a:spcBef>
              <a:spcAft>
                <a:spcPts val="0"/>
              </a:spcAft>
              <a:buSzPct val="100000"/>
              <a:buNone/>
            </a:pPr>
            <a:r>
              <a:rPr lang="en-US" sz="2000" b="1" dirty="0">
                <a:solidFill>
                  <a:schemeClr val="tx1"/>
                </a:solidFill>
              </a:rPr>
              <a:t>2.   Limitations (Authors: Taylor, Ezekiel, and </a:t>
            </a:r>
            <a:r>
              <a:rPr lang="en-US" sz="2000" b="1" dirty="0" err="1">
                <a:solidFill>
                  <a:schemeClr val="tx1"/>
                </a:solidFill>
              </a:rPr>
              <a:t>Emmah</a:t>
            </a:r>
            <a:r>
              <a:rPr lang="en-US" sz="2000" b="1" dirty="0">
                <a:solidFill>
                  <a:schemeClr val="tx1"/>
                </a:solidFill>
              </a:rPr>
              <a:t> in 2021)</a:t>
            </a:r>
          </a:p>
          <a:p>
            <a:pPr marL="897167" lvl="1" indent="-342900">
              <a:lnSpc>
                <a:spcPct val="115000"/>
              </a:lnSpc>
              <a:buSzPct val="72000"/>
            </a:pPr>
            <a:r>
              <a:rPr lang="en-US" b="1" dirty="0">
                <a:solidFill>
                  <a:schemeClr val="tx1"/>
                </a:solidFill>
              </a:rPr>
              <a:t>Cost-effective: </a:t>
            </a:r>
            <a:r>
              <a:rPr lang="en-US" dirty="0">
                <a:solidFill>
                  <a:schemeClr val="tx1"/>
                </a:solidFill>
              </a:rPr>
              <a:t>Potential cost concerns.</a:t>
            </a:r>
          </a:p>
          <a:p>
            <a:pPr marL="897167" lvl="1" indent="-342900">
              <a:lnSpc>
                <a:spcPct val="115000"/>
              </a:lnSpc>
              <a:buSzPct val="72000"/>
            </a:pPr>
            <a:r>
              <a:rPr lang="en-US" b="1" dirty="0">
                <a:solidFill>
                  <a:schemeClr val="tx1"/>
                </a:solidFill>
              </a:rPr>
              <a:t>Dataset:</a:t>
            </a:r>
            <a:r>
              <a:rPr lang="en-US" dirty="0">
                <a:solidFill>
                  <a:schemeClr val="tx1"/>
                </a:solidFill>
              </a:rPr>
              <a:t> May not fully represent diverse scenarios.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g1e367da1613_0_14"/>
          <p:cNvSpPr txBox="1">
            <a:spLocks noGrp="1"/>
          </p:cNvSpPr>
          <p:nvPr>
            <p:ph type="body" idx="1"/>
          </p:nvPr>
        </p:nvSpPr>
        <p:spPr>
          <a:xfrm>
            <a:off x="1143000" y="796900"/>
            <a:ext cx="9777536" cy="5299200"/>
          </a:xfrm>
          <a:prstGeom prst="rect">
            <a:avLst/>
          </a:prstGeom>
        </p:spPr>
        <p:txBody>
          <a:bodyPr spcFirstLastPara="1" wrap="square" lIns="91425" tIns="45700" rIns="91425" bIns="45700" anchor="t" anchorCtr="0">
            <a:normAutofit/>
          </a:bodyPr>
          <a:lstStyle/>
          <a:p>
            <a:pPr marL="0" lvl="0" indent="0" algn="l" rtl="0">
              <a:lnSpc>
                <a:spcPct val="150000"/>
              </a:lnSpc>
              <a:spcBef>
                <a:spcPts val="500"/>
              </a:spcBef>
              <a:spcAft>
                <a:spcPts val="0"/>
              </a:spcAft>
              <a:buClr>
                <a:schemeClr val="dk1"/>
              </a:buClr>
              <a:buSzPts val="1100"/>
              <a:buFont typeface="Arial"/>
              <a:buNone/>
            </a:pPr>
            <a:r>
              <a:rPr lang="en-US" sz="2000" b="1" dirty="0">
                <a:solidFill>
                  <a:schemeClr val="dk1"/>
                </a:solidFill>
                <a:latin typeface="Corbel" panose="020B0503020204020204" pitchFamily="34" charset="0"/>
                <a:ea typeface="Arial"/>
                <a:cs typeface="Arial"/>
                <a:sym typeface="Arial"/>
              </a:rPr>
              <a:t>3.    Limitations (Authors: Martynova, Kuznetsov, </a:t>
            </a:r>
            <a:r>
              <a:rPr lang="en-US" sz="2000" b="1" dirty="0" err="1">
                <a:solidFill>
                  <a:schemeClr val="dk1"/>
                </a:solidFill>
                <a:latin typeface="Corbel" panose="020B0503020204020204" pitchFamily="34" charset="0"/>
                <a:ea typeface="Arial"/>
                <a:cs typeface="Arial"/>
                <a:sym typeface="Arial"/>
              </a:rPr>
              <a:t>Porvatov</a:t>
            </a:r>
            <a:r>
              <a:rPr lang="en-US" sz="2000" b="1" dirty="0">
                <a:solidFill>
                  <a:schemeClr val="dk1"/>
                </a:solidFill>
                <a:latin typeface="Corbel" panose="020B0503020204020204" pitchFamily="34" charset="0"/>
                <a:ea typeface="Arial"/>
                <a:cs typeface="Arial"/>
                <a:sym typeface="Arial"/>
              </a:rPr>
              <a:t>, &amp; </a:t>
            </a:r>
            <a:r>
              <a:rPr lang="en-US" sz="2000" b="1" dirty="0" err="1">
                <a:solidFill>
                  <a:schemeClr val="dk1"/>
                </a:solidFill>
                <a:latin typeface="Corbel" panose="020B0503020204020204" pitchFamily="34" charset="0"/>
                <a:ea typeface="Arial"/>
                <a:cs typeface="Arial"/>
                <a:sym typeface="Arial"/>
              </a:rPr>
              <a:t>Tishin</a:t>
            </a:r>
            <a:r>
              <a:rPr lang="en-US" sz="2000" b="1" dirty="0">
                <a:solidFill>
                  <a:schemeClr val="dk1"/>
                </a:solidFill>
                <a:latin typeface="Corbel" panose="020B0503020204020204" pitchFamily="34" charset="0"/>
                <a:ea typeface="Arial"/>
                <a:cs typeface="Arial"/>
                <a:sym typeface="Arial"/>
              </a:rPr>
              <a:t>, 2023)</a:t>
            </a:r>
            <a:endParaRPr lang="en-US" dirty="0">
              <a:solidFill>
                <a:schemeClr val="dk1"/>
              </a:solidFill>
              <a:latin typeface="Corbel" panose="020B0503020204020204" pitchFamily="34" charset="0"/>
              <a:ea typeface="Arial"/>
              <a:cs typeface="Arial"/>
              <a:sym typeface="Arial"/>
            </a:endParaRPr>
          </a:p>
          <a:p>
            <a:pPr marL="800100" lvl="1" indent="-342900">
              <a:lnSpc>
                <a:spcPct val="100000"/>
              </a:lnSpc>
              <a:spcBef>
                <a:spcPts val="500"/>
              </a:spcBef>
              <a:buClr>
                <a:schemeClr val="dk1"/>
              </a:buClr>
              <a:buSzPct val="72000"/>
              <a:buFont typeface="Arial" panose="020B0604020202020204" pitchFamily="34" charset="0"/>
              <a:buChar char="•"/>
            </a:pPr>
            <a:r>
              <a:rPr lang="en-US" b="1" dirty="0">
                <a:solidFill>
                  <a:schemeClr val="dk1"/>
                </a:solidFill>
                <a:latin typeface="Corbel" panose="020B0503020204020204" pitchFamily="34" charset="0"/>
                <a:ea typeface="Arial"/>
                <a:cs typeface="Arial"/>
                <a:sym typeface="Arial"/>
              </a:rPr>
              <a:t>Dataset:</a:t>
            </a:r>
            <a:r>
              <a:rPr lang="en-US" dirty="0">
                <a:solidFill>
                  <a:schemeClr val="dk1"/>
                </a:solidFill>
                <a:latin typeface="Corbel" panose="020B0503020204020204" pitchFamily="34" charset="0"/>
                <a:ea typeface="Arial"/>
                <a:cs typeface="Arial"/>
                <a:sym typeface="Arial"/>
              </a:rPr>
              <a:t> May lack diversity and scale.</a:t>
            </a:r>
          </a:p>
          <a:p>
            <a:pPr marL="800100" lvl="1" indent="-342900">
              <a:lnSpc>
                <a:spcPct val="100000"/>
              </a:lnSpc>
              <a:spcBef>
                <a:spcPts val="500"/>
              </a:spcBef>
              <a:buClr>
                <a:schemeClr val="dk1"/>
              </a:buClr>
              <a:buSzPct val="72000"/>
              <a:buFont typeface="Arial" panose="020B0604020202020204" pitchFamily="34" charset="0"/>
              <a:buChar char="•"/>
            </a:pPr>
            <a:r>
              <a:rPr lang="en-US" b="1" dirty="0">
                <a:solidFill>
                  <a:schemeClr val="dk1"/>
                </a:solidFill>
                <a:latin typeface="Corbel" panose="020B0503020204020204" pitchFamily="34" charset="0"/>
                <a:ea typeface="Arial"/>
                <a:cs typeface="Arial"/>
                <a:sym typeface="Arial"/>
              </a:rPr>
              <a:t>Optimization:</a:t>
            </a:r>
            <a:r>
              <a:rPr lang="en-US" dirty="0">
                <a:solidFill>
                  <a:schemeClr val="dk1"/>
                </a:solidFill>
                <a:latin typeface="Corbel" panose="020B0503020204020204" pitchFamily="34" charset="0"/>
                <a:ea typeface="Arial"/>
                <a:cs typeface="Arial"/>
                <a:sym typeface="Arial"/>
              </a:rPr>
              <a:t> Effectiveness can vary across scenarios.</a:t>
            </a:r>
          </a:p>
          <a:p>
            <a:pPr marL="457200" lvl="1" indent="0">
              <a:lnSpc>
                <a:spcPct val="100000"/>
              </a:lnSpc>
              <a:spcBef>
                <a:spcPts val="500"/>
              </a:spcBef>
              <a:buClr>
                <a:schemeClr val="dk1"/>
              </a:buClr>
              <a:buSzPts val="1100"/>
              <a:buNone/>
            </a:pPr>
            <a:endParaRPr lang="en-US" dirty="0">
              <a:solidFill>
                <a:schemeClr val="dk1"/>
              </a:solidFill>
              <a:latin typeface="Corbel" panose="020B0503020204020204" pitchFamily="34" charset="0"/>
              <a:ea typeface="Arial"/>
              <a:cs typeface="Arial"/>
              <a:sym typeface="Arial"/>
            </a:endParaRPr>
          </a:p>
          <a:p>
            <a:pPr marL="0" indent="0">
              <a:lnSpc>
                <a:spcPct val="100000"/>
              </a:lnSpc>
              <a:spcBef>
                <a:spcPts val="500"/>
              </a:spcBef>
              <a:buClr>
                <a:schemeClr val="dk1"/>
              </a:buClr>
              <a:buSzPts val="1100"/>
              <a:buNone/>
            </a:pPr>
            <a:r>
              <a:rPr lang="en-US" sz="2000" b="1" dirty="0">
                <a:solidFill>
                  <a:schemeClr val="dk1"/>
                </a:solidFill>
                <a:latin typeface="Corbel" panose="020B0503020204020204" pitchFamily="34" charset="0"/>
                <a:ea typeface="Arial"/>
                <a:cs typeface="Arial"/>
                <a:sym typeface="Arial"/>
              </a:rPr>
              <a:t>4.    </a:t>
            </a:r>
            <a:r>
              <a:rPr lang="en-US" b="1" dirty="0">
                <a:solidFill>
                  <a:schemeClr val="dk1"/>
                </a:solidFill>
                <a:latin typeface="Corbel" panose="020B0503020204020204" pitchFamily="34" charset="0"/>
                <a:ea typeface="Arial"/>
                <a:cs typeface="Arial"/>
                <a:sym typeface="Arial"/>
              </a:rPr>
              <a:t>Limitations (Authors: </a:t>
            </a:r>
            <a:r>
              <a:rPr lang="en-US" b="1" dirty="0" err="1">
                <a:solidFill>
                  <a:schemeClr val="dk1"/>
                </a:solidFill>
                <a:latin typeface="Corbel" panose="020B0503020204020204" pitchFamily="34" charset="0"/>
                <a:ea typeface="Arial"/>
                <a:cs typeface="Arial"/>
                <a:sym typeface="Arial"/>
              </a:rPr>
              <a:t>Padmasiri</a:t>
            </a:r>
            <a:r>
              <a:rPr lang="en-US" b="1" dirty="0">
                <a:solidFill>
                  <a:schemeClr val="dk1"/>
                </a:solidFill>
                <a:latin typeface="Corbel" panose="020B0503020204020204" pitchFamily="34" charset="0"/>
                <a:ea typeface="Arial"/>
                <a:cs typeface="Arial"/>
                <a:sym typeface="Arial"/>
              </a:rPr>
              <a:t>, </a:t>
            </a:r>
            <a:r>
              <a:rPr lang="en-US" b="1" dirty="0" err="1">
                <a:solidFill>
                  <a:schemeClr val="dk1"/>
                </a:solidFill>
                <a:latin typeface="Corbel" panose="020B0503020204020204" pitchFamily="34" charset="0"/>
                <a:ea typeface="Arial"/>
                <a:cs typeface="Arial"/>
                <a:sym typeface="Arial"/>
              </a:rPr>
              <a:t>Madurawe</a:t>
            </a:r>
            <a:r>
              <a:rPr lang="en-US" b="1" dirty="0">
                <a:solidFill>
                  <a:schemeClr val="dk1"/>
                </a:solidFill>
                <a:latin typeface="Corbel" panose="020B0503020204020204" pitchFamily="34" charset="0"/>
                <a:ea typeface="Arial"/>
                <a:cs typeface="Arial"/>
                <a:sym typeface="Arial"/>
              </a:rPr>
              <a:t>, Abeysinghe et al., 2020)</a:t>
            </a:r>
          </a:p>
          <a:p>
            <a:pPr marL="800100" lvl="1" indent="-342900">
              <a:lnSpc>
                <a:spcPct val="100000"/>
              </a:lnSpc>
              <a:spcBef>
                <a:spcPts val="500"/>
              </a:spcBef>
              <a:buClr>
                <a:schemeClr val="dk1"/>
              </a:buClr>
              <a:buSzPct val="72000"/>
              <a:buFont typeface="Arial" panose="020B0604020202020204" pitchFamily="34" charset="0"/>
              <a:buChar char="•"/>
            </a:pPr>
            <a:r>
              <a:rPr lang="en-US" b="1" dirty="0">
                <a:solidFill>
                  <a:schemeClr val="dk1"/>
                </a:solidFill>
                <a:latin typeface="Corbel" panose="020B0503020204020204" pitchFamily="34" charset="0"/>
                <a:ea typeface="Arial"/>
                <a:cs typeface="Arial"/>
                <a:sym typeface="Arial"/>
              </a:rPr>
              <a:t>Dataset:</a:t>
            </a:r>
            <a:r>
              <a:rPr lang="en-US" dirty="0">
                <a:solidFill>
                  <a:schemeClr val="dk1"/>
                </a:solidFill>
                <a:latin typeface="Corbel" panose="020B0503020204020204" pitchFamily="34" charset="0"/>
                <a:ea typeface="Arial"/>
                <a:cs typeface="Arial"/>
                <a:sym typeface="Arial"/>
              </a:rPr>
              <a:t> Improved results possible with a fully annotated dataset.</a:t>
            </a:r>
          </a:p>
          <a:p>
            <a:pPr marL="800100" lvl="1" indent="-342900">
              <a:lnSpc>
                <a:spcPct val="100000"/>
              </a:lnSpc>
              <a:spcBef>
                <a:spcPts val="500"/>
              </a:spcBef>
              <a:buClr>
                <a:schemeClr val="dk1"/>
              </a:buClr>
              <a:buSzPct val="72000"/>
              <a:buFont typeface="Arial" panose="020B0604020202020204" pitchFamily="34" charset="0"/>
              <a:buChar char="•"/>
            </a:pPr>
            <a:r>
              <a:rPr lang="en-US" b="1" dirty="0">
                <a:solidFill>
                  <a:schemeClr val="dk1"/>
                </a:solidFill>
                <a:latin typeface="Corbel" panose="020B0503020204020204" pitchFamily="34" charset="0"/>
                <a:ea typeface="Arial"/>
                <a:cs typeface="Arial"/>
                <a:sym typeface="Arial"/>
              </a:rPr>
              <a:t>Night-time:</a:t>
            </a:r>
            <a:r>
              <a:rPr lang="en-US" dirty="0">
                <a:solidFill>
                  <a:schemeClr val="dk1"/>
                </a:solidFill>
                <a:latin typeface="Corbel" panose="020B0503020204020204" pitchFamily="34" charset="0"/>
                <a:ea typeface="Arial"/>
                <a:cs typeface="Arial"/>
                <a:sym typeface="Arial"/>
              </a:rPr>
              <a:t> Untested for night-time operation, limiting 24/7 use.</a:t>
            </a:r>
          </a:p>
          <a:p>
            <a:pPr marL="457200" lvl="1" indent="0">
              <a:lnSpc>
                <a:spcPct val="100000"/>
              </a:lnSpc>
              <a:spcBef>
                <a:spcPts val="500"/>
              </a:spcBef>
              <a:buClr>
                <a:schemeClr val="dk1"/>
              </a:buClr>
              <a:buSzPct val="72000"/>
              <a:buNone/>
            </a:pPr>
            <a:endParaRPr lang="en-US" dirty="0">
              <a:solidFill>
                <a:schemeClr val="dk1"/>
              </a:solidFill>
              <a:latin typeface="Corbel" panose="020B0503020204020204" pitchFamily="34" charset="0"/>
              <a:ea typeface="Arial"/>
              <a:cs typeface="Arial"/>
              <a:sym typeface="Arial"/>
            </a:endParaRPr>
          </a:p>
          <a:p>
            <a:pPr marL="0" indent="0">
              <a:lnSpc>
                <a:spcPct val="100000"/>
              </a:lnSpc>
              <a:spcBef>
                <a:spcPts val="500"/>
              </a:spcBef>
              <a:buClr>
                <a:schemeClr val="dk1"/>
              </a:buClr>
              <a:buSzPct val="72000"/>
              <a:buNone/>
            </a:pPr>
            <a:r>
              <a:rPr lang="en-US" sz="2000" b="1" dirty="0">
                <a:solidFill>
                  <a:schemeClr val="dk1"/>
                </a:solidFill>
                <a:latin typeface="Corbel" panose="020B0503020204020204" pitchFamily="34" charset="0"/>
                <a:ea typeface="Arial"/>
                <a:cs typeface="Arial"/>
                <a:sym typeface="Arial"/>
              </a:rPr>
              <a:t>5.    Limitations (Authors: Chen, Qiu, Sheng et al., 2021)</a:t>
            </a:r>
          </a:p>
          <a:p>
            <a:pPr marL="800100" lvl="1" indent="-342900">
              <a:lnSpc>
                <a:spcPct val="100000"/>
              </a:lnSpc>
              <a:spcBef>
                <a:spcPts val="500"/>
              </a:spcBef>
              <a:buClr>
                <a:schemeClr val="dk1"/>
              </a:buClr>
              <a:buSzPct val="72000"/>
              <a:buFont typeface="Arial" panose="020B0604020202020204" pitchFamily="34" charset="0"/>
              <a:buChar char="•"/>
            </a:pPr>
            <a:r>
              <a:rPr lang="en-US" b="1" dirty="0">
                <a:solidFill>
                  <a:schemeClr val="dk1"/>
                </a:solidFill>
                <a:latin typeface="Corbel" panose="020B0503020204020204" pitchFamily="34" charset="0"/>
                <a:ea typeface="Arial"/>
                <a:cs typeface="Arial"/>
                <a:sym typeface="Arial"/>
              </a:rPr>
              <a:t>Illumination:</a:t>
            </a:r>
            <a:r>
              <a:rPr lang="en-US" dirty="0">
                <a:solidFill>
                  <a:schemeClr val="dk1"/>
                </a:solidFill>
                <a:latin typeface="Corbel" panose="020B0503020204020204" pitchFamily="34" charset="0"/>
                <a:ea typeface="Arial"/>
                <a:cs typeface="Arial"/>
                <a:sym typeface="Arial"/>
              </a:rPr>
              <a:t> Challenges in extreme illumination conditions.</a:t>
            </a:r>
          </a:p>
          <a:p>
            <a:pPr marL="800100" lvl="1" indent="-342900">
              <a:lnSpc>
                <a:spcPct val="100000"/>
              </a:lnSpc>
              <a:spcBef>
                <a:spcPts val="500"/>
              </a:spcBef>
              <a:buClr>
                <a:schemeClr val="dk1"/>
              </a:buClr>
              <a:buSzPct val="72000"/>
              <a:buFont typeface="Arial" panose="020B0604020202020204" pitchFamily="34" charset="0"/>
              <a:buChar char="•"/>
            </a:pPr>
            <a:r>
              <a:rPr lang="en-US" b="1" dirty="0">
                <a:solidFill>
                  <a:schemeClr val="dk1"/>
                </a:solidFill>
                <a:latin typeface="Corbel" panose="020B0503020204020204" pitchFamily="34" charset="0"/>
                <a:ea typeface="Arial"/>
                <a:cs typeface="Arial"/>
                <a:sym typeface="Arial"/>
              </a:rPr>
              <a:t>Real-time:</a:t>
            </a:r>
            <a:r>
              <a:rPr lang="en-US" dirty="0">
                <a:solidFill>
                  <a:schemeClr val="dk1"/>
                </a:solidFill>
                <a:latin typeface="Corbel" panose="020B0503020204020204" pitchFamily="34" charset="0"/>
                <a:ea typeface="Arial"/>
                <a:cs typeface="Arial"/>
                <a:sym typeface="Arial"/>
              </a:rPr>
              <a:t> Need for exploration in real-time implementation.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sp>
        <p:nvSpPr>
          <p:cNvPr id="142" name="Google Shape;142;g23b42f134b1_0_5"/>
          <p:cNvSpPr txBox="1">
            <a:spLocks noGrp="1"/>
          </p:cNvSpPr>
          <p:nvPr>
            <p:ph type="title"/>
          </p:nvPr>
        </p:nvSpPr>
        <p:spPr>
          <a:xfrm>
            <a:off x="1143000" y="609600"/>
            <a:ext cx="9875400" cy="1356300"/>
          </a:xfrm>
          <a:prstGeom prst="rect">
            <a:avLst/>
          </a:prstGeom>
        </p:spPr>
        <p:txBody>
          <a:bodyPr spcFirstLastPara="1" wrap="square" lIns="91425" tIns="45700" rIns="91425" bIns="45700" anchor="ctr" anchorCtr="0">
            <a:normAutofit/>
          </a:bodyPr>
          <a:lstStyle/>
          <a:p>
            <a:pPr marL="0" lvl="0" indent="0" algn="l" rtl="0">
              <a:lnSpc>
                <a:spcPct val="150000"/>
              </a:lnSpc>
              <a:spcBef>
                <a:spcPts val="1400"/>
              </a:spcBef>
              <a:spcAft>
                <a:spcPts val="0"/>
              </a:spcAft>
              <a:buClr>
                <a:schemeClr val="dk1"/>
              </a:buClr>
              <a:buSzPts val="1100"/>
              <a:buFont typeface="Arial"/>
              <a:buNone/>
            </a:pPr>
            <a:r>
              <a:rPr lang="en-US" u="sng" dirty="0"/>
              <a:t>Problem</a:t>
            </a:r>
            <a:endParaRPr dirty="0"/>
          </a:p>
        </p:txBody>
      </p:sp>
      <p:sp>
        <p:nvSpPr>
          <p:cNvPr id="143" name="Google Shape;143;g23b42f134b1_0_5"/>
          <p:cNvSpPr txBox="1">
            <a:spLocks noGrp="1"/>
          </p:cNvSpPr>
          <p:nvPr>
            <p:ph type="body" idx="1"/>
          </p:nvPr>
        </p:nvSpPr>
        <p:spPr>
          <a:xfrm>
            <a:off x="1143000" y="2057400"/>
            <a:ext cx="9873000" cy="4038600"/>
          </a:xfrm>
          <a:prstGeom prst="rect">
            <a:avLst/>
          </a:prstGeom>
        </p:spPr>
        <p:txBody>
          <a:bodyPr spcFirstLastPara="1" wrap="square" lIns="91425" tIns="45700" rIns="91425" bIns="45700" anchor="t" anchorCtr="0">
            <a:normAutofit/>
          </a:bodyPr>
          <a:lstStyle/>
          <a:p>
            <a:pPr marL="137160" lvl="0" indent="0" algn="just" rtl="0">
              <a:lnSpc>
                <a:spcPct val="150000"/>
              </a:lnSpc>
              <a:spcBef>
                <a:spcPts val="1400"/>
              </a:spcBef>
              <a:spcAft>
                <a:spcPts val="0"/>
              </a:spcAft>
              <a:buSzPts val="1440"/>
              <a:buNone/>
            </a:pPr>
            <a:r>
              <a:rPr lang="en-US" sz="2000" dirty="0">
                <a:solidFill>
                  <a:schemeClr val="tx1"/>
                </a:solidFill>
              </a:rPr>
              <a:t>Urban parking challenges arise from increasing vehicles and limited space. Current methods struggle in poor lighting and occlusions, affecting parking occupancy detection</a:t>
            </a:r>
            <a:endParaRPr sz="2000" dirty="0">
              <a:solidFill>
                <a:schemeClr val="tx1"/>
              </a:solidFill>
            </a:endParaRPr>
          </a:p>
        </p:txBody>
      </p:sp>
    </p:spTree>
  </p:cSld>
  <p:clrMapOvr>
    <a:masterClrMapping/>
  </p:clrMapOvr>
</p:sld>
</file>

<file path=ppt/theme/theme1.xml><?xml version="1.0" encoding="utf-8"?>
<a:theme xmlns:a="http://schemas.openxmlformats.org/drawingml/2006/main" name="Basis">
  <a:themeElements>
    <a:clrScheme name="Custom 1">
      <a:dk1>
        <a:srgbClr val="000000"/>
      </a:dk1>
      <a:lt1>
        <a:srgbClr val="FFFFFF"/>
      </a:lt1>
      <a:dk2>
        <a:srgbClr val="3E3D2D"/>
      </a:dk2>
      <a:lt2>
        <a:srgbClr val="CAF278"/>
      </a:lt2>
      <a:accent1>
        <a:srgbClr val="002060"/>
      </a:accent1>
      <a:accent2>
        <a:srgbClr val="71685A"/>
      </a:accent2>
      <a:accent3>
        <a:srgbClr val="FF6700"/>
      </a:accent3>
      <a:accent4>
        <a:srgbClr val="909465"/>
      </a:accent4>
      <a:accent5>
        <a:srgbClr val="956B43"/>
      </a:accent5>
      <a:accent6>
        <a:srgbClr val="FEA022"/>
      </a:accent6>
      <a:hlink>
        <a:srgbClr val="E68200"/>
      </a:hlink>
      <a:folHlink>
        <a:srgbClr val="FFA94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11912</TotalTime>
  <Words>917</Words>
  <Application>Microsoft Office PowerPoint</Application>
  <PresentationFormat>Widescreen</PresentationFormat>
  <Paragraphs>130</Paragraphs>
  <Slides>21</Slides>
  <Notes>16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21</vt:i4>
      </vt:variant>
    </vt:vector>
  </HeadingPairs>
  <TitlesOfParts>
    <vt:vector size="25" baseType="lpstr">
      <vt:lpstr>Arial</vt:lpstr>
      <vt:lpstr>Corbel</vt:lpstr>
      <vt:lpstr>Times New Roman</vt:lpstr>
      <vt:lpstr>Basis</vt:lpstr>
      <vt:lpstr>REAL TIME CAR PARKING OCCUPANCY PREDICTION SYSTEM</vt:lpstr>
      <vt:lpstr>OUTLINES</vt:lpstr>
      <vt:lpstr>BACKGROUND</vt:lpstr>
      <vt:lpstr>Contributions of other Researchers</vt:lpstr>
      <vt:lpstr>PowerPoint Presentation</vt:lpstr>
      <vt:lpstr>PowerPoint Presentation</vt:lpstr>
      <vt:lpstr>Limitations, Issues and Problems</vt:lpstr>
      <vt:lpstr>PowerPoint Presentation</vt:lpstr>
      <vt:lpstr>Problem</vt:lpstr>
      <vt:lpstr>Research Questions</vt:lpstr>
      <vt:lpstr>Research Objectives</vt:lpstr>
      <vt:lpstr>Proposed Methodology</vt:lpstr>
      <vt:lpstr>PowerPoint Presentation</vt:lpstr>
      <vt:lpstr>Methodology</vt:lpstr>
      <vt:lpstr>PowerPoint Presentation</vt:lpstr>
      <vt:lpstr>PowerPoint Presentation</vt:lpstr>
      <vt:lpstr>Results and Discussion</vt:lpstr>
      <vt:lpstr>PowerPoint Presentation</vt:lpstr>
      <vt:lpstr>PowerPoint Presentation</vt:lpstr>
      <vt:lpstr>Conclusion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REAL TIME CAR PARKING OCCUPANCY PREDICTION SYSTEM</dc:title>
  <dc:creator>Admin</dc:creator>
  <cp:lastModifiedBy>Microsoft account</cp:lastModifiedBy>
  <cp:revision>140</cp:revision>
  <dcterms:created xsi:type="dcterms:W3CDTF">2023-01-10T08:49:09Z</dcterms:created>
  <dcterms:modified xsi:type="dcterms:W3CDTF">2023-10-03T08:05:10Z</dcterms:modified>
</cp:coreProperties>
</file>