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4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10AA0-4AEF-DE53-48CA-795CBA014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9EDA453-C358-2B29-0A35-BCA919D9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26A277-09B7-ADDC-BFB4-9691281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08808A6-959B-B027-00E1-B1B573156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DCF803-62EE-7C37-B7B0-4EB7B3E8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026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8FFA96-8E85-77FB-7232-9BB0CBAC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86B859A-2582-890A-D167-9A30B7DA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3785D12-606F-F950-633F-7D8FD6BF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FB72B3-6F63-F51E-CF17-14CB27F0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4A1759-6017-CCF4-F065-8D7826D8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3198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95C6F4E-7CCA-211B-66A3-B4F4F804B4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43144A7-FD71-F1E7-3FE1-096FA651C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79BFA0-17A7-48A2-824D-E39A4339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C5A27F-C61B-CEEC-5B97-3F3F339C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7C0D1D-5CEF-92C2-7138-5E7C039D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9464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F36CEB-857F-4EAE-05F3-F01D9A44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4406B4-08C6-0773-8D72-6522FB5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22E200-2203-F26D-2FCF-2EE56C74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7722F4-D9EC-17AE-EFA2-90028C64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F88656-86D3-B188-3409-FF5F2709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55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F6F40-E451-9C3B-72FC-882C5F25A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12994A6-4594-3A07-F8D7-FB49ECE2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FE9433-CF63-DDF2-4CC9-DF380F13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E8C860-F5AD-26B9-5847-8A3E88A0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7891122-6C30-E525-D498-F7592C0A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558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93541E-F79B-4856-BD02-354FAE381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595C00-DE9E-8087-6B6B-01376EE48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D72BC4-B824-7287-CDB7-9AE0D3A55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C260042-9291-4932-17D0-3184B0F8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F7D03B0-529B-CDA7-7F1B-3B1017F9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F7DAEF-1B96-B32F-F14A-02FA5F26E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37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788AE1-AE4A-D9FF-BABF-899DEB04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CFA2F1-0C63-D1F3-4010-CB2235EF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764266-A2C1-BE38-47CC-9D7486E0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29F5480-6AED-2076-C5C7-EBF1077025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323E90D-5DEC-2EE0-D5CA-23DA57822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2EE9A94-3DDC-F68E-F81E-7FA63523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C6DAF71-5B00-71A3-6BD7-7FB53A00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81E82E4-2900-9ED9-FEE8-77B6DF55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993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5F8F05-AE97-5381-4BC5-7DC42861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CB96DCE-E761-256E-2E91-EFB59DE2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DF02D3-C445-09D7-E2E1-AA482B25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0E2CCF-F042-53EB-6A2A-6582849B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896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942AEC2-2DDE-1088-B805-DF437EE3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BD363FB-78A6-BBD4-0332-3B85D98F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A6F6AB-38AC-269F-A2C5-45523019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7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08142-B72B-08E3-E7EF-F3760AFF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653500-7F55-8B58-B231-2D994BD8B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F86AA8-2ED2-7415-908B-AFF1A4EA2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DF20D09-B6DC-E7A5-E9C7-E6D20333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AFD3819-9F90-24D6-2B11-01C5F08C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DF2AEC-4F40-1BD2-2125-48ED7C35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113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8124C-B526-C582-F911-0A355931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F69B472-D1AA-F448-C12E-F10CBEF3E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8A1EFD-C86B-FE1A-CBE8-622E6C575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649A484-8C4C-8091-99AE-6E635C9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99C0F28-C64F-1098-95D0-03ABF41A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2FA1B4-4C4F-0AD7-64C2-A9C124DA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11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45AC896-9803-13BC-4FBB-27C8AAAA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9DC83DC-CA98-3F97-D8B3-258E9C4F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AEA0B9-290E-8B41-2ABA-77A5AA9D0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81C3E-5AA8-40D2-AF43-CA017E2F817B}" type="datetimeFigureOut">
              <a:rPr lang="en-PK" smtClean="0"/>
              <a:t>05/10/2023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983A4A1-E533-2B14-7838-FC1C2A455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372A83-3E94-0DE7-C0B0-36C3649A3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7C3C3-D6DA-47A5-A495-68E12B48F28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784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f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3.jfif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F1A570-72D6-BA1B-B61D-5D89C6262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309D12-3090-2852-7571-DB5582A6F2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3074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24708B4-6EC9-D747-BA74-7B5723F1B132}"/>
              </a:ext>
            </a:extLst>
          </p:cNvPr>
          <p:cNvSpPr/>
          <p:nvPr/>
        </p:nvSpPr>
        <p:spPr>
          <a:xfrm>
            <a:off x="248574" y="506021"/>
            <a:ext cx="11777377" cy="274320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BE908FB-66BA-8C1B-8C3F-171849AA9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305" y="2505985"/>
            <a:ext cx="876621" cy="67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9513417-4832-D750-9D7D-A9D4F18DC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687" y="1708637"/>
            <a:ext cx="1218272" cy="2949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DD1000A2-E9BA-6C58-8AE6-E4466A98CF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89" y="688741"/>
            <a:ext cx="850839" cy="1066666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425E1885-C8B2-2DA6-AA71-A86B7B91E997}"/>
              </a:ext>
            </a:extLst>
          </p:cNvPr>
          <p:cNvCxnSpPr>
            <a:cxnSpLocks/>
          </p:cNvCxnSpPr>
          <p:nvPr/>
        </p:nvCxnSpPr>
        <p:spPr>
          <a:xfrm flipH="1">
            <a:off x="10890572" y="1341412"/>
            <a:ext cx="169540" cy="1475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23849B0F-23EB-5B17-5B3C-6B58C099B4A2}"/>
              </a:ext>
            </a:extLst>
          </p:cNvPr>
          <p:cNvCxnSpPr>
            <a:cxnSpLocks/>
          </p:cNvCxnSpPr>
          <p:nvPr/>
        </p:nvCxnSpPr>
        <p:spPr>
          <a:xfrm flipH="1" flipV="1">
            <a:off x="9617256" y="2029954"/>
            <a:ext cx="1196925" cy="696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40C2C8F3-DFB3-DB58-0E80-A47C9A4A6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655" y="2131755"/>
            <a:ext cx="1029810" cy="11884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19B99963-8335-89FA-4ECF-5923BDACF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501" y="896645"/>
            <a:ext cx="2591162" cy="2198573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D67B7985-D813-5697-C036-5EC23263669A}"/>
              </a:ext>
            </a:extLst>
          </p:cNvPr>
          <p:cNvCxnSpPr>
            <a:cxnSpLocks/>
          </p:cNvCxnSpPr>
          <p:nvPr/>
        </p:nvCxnSpPr>
        <p:spPr>
          <a:xfrm flipH="1" flipV="1">
            <a:off x="5582717" y="1850286"/>
            <a:ext cx="2751583" cy="267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8E562F07-9D49-881D-EB5E-C82411F98E09}"/>
              </a:ext>
            </a:extLst>
          </p:cNvPr>
          <p:cNvCxnSpPr>
            <a:cxnSpLocks/>
          </p:cNvCxnSpPr>
          <p:nvPr/>
        </p:nvCxnSpPr>
        <p:spPr>
          <a:xfrm flipH="1">
            <a:off x="3231171" y="1832532"/>
            <a:ext cx="13405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24E4DB22-894F-B86E-13A7-2668284C1990}"/>
              </a:ext>
            </a:extLst>
          </p:cNvPr>
          <p:cNvSpPr txBox="1"/>
          <p:nvPr/>
        </p:nvSpPr>
        <p:spPr>
          <a:xfrm>
            <a:off x="4195674" y="125790"/>
            <a:ext cx="3060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OBJECT DETECTION</a:t>
            </a:r>
            <a:endParaRPr lang="en-PK" sz="1600" b="1" dirty="0">
              <a:latin typeface="Arial Black" panose="020B0A04020102020204" pitchFamily="34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B7556274-DCC0-142E-9AC1-F4D6F9580CF6}"/>
              </a:ext>
            </a:extLst>
          </p:cNvPr>
          <p:cNvCxnSpPr>
            <a:cxnSpLocks/>
          </p:cNvCxnSpPr>
          <p:nvPr/>
        </p:nvCxnSpPr>
        <p:spPr>
          <a:xfrm>
            <a:off x="4843867" y="2596830"/>
            <a:ext cx="0" cy="843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="" xmlns:a16="http://schemas.microsoft.com/office/drawing/2014/main" id="{560A98E9-EBE2-EA59-0047-7A4348E24BC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84" y="3442481"/>
            <a:ext cx="1761241" cy="93638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341CDE9A-A79F-FA6C-1E21-160DF1FD7C0A}"/>
              </a:ext>
            </a:extLst>
          </p:cNvPr>
          <p:cNvSpPr txBox="1"/>
          <p:nvPr/>
        </p:nvSpPr>
        <p:spPr>
          <a:xfrm>
            <a:off x="4330847" y="831127"/>
            <a:ext cx="162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Processing Server</a:t>
            </a:r>
            <a:endParaRPr lang="en-PK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CE0EE3-2CAF-CD8C-76BE-845E14843447}"/>
              </a:ext>
            </a:extLst>
          </p:cNvPr>
          <p:cNvSpPr txBox="1"/>
          <p:nvPr/>
        </p:nvSpPr>
        <p:spPr>
          <a:xfrm>
            <a:off x="3427747" y="2593016"/>
            <a:ext cx="1493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Plate Number Verification with 3</a:t>
            </a:r>
            <a:r>
              <a:rPr lang="en-US" sz="1200" b="1" baseline="30000" dirty="0"/>
              <a:t>rd</a:t>
            </a:r>
            <a:r>
              <a:rPr lang="en-US" sz="1200" b="1" dirty="0"/>
              <a:t> party API</a:t>
            </a:r>
            <a:endParaRPr lang="en-PK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D10DF3A0-6151-EE00-E4B0-3E9008FFBBD5}"/>
              </a:ext>
            </a:extLst>
          </p:cNvPr>
          <p:cNvCxnSpPr>
            <a:cxnSpLocks/>
          </p:cNvCxnSpPr>
          <p:nvPr/>
        </p:nvCxnSpPr>
        <p:spPr>
          <a:xfrm>
            <a:off x="3286460" y="2228294"/>
            <a:ext cx="12613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3F3700FF-A3ED-6EEE-9A9F-E692EFE35FEA}"/>
              </a:ext>
            </a:extLst>
          </p:cNvPr>
          <p:cNvSpPr txBox="1"/>
          <p:nvPr/>
        </p:nvSpPr>
        <p:spPr>
          <a:xfrm>
            <a:off x="5302379" y="2726002"/>
            <a:ext cx="1116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Valid Car and Owner Details</a:t>
            </a:r>
            <a:endParaRPr lang="en-PK" sz="12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20B9010C-A3F9-7394-C45F-5FA0430EB305}"/>
              </a:ext>
            </a:extLst>
          </p:cNvPr>
          <p:cNvCxnSpPr>
            <a:cxnSpLocks/>
          </p:cNvCxnSpPr>
          <p:nvPr/>
        </p:nvCxnSpPr>
        <p:spPr>
          <a:xfrm flipV="1">
            <a:off x="7787936" y="5320740"/>
            <a:ext cx="0" cy="8050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E8E4709C-52E3-54C4-991F-A75CCA8F98EC}"/>
              </a:ext>
            </a:extLst>
          </p:cNvPr>
          <p:cNvCxnSpPr>
            <a:cxnSpLocks/>
          </p:cNvCxnSpPr>
          <p:nvPr/>
        </p:nvCxnSpPr>
        <p:spPr>
          <a:xfrm>
            <a:off x="5601785" y="1428013"/>
            <a:ext cx="94768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19877F56-BE90-0A3B-F33D-0E74F72FC226}"/>
              </a:ext>
            </a:extLst>
          </p:cNvPr>
          <p:cNvSpPr txBox="1"/>
          <p:nvPr/>
        </p:nvSpPr>
        <p:spPr>
          <a:xfrm>
            <a:off x="7425170" y="783269"/>
            <a:ext cx="135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Parking Database for Permanent Data Storage </a:t>
            </a:r>
            <a:endParaRPr lang="en-PK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B32716CB-F30D-381F-C8F8-1AD9ECCAECA3}"/>
              </a:ext>
            </a:extLst>
          </p:cNvPr>
          <p:cNvSpPr txBox="1"/>
          <p:nvPr/>
        </p:nvSpPr>
        <p:spPr>
          <a:xfrm>
            <a:off x="9495704" y="2498137"/>
            <a:ext cx="109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Image Extraction</a:t>
            </a:r>
            <a:endParaRPr lang="en-PK" sz="1200" b="1" dirty="0"/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9E7EF803-C0F0-0B30-16D8-932B9F662695}"/>
              </a:ext>
            </a:extLst>
          </p:cNvPr>
          <p:cNvSpPr txBox="1"/>
          <p:nvPr/>
        </p:nvSpPr>
        <p:spPr>
          <a:xfrm>
            <a:off x="7302363" y="2249563"/>
            <a:ext cx="1359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Local Storage for Already Verified Cars to Reduce Request Time</a:t>
            </a:r>
            <a:endParaRPr lang="en-PK" sz="1200" b="1" dirty="0"/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29AE461-2D6D-1C4D-1845-F9111449DD81}"/>
              </a:ext>
            </a:extLst>
          </p:cNvPr>
          <p:cNvSpPr txBox="1"/>
          <p:nvPr/>
        </p:nvSpPr>
        <p:spPr>
          <a:xfrm>
            <a:off x="11229690" y="1356989"/>
            <a:ext cx="78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Parking Entrance Camera</a:t>
            </a:r>
            <a:endParaRPr lang="en-PK" sz="1200" b="1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="" xmlns:a16="http://schemas.microsoft.com/office/drawing/2014/main" id="{52A6F9FE-3660-063A-B4C2-D1F5F05B2502}"/>
              </a:ext>
            </a:extLst>
          </p:cNvPr>
          <p:cNvCxnSpPr>
            <a:cxnSpLocks/>
          </p:cNvCxnSpPr>
          <p:nvPr/>
        </p:nvCxnSpPr>
        <p:spPr>
          <a:xfrm>
            <a:off x="5573630" y="2530330"/>
            <a:ext cx="104245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C87DFE29-9205-66FB-91EC-6C4D90B4D41F}"/>
              </a:ext>
            </a:extLst>
          </p:cNvPr>
          <p:cNvSpPr/>
          <p:nvPr/>
        </p:nvSpPr>
        <p:spPr>
          <a:xfrm>
            <a:off x="248575" y="4037110"/>
            <a:ext cx="3467189" cy="27432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3F04F05D-E753-E093-F8E9-8E3EE34EA3B0}"/>
              </a:ext>
            </a:extLst>
          </p:cNvPr>
          <p:cNvSpPr txBox="1"/>
          <p:nvPr/>
        </p:nvSpPr>
        <p:spPr>
          <a:xfrm>
            <a:off x="399495" y="3659117"/>
            <a:ext cx="1740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Black" panose="020B0A04020102020204" pitchFamily="34" charset="0"/>
              </a:rPr>
              <a:t>MONITORING</a:t>
            </a:r>
            <a:endParaRPr lang="en-PK" sz="1600" b="1" dirty="0">
              <a:latin typeface="Arial Black" panose="020B0A04020102020204" pitchFamily="34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4770F241-6C52-2C83-7636-11AB395A9FB5}"/>
              </a:ext>
            </a:extLst>
          </p:cNvPr>
          <p:cNvCxnSpPr>
            <a:cxnSpLocks/>
          </p:cNvCxnSpPr>
          <p:nvPr/>
        </p:nvCxnSpPr>
        <p:spPr>
          <a:xfrm>
            <a:off x="2235302" y="3258100"/>
            <a:ext cx="0" cy="77003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EF73C8FB-F2F7-EC5D-BDF7-7004C615F1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258" y="4151051"/>
            <a:ext cx="1010717" cy="10107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0DD1685B-B267-EDC8-A46C-806B20C5F7B2}"/>
              </a:ext>
            </a:extLst>
          </p:cNvPr>
          <p:cNvSpPr txBox="1"/>
          <p:nvPr/>
        </p:nvSpPr>
        <p:spPr>
          <a:xfrm>
            <a:off x="1064156" y="4604038"/>
            <a:ext cx="1010717" cy="251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Car Details</a:t>
            </a:r>
            <a:endParaRPr lang="en-PK" sz="1200" b="1" dirty="0"/>
          </a:p>
        </p:txBody>
      </p:sp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C301C256-0732-CD15-BE3C-F49CBE171AA9}"/>
              </a:ext>
            </a:extLst>
          </p:cNvPr>
          <p:cNvSpPr txBox="1"/>
          <p:nvPr/>
        </p:nvSpPr>
        <p:spPr>
          <a:xfrm>
            <a:off x="2761883" y="5213191"/>
            <a:ext cx="907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Goal Based Agent</a:t>
            </a:r>
            <a:endParaRPr lang="en-PK" sz="12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="" xmlns:a16="http://schemas.microsoft.com/office/drawing/2014/main" id="{B1FB342A-59BB-49ED-876D-A7EAAF9055A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65" y="4112937"/>
            <a:ext cx="694684" cy="6464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="" xmlns:a16="http://schemas.microsoft.com/office/drawing/2014/main" id="{4FB67FE5-F7F3-B937-FB7F-D2CF5F6ADD74}"/>
              </a:ext>
            </a:extLst>
          </p:cNvPr>
          <p:cNvSpPr txBox="1"/>
          <p:nvPr/>
        </p:nvSpPr>
        <p:spPr>
          <a:xfrm>
            <a:off x="266643" y="4741671"/>
            <a:ext cx="631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Owner Details</a:t>
            </a:r>
            <a:endParaRPr lang="en-PK" sz="1200" b="1" dirty="0"/>
          </a:p>
        </p:txBody>
      </p:sp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825E817B-0E9F-62D3-82A2-F79CB0001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97" y="5503743"/>
            <a:ext cx="522644" cy="562915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5A7ED8D-778A-5632-7F2E-EABA18BB5A38}"/>
              </a:ext>
            </a:extLst>
          </p:cNvPr>
          <p:cNvSpPr txBox="1"/>
          <p:nvPr/>
        </p:nvSpPr>
        <p:spPr>
          <a:xfrm>
            <a:off x="993968" y="6144261"/>
            <a:ext cx="86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Fee Details</a:t>
            </a:r>
            <a:endParaRPr lang="en-PK" sz="1200" b="1" dirty="0"/>
          </a:p>
        </p:txBody>
      </p:sp>
      <p:pic>
        <p:nvPicPr>
          <p:cNvPr id="99" name="Picture 98">
            <a:extLst>
              <a:ext uri="{FF2B5EF4-FFF2-40B4-BE49-F238E27FC236}">
                <a16:creationId xmlns="" xmlns:a16="http://schemas.microsoft.com/office/drawing/2014/main" id="{27445B0B-A6D0-70C5-F201-89771D2AD90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16" y="5501954"/>
            <a:ext cx="734140" cy="64348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15A8D938-9DD1-58BF-6E9F-7C69BF537B5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3" y="4168200"/>
            <a:ext cx="876621" cy="60984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41FD27C1-CB18-5DD8-BC8C-CE49183B0458}"/>
              </a:ext>
            </a:extLst>
          </p:cNvPr>
          <p:cNvSpPr txBox="1"/>
          <p:nvPr/>
        </p:nvSpPr>
        <p:spPr>
          <a:xfrm>
            <a:off x="266337" y="6145227"/>
            <a:ext cx="86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Duration Details</a:t>
            </a:r>
            <a:endParaRPr lang="en-PK" sz="1200" b="1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389247B2-A3F5-0F9A-3EC4-59ECC06568BB}"/>
              </a:ext>
            </a:extLst>
          </p:cNvPr>
          <p:cNvCxnSpPr>
            <a:cxnSpLocks/>
          </p:cNvCxnSpPr>
          <p:nvPr/>
        </p:nvCxnSpPr>
        <p:spPr>
          <a:xfrm flipH="1" flipV="1">
            <a:off x="2096962" y="4523145"/>
            <a:ext cx="579782" cy="251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0E3D1FF-AB27-58DA-D337-630EE2D472AF}"/>
              </a:ext>
            </a:extLst>
          </p:cNvPr>
          <p:cNvCxnSpPr>
            <a:cxnSpLocks/>
          </p:cNvCxnSpPr>
          <p:nvPr/>
        </p:nvCxnSpPr>
        <p:spPr>
          <a:xfrm flipH="1">
            <a:off x="1807850" y="5043690"/>
            <a:ext cx="825246" cy="448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798AC08B-41C1-DA54-6596-7F48791E2FCA}"/>
              </a:ext>
            </a:extLst>
          </p:cNvPr>
          <p:cNvCxnSpPr>
            <a:cxnSpLocks/>
          </p:cNvCxnSpPr>
          <p:nvPr/>
        </p:nvCxnSpPr>
        <p:spPr>
          <a:xfrm flipH="1">
            <a:off x="2676744" y="5161768"/>
            <a:ext cx="128272" cy="619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="" xmlns:a16="http://schemas.microsoft.com/office/drawing/2014/main" id="{49D89966-5087-E136-A380-BAC552855790}"/>
              </a:ext>
            </a:extLst>
          </p:cNvPr>
          <p:cNvSpPr/>
          <p:nvPr/>
        </p:nvSpPr>
        <p:spPr>
          <a:xfrm>
            <a:off x="6357900" y="4040824"/>
            <a:ext cx="5671341" cy="274320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PK" dirty="0"/>
          </a:p>
        </p:txBody>
      </p:sp>
      <p:sp>
        <p:nvSpPr>
          <p:cNvPr id="116" name="TextBox 115">
            <a:extLst>
              <a:ext uri="{FF2B5EF4-FFF2-40B4-BE49-F238E27FC236}">
                <a16:creationId xmlns="" xmlns:a16="http://schemas.microsoft.com/office/drawing/2014/main" id="{E2949ED2-7970-7341-FA62-761C18C322CF}"/>
              </a:ext>
            </a:extLst>
          </p:cNvPr>
          <p:cNvSpPr txBox="1"/>
          <p:nvPr/>
        </p:nvSpPr>
        <p:spPr>
          <a:xfrm>
            <a:off x="7552917" y="3669471"/>
            <a:ext cx="350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PARKING SLOT ALLOCATION </a:t>
            </a:r>
            <a:endParaRPr lang="en-PK" sz="1600" b="1" dirty="0">
              <a:latin typeface="Arial Black" panose="020B0A04020102020204" pitchFamily="34" charset="0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="" xmlns:a16="http://schemas.microsoft.com/office/drawing/2014/main" id="{DDEB34F2-86B0-35E5-3DC2-002B7FA3DA5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31" y="1238306"/>
            <a:ext cx="1132771" cy="13372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="" xmlns:a16="http://schemas.microsoft.com/office/drawing/2014/main" id="{2678A66E-CCC4-B3D8-FDDF-F3B3AC1D1C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181" y="581550"/>
            <a:ext cx="941020" cy="759862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="" xmlns:a16="http://schemas.microsoft.com/office/drawing/2014/main" id="{BB499BED-9551-A19A-9CEF-99D9DDF07B71}"/>
              </a:ext>
            </a:extLst>
          </p:cNvPr>
          <p:cNvSpPr txBox="1"/>
          <p:nvPr/>
        </p:nvSpPr>
        <p:spPr>
          <a:xfrm>
            <a:off x="11125617" y="4806734"/>
            <a:ext cx="941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Parking Slot Camera</a:t>
            </a:r>
            <a:endParaRPr lang="en-PK" sz="1200" b="1" dirty="0"/>
          </a:p>
        </p:txBody>
      </p:sp>
      <p:pic>
        <p:nvPicPr>
          <p:cNvPr id="125" name="Picture 124">
            <a:extLst>
              <a:ext uri="{FF2B5EF4-FFF2-40B4-BE49-F238E27FC236}">
                <a16:creationId xmlns="" xmlns:a16="http://schemas.microsoft.com/office/drawing/2014/main" id="{8CD5C207-480D-9060-077D-305070D434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086" y="4107157"/>
            <a:ext cx="941020" cy="759862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="" xmlns:a16="http://schemas.microsoft.com/office/drawing/2014/main" id="{10D10FE6-5BD4-CF33-4AAB-11D7A5BC68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560" y="4151052"/>
            <a:ext cx="941020" cy="88375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="" xmlns:a16="http://schemas.microsoft.com/office/drawing/2014/main" id="{B59C7FF0-E6F8-9369-80BE-08F9FFDA8F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4" y="5458463"/>
            <a:ext cx="3308627" cy="1399537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="" xmlns:a16="http://schemas.microsoft.com/office/drawing/2014/main" id="{C468574D-753E-6B65-E59F-9F6F6FCFC2C2}"/>
              </a:ext>
            </a:extLst>
          </p:cNvPr>
          <p:cNvCxnSpPr>
            <a:cxnSpLocks/>
          </p:cNvCxnSpPr>
          <p:nvPr/>
        </p:nvCxnSpPr>
        <p:spPr>
          <a:xfrm flipH="1">
            <a:off x="10859286" y="4698610"/>
            <a:ext cx="284088" cy="9043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61B86390-CF3A-0325-8B17-788DFB686FC5}"/>
              </a:ext>
            </a:extLst>
          </p:cNvPr>
          <p:cNvCxnSpPr>
            <a:cxnSpLocks/>
          </p:cNvCxnSpPr>
          <p:nvPr/>
        </p:nvCxnSpPr>
        <p:spPr>
          <a:xfrm flipH="1">
            <a:off x="3714286" y="4953744"/>
            <a:ext cx="2651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4" name="Picture 143">
            <a:extLst>
              <a:ext uri="{FF2B5EF4-FFF2-40B4-BE49-F238E27FC236}">
                <a16:creationId xmlns="" xmlns:a16="http://schemas.microsoft.com/office/drawing/2014/main" id="{D66FD736-A414-A291-4A5C-B1176B98295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44" y="5903984"/>
            <a:ext cx="475804" cy="715006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5D1D61FF-8D67-9854-0C41-4DCAB052B14C}"/>
              </a:ext>
            </a:extLst>
          </p:cNvPr>
          <p:cNvSpPr txBox="1"/>
          <p:nvPr/>
        </p:nvSpPr>
        <p:spPr>
          <a:xfrm>
            <a:off x="2823757" y="6046655"/>
            <a:ext cx="95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Notification Alerts</a:t>
            </a:r>
            <a:endParaRPr lang="en-PK" sz="1200" b="1" dirty="0"/>
          </a:p>
        </p:txBody>
      </p:sp>
      <p:sp>
        <p:nvSpPr>
          <p:cNvPr id="149" name="TextBox 148">
            <a:extLst>
              <a:ext uri="{FF2B5EF4-FFF2-40B4-BE49-F238E27FC236}">
                <a16:creationId xmlns="" xmlns:a16="http://schemas.microsoft.com/office/drawing/2014/main" id="{4371B78B-31A7-3C91-62C1-BC81A38E094D}"/>
              </a:ext>
            </a:extLst>
          </p:cNvPr>
          <p:cNvSpPr txBox="1"/>
          <p:nvPr/>
        </p:nvSpPr>
        <p:spPr>
          <a:xfrm>
            <a:off x="3811655" y="5053833"/>
            <a:ext cx="2530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User Requested Slot If Selected within Time otherwise Nearest Slot will be Allocated to User</a:t>
            </a:r>
            <a:endParaRPr lang="en-PK" sz="1200" b="1" dirty="0"/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31544A32-08C4-BE31-A2CB-ACADF93068D3}"/>
              </a:ext>
            </a:extLst>
          </p:cNvPr>
          <p:cNvSpPr txBox="1"/>
          <p:nvPr/>
        </p:nvSpPr>
        <p:spPr>
          <a:xfrm>
            <a:off x="7651456" y="5256255"/>
            <a:ext cx="12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Real Time Slot Images</a:t>
            </a:r>
            <a:endParaRPr lang="en-PK" sz="1200" b="1" dirty="0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="" xmlns:a16="http://schemas.microsoft.com/office/drawing/2014/main" id="{9F235504-E71F-7B94-892D-6E161D21FF67}"/>
              </a:ext>
            </a:extLst>
          </p:cNvPr>
          <p:cNvCxnSpPr>
            <a:cxnSpLocks/>
          </p:cNvCxnSpPr>
          <p:nvPr/>
        </p:nvCxnSpPr>
        <p:spPr>
          <a:xfrm>
            <a:off x="3718241" y="6052873"/>
            <a:ext cx="26510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="" xmlns:a16="http://schemas.microsoft.com/office/drawing/2014/main" id="{5052B9E6-B673-CDB1-CCB6-54DE2A5F6325}"/>
              </a:ext>
            </a:extLst>
          </p:cNvPr>
          <p:cNvSpPr txBox="1"/>
          <p:nvPr/>
        </p:nvSpPr>
        <p:spPr>
          <a:xfrm>
            <a:off x="3913738" y="6116519"/>
            <a:ext cx="225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Real Time Empty/Occupied Slots on User Mobile App using Deep Learning</a:t>
            </a:r>
            <a:endParaRPr lang="en-PK" sz="1200" b="1" dirty="0"/>
          </a:p>
        </p:txBody>
      </p:sp>
      <p:pic>
        <p:nvPicPr>
          <p:cNvPr id="165" name="Picture 164">
            <a:extLst>
              <a:ext uri="{FF2B5EF4-FFF2-40B4-BE49-F238E27FC236}">
                <a16:creationId xmlns="" xmlns:a16="http://schemas.microsoft.com/office/drawing/2014/main" id="{3CD92CD0-DF8B-6588-7783-32CE15BF66B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30" y="4261181"/>
            <a:ext cx="594693" cy="553434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="" xmlns:a16="http://schemas.microsoft.com/office/drawing/2014/main" id="{4CB885DD-03BD-1CAC-8B88-EF53D8EF4F14}"/>
              </a:ext>
            </a:extLst>
          </p:cNvPr>
          <p:cNvCxnSpPr>
            <a:cxnSpLocks/>
          </p:cNvCxnSpPr>
          <p:nvPr/>
        </p:nvCxnSpPr>
        <p:spPr>
          <a:xfrm flipH="1">
            <a:off x="8523245" y="4603947"/>
            <a:ext cx="774591" cy="2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="" xmlns:a16="http://schemas.microsoft.com/office/drawing/2014/main" id="{9DCE5C19-4C45-496E-BE36-50B1DA8F2ABE}"/>
              </a:ext>
            </a:extLst>
          </p:cNvPr>
          <p:cNvSpPr txBox="1"/>
          <p:nvPr/>
        </p:nvSpPr>
        <p:spPr>
          <a:xfrm>
            <a:off x="8433903" y="4225598"/>
            <a:ext cx="1010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Request Slot</a:t>
            </a:r>
            <a:endParaRPr lang="en-PK" sz="1200" b="1" dirty="0"/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="" xmlns:a16="http://schemas.microsoft.com/office/drawing/2014/main" id="{63B60B4A-B925-7F4E-92B1-08EBFD492F8F}"/>
              </a:ext>
            </a:extLst>
          </p:cNvPr>
          <p:cNvCxnSpPr>
            <a:cxnSpLocks/>
          </p:cNvCxnSpPr>
          <p:nvPr/>
        </p:nvCxnSpPr>
        <p:spPr>
          <a:xfrm flipV="1">
            <a:off x="7445438" y="5114847"/>
            <a:ext cx="437814" cy="466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="" xmlns:a16="http://schemas.microsoft.com/office/drawing/2014/main" id="{2B9906AE-E46C-C63D-9EB7-959C14EA831D}"/>
              </a:ext>
            </a:extLst>
          </p:cNvPr>
          <p:cNvCxnSpPr>
            <a:cxnSpLocks/>
          </p:cNvCxnSpPr>
          <p:nvPr/>
        </p:nvCxnSpPr>
        <p:spPr>
          <a:xfrm flipH="1" flipV="1">
            <a:off x="5288710" y="2634258"/>
            <a:ext cx="6083" cy="7697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="" xmlns:a16="http://schemas.microsoft.com/office/drawing/2014/main" id="{DD95C05A-74ED-4D17-6BE3-A3399C1B9DB1}"/>
              </a:ext>
            </a:extLst>
          </p:cNvPr>
          <p:cNvSpPr txBox="1"/>
          <p:nvPr/>
        </p:nvSpPr>
        <p:spPr>
          <a:xfrm>
            <a:off x="10042554" y="4952408"/>
            <a:ext cx="94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Real Time Slot Images</a:t>
            </a:r>
            <a:endParaRPr lang="en-PK" sz="1200" b="1" dirty="0"/>
          </a:p>
        </p:txBody>
      </p:sp>
      <p:pic>
        <p:nvPicPr>
          <p:cNvPr id="187" name="Picture 186">
            <a:extLst>
              <a:ext uri="{FF2B5EF4-FFF2-40B4-BE49-F238E27FC236}">
                <a16:creationId xmlns="" xmlns:a16="http://schemas.microsoft.com/office/drawing/2014/main" id="{D12A7EA7-D428-42C4-2DE5-106C4A131D5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54" y="4271548"/>
            <a:ext cx="574890" cy="617172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="" xmlns:a16="http://schemas.microsoft.com/office/drawing/2014/main" id="{DE8FD903-9874-9D9B-C788-EF5F78B7555A}"/>
              </a:ext>
            </a:extLst>
          </p:cNvPr>
          <p:cNvCxnSpPr>
            <a:cxnSpLocks/>
          </p:cNvCxnSpPr>
          <p:nvPr/>
        </p:nvCxnSpPr>
        <p:spPr>
          <a:xfrm flipH="1">
            <a:off x="6960818" y="4605424"/>
            <a:ext cx="937255" cy="2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="" xmlns:a16="http://schemas.microsoft.com/office/drawing/2014/main" id="{F6ACDDB9-8986-F245-64D1-864C3E8B5BE8}"/>
              </a:ext>
            </a:extLst>
          </p:cNvPr>
          <p:cNvSpPr txBox="1"/>
          <p:nvPr/>
        </p:nvSpPr>
        <p:spPr>
          <a:xfrm>
            <a:off x="6841476" y="4116541"/>
            <a:ext cx="1128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Slot Selection Timer </a:t>
            </a:r>
            <a:endParaRPr lang="en-PK" sz="12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="" xmlns:a16="http://schemas.microsoft.com/office/drawing/2014/main" id="{C4AF83AE-6A59-0EEC-4540-035C57A4D877}"/>
              </a:ext>
            </a:extLst>
          </p:cNvPr>
          <p:cNvSpPr txBox="1"/>
          <p:nvPr/>
        </p:nvSpPr>
        <p:spPr>
          <a:xfrm>
            <a:off x="9941070" y="1531949"/>
            <a:ext cx="1095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Real Time Object Images</a:t>
            </a:r>
            <a:endParaRPr lang="en-PK" sz="12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="" xmlns:a16="http://schemas.microsoft.com/office/drawing/2014/main" id="{0796A2F4-F7AE-6B06-C601-0D05BFA9BFFE}"/>
              </a:ext>
            </a:extLst>
          </p:cNvPr>
          <p:cNvSpPr txBox="1"/>
          <p:nvPr/>
        </p:nvSpPr>
        <p:spPr>
          <a:xfrm>
            <a:off x="5851866" y="1865819"/>
            <a:ext cx="2463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Plate Number Image Send to Server</a:t>
            </a:r>
            <a:endParaRPr lang="en-PK" sz="1200" b="1" dirty="0"/>
          </a:p>
        </p:txBody>
      </p:sp>
      <p:sp>
        <p:nvSpPr>
          <p:cNvPr id="197" name="TextBox 196">
            <a:extLst>
              <a:ext uri="{FF2B5EF4-FFF2-40B4-BE49-F238E27FC236}">
                <a16:creationId xmlns="" xmlns:a16="http://schemas.microsoft.com/office/drawing/2014/main" id="{F4CB472B-160B-C7EA-99D4-7DB725120B5E}"/>
              </a:ext>
            </a:extLst>
          </p:cNvPr>
          <p:cNvSpPr txBox="1"/>
          <p:nvPr/>
        </p:nvSpPr>
        <p:spPr>
          <a:xfrm>
            <a:off x="3018433" y="1462924"/>
            <a:ext cx="162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Request Processing</a:t>
            </a:r>
            <a:endParaRPr lang="en-PK" sz="12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="" xmlns:a16="http://schemas.microsoft.com/office/drawing/2014/main" id="{6FEA6D57-83C1-AFBF-83AC-E4E78FBFA8E2}"/>
              </a:ext>
            </a:extLst>
          </p:cNvPr>
          <p:cNvSpPr txBox="1"/>
          <p:nvPr/>
        </p:nvSpPr>
        <p:spPr>
          <a:xfrm>
            <a:off x="3064301" y="1952677"/>
            <a:ext cx="162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Plate Number</a:t>
            </a:r>
            <a:endParaRPr lang="en-PK" sz="1200" b="1" dirty="0"/>
          </a:p>
        </p:txBody>
      </p:sp>
      <p:sp>
        <p:nvSpPr>
          <p:cNvPr id="199" name="TextBox 198">
            <a:extLst>
              <a:ext uri="{FF2B5EF4-FFF2-40B4-BE49-F238E27FC236}">
                <a16:creationId xmlns="" xmlns:a16="http://schemas.microsoft.com/office/drawing/2014/main" id="{5CE41F92-6DF3-F930-C67D-C95874155F84}"/>
              </a:ext>
            </a:extLst>
          </p:cNvPr>
          <p:cNvSpPr txBox="1"/>
          <p:nvPr/>
        </p:nvSpPr>
        <p:spPr>
          <a:xfrm>
            <a:off x="5504181" y="2275491"/>
            <a:ext cx="1069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Store Data</a:t>
            </a:r>
            <a:endParaRPr lang="en-PK" sz="1200" b="1" dirty="0"/>
          </a:p>
        </p:txBody>
      </p:sp>
      <p:sp>
        <p:nvSpPr>
          <p:cNvPr id="200" name="TextBox 199">
            <a:extLst>
              <a:ext uri="{FF2B5EF4-FFF2-40B4-BE49-F238E27FC236}">
                <a16:creationId xmlns="" xmlns:a16="http://schemas.microsoft.com/office/drawing/2014/main" id="{B8F9A27C-68EA-2B4A-04FA-7F1EC71D3E4D}"/>
              </a:ext>
            </a:extLst>
          </p:cNvPr>
          <p:cNvSpPr txBox="1"/>
          <p:nvPr/>
        </p:nvSpPr>
        <p:spPr>
          <a:xfrm>
            <a:off x="5496781" y="1158385"/>
            <a:ext cx="1069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Store Data</a:t>
            </a:r>
            <a:endParaRPr lang="en-PK" sz="12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="" xmlns:a16="http://schemas.microsoft.com/office/drawing/2014/main" id="{FEC31C04-56C1-49EE-7F7F-C200C6654581}"/>
              </a:ext>
            </a:extLst>
          </p:cNvPr>
          <p:cNvSpPr txBox="1"/>
          <p:nvPr/>
        </p:nvSpPr>
        <p:spPr>
          <a:xfrm>
            <a:off x="5463518" y="3293802"/>
            <a:ext cx="1205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Third Party API</a:t>
            </a:r>
            <a:endParaRPr lang="en-PK" sz="1200" b="1" dirty="0"/>
          </a:p>
        </p:txBody>
      </p:sp>
      <p:pic>
        <p:nvPicPr>
          <p:cNvPr id="202" name="Picture 201">
            <a:extLst>
              <a:ext uri="{FF2B5EF4-FFF2-40B4-BE49-F238E27FC236}">
                <a16:creationId xmlns="" xmlns:a16="http://schemas.microsoft.com/office/drawing/2014/main" id="{9D1515FE-1232-44B8-7069-913CE40CB96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30" y="4189176"/>
            <a:ext cx="389085" cy="646331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="" xmlns:a16="http://schemas.microsoft.com/office/drawing/2014/main" id="{CEDC5E10-7CE4-A1BF-813B-8A0209B11E32}"/>
              </a:ext>
            </a:extLst>
          </p:cNvPr>
          <p:cNvSpPr txBox="1"/>
          <p:nvPr/>
        </p:nvSpPr>
        <p:spPr>
          <a:xfrm>
            <a:off x="2288612" y="3300882"/>
            <a:ext cx="1811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All Data Collected by Agent from Local Storage</a:t>
            </a:r>
            <a:endParaRPr lang="en-PK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A112EAF-6D84-FA82-A2E8-DBD96FAB6F5B}"/>
              </a:ext>
            </a:extLst>
          </p:cNvPr>
          <p:cNvSpPr txBox="1"/>
          <p:nvPr/>
        </p:nvSpPr>
        <p:spPr>
          <a:xfrm>
            <a:off x="790111" y="557396"/>
            <a:ext cx="1732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Image Processing</a:t>
            </a:r>
            <a:endParaRPr lang="en-PK" sz="1400" b="1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EF5983D-3B7D-FCE1-2BC0-AB762F8872C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513570" y="5530162"/>
            <a:ext cx="881765" cy="805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C3F6F59-C6D1-CDC7-998C-EEE51A0F6D8D}"/>
              </a:ext>
            </a:extLst>
          </p:cNvPr>
          <p:cNvSpPr txBox="1"/>
          <p:nvPr/>
        </p:nvSpPr>
        <p:spPr>
          <a:xfrm>
            <a:off x="4276497" y="4620925"/>
            <a:ext cx="1626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Real Time Slot Images</a:t>
            </a:r>
            <a:endParaRPr lang="en-PK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6B2DCAC-840D-ED1F-1F4B-AF2E4325CB7C}"/>
              </a:ext>
            </a:extLst>
          </p:cNvPr>
          <p:cNvSpPr txBox="1"/>
          <p:nvPr/>
        </p:nvSpPr>
        <p:spPr>
          <a:xfrm>
            <a:off x="6309561" y="6308295"/>
            <a:ext cx="149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Training using Deep Learning</a:t>
            </a:r>
            <a:endParaRPr lang="en-PK" sz="1200" b="1" dirty="0"/>
          </a:p>
        </p:txBody>
      </p:sp>
    </p:spTree>
    <p:extLst>
      <p:ext uri="{BB962C8B-B14F-4D97-AF65-F5344CB8AC3E}">
        <p14:creationId xmlns:p14="http://schemas.microsoft.com/office/powerpoint/2010/main" val="39376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334D81-1F5E-7EDC-B6A1-3F680BD6D3EF}"/>
              </a:ext>
            </a:extLst>
          </p:cNvPr>
          <p:cNvSpPr txBox="1"/>
          <p:nvPr/>
        </p:nvSpPr>
        <p:spPr>
          <a:xfrm>
            <a:off x="1562468" y="1170647"/>
            <a:ext cx="22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OBJECT DETECTION</a:t>
            </a:r>
            <a:endParaRPr lang="en-PK" sz="1400" b="1" dirty="0">
              <a:latin typeface="Arial Black" panose="020B0A040201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23C07A1-0791-74E0-DAB1-10DCE32EB7F5}"/>
              </a:ext>
            </a:extLst>
          </p:cNvPr>
          <p:cNvSpPr/>
          <p:nvPr/>
        </p:nvSpPr>
        <p:spPr>
          <a:xfrm>
            <a:off x="-491230" y="2769833"/>
            <a:ext cx="1281344" cy="3183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2874592-83EF-2156-9BC8-FC1FBEDF0499}"/>
              </a:ext>
            </a:extLst>
          </p:cNvPr>
          <p:cNvSpPr/>
          <p:nvPr/>
        </p:nvSpPr>
        <p:spPr>
          <a:xfrm>
            <a:off x="1571342" y="1937443"/>
            <a:ext cx="1899821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33B75E6-F90C-851B-34A8-5E1CC96C6564}"/>
              </a:ext>
            </a:extLst>
          </p:cNvPr>
          <p:cNvSpPr txBox="1"/>
          <p:nvPr/>
        </p:nvSpPr>
        <p:spPr>
          <a:xfrm>
            <a:off x="1793282" y="1999589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Localization</a:t>
            </a:r>
            <a:endParaRPr lang="en-PK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0CAD9F5-43E1-DD79-4EBE-F41026A9E811}"/>
              </a:ext>
            </a:extLst>
          </p:cNvPr>
          <p:cNvSpPr/>
          <p:nvPr/>
        </p:nvSpPr>
        <p:spPr>
          <a:xfrm>
            <a:off x="1572820" y="2968732"/>
            <a:ext cx="1899821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80FC6062-D9C3-C9AC-007F-63BD664BCE29}"/>
              </a:ext>
            </a:extLst>
          </p:cNvPr>
          <p:cNvSpPr txBox="1"/>
          <p:nvPr/>
        </p:nvSpPr>
        <p:spPr>
          <a:xfrm>
            <a:off x="1697104" y="3030878"/>
            <a:ext cx="1676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Detection</a:t>
            </a:r>
            <a:endParaRPr lang="en-PK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9177AAE-212D-9AE6-9B6D-8727B3A97800}"/>
              </a:ext>
            </a:extLst>
          </p:cNvPr>
          <p:cNvSpPr/>
          <p:nvPr/>
        </p:nvSpPr>
        <p:spPr>
          <a:xfrm>
            <a:off x="1583176" y="4017771"/>
            <a:ext cx="1899821" cy="73511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DAF53CD-8592-780F-FD09-316EA049723B}"/>
              </a:ext>
            </a:extLst>
          </p:cNvPr>
          <p:cNvSpPr txBox="1"/>
          <p:nvPr/>
        </p:nvSpPr>
        <p:spPr>
          <a:xfrm>
            <a:off x="1716336" y="4062161"/>
            <a:ext cx="1676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Character Segmentation</a:t>
            </a:r>
            <a:endParaRPr lang="en-PK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CD8887DC-01A0-A9FA-DC41-CA045D3CF326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2521253" y="2414724"/>
            <a:ext cx="1478" cy="554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87651519-A616-0EEA-B68D-3F5581144945}"/>
              </a:ext>
            </a:extLst>
          </p:cNvPr>
          <p:cNvCxnSpPr/>
          <p:nvPr/>
        </p:nvCxnSpPr>
        <p:spPr>
          <a:xfrm>
            <a:off x="2522730" y="3463771"/>
            <a:ext cx="1478" cy="554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F10004B-6D73-DC0F-FB6E-2B00F63B8A79}"/>
              </a:ext>
            </a:extLst>
          </p:cNvPr>
          <p:cNvSpPr/>
          <p:nvPr/>
        </p:nvSpPr>
        <p:spPr>
          <a:xfrm>
            <a:off x="1331654" y="1518079"/>
            <a:ext cx="2370338" cy="36043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3119E11-8D35-C640-1A21-0CCB58C8B022}"/>
              </a:ext>
            </a:extLst>
          </p:cNvPr>
          <p:cNvSpPr txBox="1"/>
          <p:nvPr/>
        </p:nvSpPr>
        <p:spPr>
          <a:xfrm>
            <a:off x="1349401" y="1576398"/>
            <a:ext cx="237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Image Processing</a:t>
            </a:r>
            <a:endParaRPr lang="en-PK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324922C-AB0D-1FB0-E09F-DD96C9743153}"/>
              </a:ext>
            </a:extLst>
          </p:cNvPr>
          <p:cNvSpPr/>
          <p:nvPr/>
        </p:nvSpPr>
        <p:spPr>
          <a:xfrm>
            <a:off x="1583172" y="5669031"/>
            <a:ext cx="1899821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75CDBE6-61E8-7697-F1E0-D338B3650861}"/>
              </a:ext>
            </a:extLst>
          </p:cNvPr>
          <p:cNvSpPr txBox="1"/>
          <p:nvPr/>
        </p:nvSpPr>
        <p:spPr>
          <a:xfrm>
            <a:off x="1636008" y="5713421"/>
            <a:ext cx="161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API</a:t>
            </a:r>
            <a:endParaRPr lang="en-PK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="" xmlns:a16="http://schemas.microsoft.com/office/drawing/2014/main" id="{49DACE5D-3FA2-643A-2427-53978C732DE3}"/>
              </a:ext>
            </a:extLst>
          </p:cNvPr>
          <p:cNvCxnSpPr>
            <a:cxnSpLocks/>
          </p:cNvCxnSpPr>
          <p:nvPr/>
        </p:nvCxnSpPr>
        <p:spPr>
          <a:xfrm>
            <a:off x="2522732" y="5123901"/>
            <a:ext cx="1478" cy="554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009F3C2C-7BE3-D979-02F0-9FB249597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" y="5469870"/>
            <a:ext cx="700092" cy="808188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DC5F1555-BCC9-FFD7-C0CF-F45F2678188B}"/>
              </a:ext>
            </a:extLst>
          </p:cNvPr>
          <p:cNvCxnSpPr>
            <a:cxnSpLocks/>
          </p:cNvCxnSpPr>
          <p:nvPr/>
        </p:nvCxnSpPr>
        <p:spPr>
          <a:xfrm flipH="1">
            <a:off x="743797" y="5869308"/>
            <a:ext cx="8235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4E8C9349-420B-CC85-0252-82021E1091D7}"/>
              </a:ext>
            </a:extLst>
          </p:cNvPr>
          <p:cNvSpPr txBox="1"/>
          <p:nvPr/>
        </p:nvSpPr>
        <p:spPr>
          <a:xfrm>
            <a:off x="682620" y="5260121"/>
            <a:ext cx="945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Plate Number</a:t>
            </a:r>
            <a:endParaRPr lang="en-PK" sz="1400" b="1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1B9D9562-3739-8B89-0F7B-7E036B6A1FA7}"/>
              </a:ext>
            </a:extLst>
          </p:cNvPr>
          <p:cNvSpPr txBox="1"/>
          <p:nvPr/>
        </p:nvSpPr>
        <p:spPr>
          <a:xfrm>
            <a:off x="2560466" y="5234893"/>
            <a:ext cx="130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Plate Number</a:t>
            </a:r>
            <a:endParaRPr lang="en-PK" sz="1400" b="1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0C634D56-30CC-070F-E58A-C7D9C6E78911}"/>
              </a:ext>
            </a:extLst>
          </p:cNvPr>
          <p:cNvSpPr txBox="1"/>
          <p:nvPr/>
        </p:nvSpPr>
        <p:spPr>
          <a:xfrm>
            <a:off x="666343" y="5918546"/>
            <a:ext cx="945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Vehicle &amp; Owner Details</a:t>
            </a:r>
            <a:endParaRPr lang="en-PK" sz="14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3129026A-A9B5-7A1E-06F0-3FB6162E2D47}"/>
              </a:ext>
            </a:extLst>
          </p:cNvPr>
          <p:cNvSpPr/>
          <p:nvPr/>
        </p:nvSpPr>
        <p:spPr>
          <a:xfrm>
            <a:off x="4551551" y="1521812"/>
            <a:ext cx="2812478" cy="36043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F4390F6D-4EA2-213E-C611-96135CFDC880}"/>
              </a:ext>
            </a:extLst>
          </p:cNvPr>
          <p:cNvSpPr/>
          <p:nvPr/>
        </p:nvSpPr>
        <p:spPr>
          <a:xfrm>
            <a:off x="5314506" y="5694184"/>
            <a:ext cx="1237718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4B15FF8-B0DB-F282-5430-375DFB1DC94A}"/>
              </a:ext>
            </a:extLst>
          </p:cNvPr>
          <p:cNvSpPr txBox="1"/>
          <p:nvPr/>
        </p:nvSpPr>
        <p:spPr>
          <a:xfrm>
            <a:off x="5317715" y="5738574"/>
            <a:ext cx="126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Goal Based Agent</a:t>
            </a:r>
            <a:endParaRPr lang="en-PK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D8586090-6A68-F06E-71F5-8A1F766B52CD}"/>
              </a:ext>
            </a:extLst>
          </p:cNvPr>
          <p:cNvSpPr/>
          <p:nvPr/>
        </p:nvSpPr>
        <p:spPr>
          <a:xfrm>
            <a:off x="4783740" y="3563545"/>
            <a:ext cx="2356713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D9904AAB-4542-5A2E-C8EE-C5896542455F}"/>
              </a:ext>
            </a:extLst>
          </p:cNvPr>
          <p:cNvSpPr txBox="1"/>
          <p:nvPr/>
        </p:nvSpPr>
        <p:spPr>
          <a:xfrm>
            <a:off x="5248183" y="3625691"/>
            <a:ext cx="146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 Details</a:t>
            </a:r>
            <a:endParaRPr lang="en-PK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916E4F88-1C02-D255-9341-F153677FDB7E}"/>
              </a:ext>
            </a:extLst>
          </p:cNvPr>
          <p:cNvSpPr/>
          <p:nvPr/>
        </p:nvSpPr>
        <p:spPr>
          <a:xfrm>
            <a:off x="4785215" y="4497180"/>
            <a:ext cx="2356713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34A6070E-4DB2-69DF-CBA9-1E1F8E835771}"/>
              </a:ext>
            </a:extLst>
          </p:cNvPr>
          <p:cNvSpPr txBox="1"/>
          <p:nvPr/>
        </p:nvSpPr>
        <p:spPr>
          <a:xfrm>
            <a:off x="5134247" y="4559326"/>
            <a:ext cx="157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Details</a:t>
            </a:r>
            <a:endParaRPr lang="en-PK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0E9D0FFD-8836-3A3D-9F8F-EEAFF1037AE2}"/>
              </a:ext>
            </a:extLst>
          </p:cNvPr>
          <p:cNvCxnSpPr>
            <a:cxnSpLocks/>
          </p:cNvCxnSpPr>
          <p:nvPr/>
        </p:nvCxnSpPr>
        <p:spPr>
          <a:xfrm>
            <a:off x="5889602" y="5132779"/>
            <a:ext cx="1478" cy="5540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60E2526F-8D6E-47C4-E2BF-2E03B8C60DF8}"/>
              </a:ext>
            </a:extLst>
          </p:cNvPr>
          <p:cNvSpPr/>
          <p:nvPr/>
        </p:nvSpPr>
        <p:spPr>
          <a:xfrm>
            <a:off x="4794090" y="2632861"/>
            <a:ext cx="2356713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3E5C1F9-FB60-ECCE-37C4-3AC3AD3FEF67}"/>
              </a:ext>
            </a:extLst>
          </p:cNvPr>
          <p:cNvSpPr txBox="1"/>
          <p:nvPr/>
        </p:nvSpPr>
        <p:spPr>
          <a:xfrm>
            <a:off x="4677738" y="2677138"/>
            <a:ext cx="2592384" cy="391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Parking Duration Details</a:t>
            </a:r>
            <a:endParaRPr lang="en-PK" dirty="0"/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67810B0A-978F-3241-451E-DC2EA5DCBD3B}"/>
              </a:ext>
            </a:extLst>
          </p:cNvPr>
          <p:cNvSpPr/>
          <p:nvPr/>
        </p:nvSpPr>
        <p:spPr>
          <a:xfrm>
            <a:off x="4813321" y="1693308"/>
            <a:ext cx="2356713" cy="47728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A41C8554-285B-6ED7-21DE-92E29CE08109}"/>
              </a:ext>
            </a:extLst>
          </p:cNvPr>
          <p:cNvSpPr txBox="1"/>
          <p:nvPr/>
        </p:nvSpPr>
        <p:spPr>
          <a:xfrm>
            <a:off x="4696969" y="1737585"/>
            <a:ext cx="259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Parking Fee Details</a:t>
            </a:r>
            <a:endParaRPr lang="en-PK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EE54A8DA-8A07-98BE-593B-241F2E6EE0D8}"/>
              </a:ext>
            </a:extLst>
          </p:cNvPr>
          <p:cNvCxnSpPr>
            <a:cxnSpLocks/>
          </p:cNvCxnSpPr>
          <p:nvPr/>
        </p:nvCxnSpPr>
        <p:spPr>
          <a:xfrm>
            <a:off x="5846693" y="4037119"/>
            <a:ext cx="1478" cy="457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835E54AA-1BDD-FF2C-0701-5F709EF8FCCA}"/>
              </a:ext>
            </a:extLst>
          </p:cNvPr>
          <p:cNvCxnSpPr>
            <a:cxnSpLocks/>
          </p:cNvCxnSpPr>
          <p:nvPr/>
        </p:nvCxnSpPr>
        <p:spPr>
          <a:xfrm>
            <a:off x="5848170" y="3106444"/>
            <a:ext cx="1478" cy="457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="" xmlns:a16="http://schemas.microsoft.com/office/drawing/2014/main" id="{57451E1F-C62E-378A-B520-131C5CAF8633}"/>
              </a:ext>
            </a:extLst>
          </p:cNvPr>
          <p:cNvCxnSpPr>
            <a:cxnSpLocks/>
          </p:cNvCxnSpPr>
          <p:nvPr/>
        </p:nvCxnSpPr>
        <p:spPr>
          <a:xfrm>
            <a:off x="5849648" y="2175763"/>
            <a:ext cx="1478" cy="4578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="" xmlns:a16="http://schemas.microsoft.com/office/drawing/2014/main" id="{6CFEEF52-3E83-AFC2-A547-0A459B5F32C3}"/>
              </a:ext>
            </a:extLst>
          </p:cNvPr>
          <p:cNvCxnSpPr>
            <a:cxnSpLocks/>
          </p:cNvCxnSpPr>
          <p:nvPr/>
        </p:nvCxnSpPr>
        <p:spPr>
          <a:xfrm flipH="1" flipV="1">
            <a:off x="4735983" y="6065813"/>
            <a:ext cx="570550" cy="33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8C70CCAB-72A5-3D42-6A34-790610EAC1FC}"/>
              </a:ext>
            </a:extLst>
          </p:cNvPr>
          <p:cNvSpPr txBox="1"/>
          <p:nvPr/>
        </p:nvSpPr>
        <p:spPr>
          <a:xfrm>
            <a:off x="5026250" y="1145078"/>
            <a:ext cx="188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MONITORING</a:t>
            </a:r>
            <a:endParaRPr lang="en-PK" sz="1400" b="1" dirty="0">
              <a:latin typeface="Arial Black" panose="020B0A040201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02EE3FC7-7D2B-CCBD-319B-D2DE20AC447C}"/>
              </a:ext>
            </a:extLst>
          </p:cNvPr>
          <p:cNvSpPr txBox="1"/>
          <p:nvPr/>
        </p:nvSpPr>
        <p:spPr>
          <a:xfrm>
            <a:off x="6508018" y="5715419"/>
            <a:ext cx="163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Process Slot Images</a:t>
            </a:r>
            <a:endParaRPr lang="en-PK" sz="1400" b="1" dirty="0"/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82298703-F3F1-6FA6-BFE3-7254D24BA830}"/>
              </a:ext>
            </a:extLst>
          </p:cNvPr>
          <p:cNvSpPr txBox="1"/>
          <p:nvPr/>
        </p:nvSpPr>
        <p:spPr>
          <a:xfrm>
            <a:off x="4642227" y="5441170"/>
            <a:ext cx="672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Send Alerts</a:t>
            </a:r>
            <a:endParaRPr lang="en-PK" sz="14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E144EF1F-481B-4406-F5F8-611C3A5EE2AA}"/>
              </a:ext>
            </a:extLst>
          </p:cNvPr>
          <p:cNvSpPr/>
          <p:nvPr/>
        </p:nvSpPr>
        <p:spPr>
          <a:xfrm>
            <a:off x="8209759" y="1509200"/>
            <a:ext cx="3775094" cy="36043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8B85BEEF-32FA-F052-1E66-09197152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488" y="1612782"/>
            <a:ext cx="3239748" cy="149366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3EAB96B4-E696-A027-7601-92E11D8184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497" y="258960"/>
            <a:ext cx="792908" cy="79290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A865A8EF-8962-4E6A-97B6-49451E2BE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958" y="14655"/>
            <a:ext cx="2949920" cy="1124134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="" xmlns:a16="http://schemas.microsoft.com/office/drawing/2014/main" id="{27A66EDD-6E30-75A9-B2A2-E71DD728D150}"/>
              </a:ext>
            </a:extLst>
          </p:cNvPr>
          <p:cNvCxnSpPr>
            <a:cxnSpLocks/>
          </p:cNvCxnSpPr>
          <p:nvPr/>
        </p:nvCxnSpPr>
        <p:spPr>
          <a:xfrm>
            <a:off x="1331654" y="1019456"/>
            <a:ext cx="159792" cy="3827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24452ADE-4C78-8CAC-8BEE-535E47D70391}"/>
              </a:ext>
            </a:extLst>
          </p:cNvPr>
          <p:cNvCxnSpPr>
            <a:cxnSpLocks/>
          </p:cNvCxnSpPr>
          <p:nvPr/>
        </p:nvCxnSpPr>
        <p:spPr>
          <a:xfrm>
            <a:off x="10842590" y="923277"/>
            <a:ext cx="68074" cy="478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AD845158-57AC-DA88-C7AE-4198B30FE09D}"/>
              </a:ext>
            </a:extLst>
          </p:cNvPr>
          <p:cNvSpPr txBox="1"/>
          <p:nvPr/>
        </p:nvSpPr>
        <p:spPr>
          <a:xfrm>
            <a:off x="10981673" y="985778"/>
            <a:ext cx="1045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Real Time Slot Images</a:t>
            </a:r>
            <a:endParaRPr lang="en-PK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="" xmlns:a16="http://schemas.microsoft.com/office/drawing/2014/main" id="{9347D06F-2729-6907-4DF7-67A6243E2F3E}"/>
              </a:ext>
            </a:extLst>
          </p:cNvPr>
          <p:cNvSpPr txBox="1"/>
          <p:nvPr/>
        </p:nvSpPr>
        <p:spPr>
          <a:xfrm>
            <a:off x="424081" y="1074054"/>
            <a:ext cx="94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Image Extraction</a:t>
            </a:r>
            <a:endParaRPr lang="en-PK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70558F2C-C1A0-7550-2BD7-84EF5B294C86}"/>
              </a:ext>
            </a:extLst>
          </p:cNvPr>
          <p:cNvSpPr txBox="1"/>
          <p:nvPr/>
        </p:nvSpPr>
        <p:spPr>
          <a:xfrm>
            <a:off x="8205943" y="1146555"/>
            <a:ext cx="2054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SLOT ALLOCATION</a:t>
            </a:r>
            <a:endParaRPr lang="en-PK" sz="1400" b="1" dirty="0">
              <a:latin typeface="Arial Black" panose="020B0A04020102020204" pitchFamily="34" charset="0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C18C1465-6B42-D32C-2CC7-CB8EFD13ADB4}"/>
              </a:ext>
            </a:extLst>
          </p:cNvPr>
          <p:cNvCxnSpPr>
            <a:cxnSpLocks/>
          </p:cNvCxnSpPr>
          <p:nvPr/>
        </p:nvCxnSpPr>
        <p:spPr>
          <a:xfrm>
            <a:off x="6561026" y="6069035"/>
            <a:ext cx="1535491" cy="80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="" xmlns:a16="http://schemas.microsoft.com/office/drawing/2014/main" id="{81D918D8-E214-1B6E-409B-D59784573CFE}"/>
              </a:ext>
            </a:extLst>
          </p:cNvPr>
          <p:cNvCxnSpPr>
            <a:cxnSpLocks/>
          </p:cNvCxnSpPr>
          <p:nvPr/>
        </p:nvCxnSpPr>
        <p:spPr>
          <a:xfrm flipH="1">
            <a:off x="7370848" y="3348926"/>
            <a:ext cx="8265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="" xmlns:a16="http://schemas.microsoft.com/office/drawing/2014/main" id="{06135679-9FE1-0B82-353A-ED2FB5925B64}"/>
              </a:ext>
            </a:extLst>
          </p:cNvPr>
          <p:cNvSpPr txBox="1"/>
          <p:nvPr/>
        </p:nvSpPr>
        <p:spPr>
          <a:xfrm>
            <a:off x="7335216" y="2738967"/>
            <a:ext cx="92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Real Time Slots</a:t>
            </a:r>
            <a:endParaRPr lang="en-PK" sz="1400" b="1" dirty="0"/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834E563D-21C3-A194-84E9-2560048791BD}"/>
              </a:ext>
            </a:extLst>
          </p:cNvPr>
          <p:cNvCxnSpPr>
            <a:cxnSpLocks/>
          </p:cNvCxnSpPr>
          <p:nvPr/>
        </p:nvCxnSpPr>
        <p:spPr>
          <a:xfrm flipV="1">
            <a:off x="8744510" y="5132779"/>
            <a:ext cx="0" cy="585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="" xmlns:a16="http://schemas.microsoft.com/office/drawing/2014/main" id="{D1775795-7B24-C4A7-7213-4694D089A07F}"/>
              </a:ext>
            </a:extLst>
          </p:cNvPr>
          <p:cNvSpPr txBox="1"/>
          <p:nvPr/>
        </p:nvSpPr>
        <p:spPr>
          <a:xfrm>
            <a:off x="8797773" y="5259592"/>
            <a:ext cx="2265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Display on User Mobile App</a:t>
            </a:r>
            <a:endParaRPr lang="en-PK" sz="1400" b="1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="" xmlns:a16="http://schemas.microsoft.com/office/drawing/2014/main" id="{34A11B54-ECE1-3398-8427-9CB5312CCC35}"/>
              </a:ext>
            </a:extLst>
          </p:cNvPr>
          <p:cNvCxnSpPr>
            <a:cxnSpLocks/>
          </p:cNvCxnSpPr>
          <p:nvPr/>
        </p:nvCxnSpPr>
        <p:spPr>
          <a:xfrm flipV="1">
            <a:off x="3717854" y="3327033"/>
            <a:ext cx="845495" cy="7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="" xmlns:a16="http://schemas.microsoft.com/office/drawing/2014/main" id="{B66F5943-FA66-46FC-510A-0D1CFC8B13AF}"/>
              </a:ext>
            </a:extLst>
          </p:cNvPr>
          <p:cNvSpPr txBox="1"/>
          <p:nvPr/>
        </p:nvSpPr>
        <p:spPr>
          <a:xfrm>
            <a:off x="3657054" y="2564931"/>
            <a:ext cx="981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Vehicle &amp; Owner Info</a:t>
            </a:r>
            <a:endParaRPr lang="en-PK" sz="1400" b="1" dirty="0"/>
          </a:p>
        </p:txBody>
      </p:sp>
      <p:sp>
        <p:nvSpPr>
          <p:cNvPr id="145" name="Rectangle 144">
            <a:extLst>
              <a:ext uri="{FF2B5EF4-FFF2-40B4-BE49-F238E27FC236}">
                <a16:creationId xmlns="" xmlns:a16="http://schemas.microsoft.com/office/drawing/2014/main" id="{61377CA0-55F6-FE9B-178F-B0EFD4A75183}"/>
              </a:ext>
            </a:extLst>
          </p:cNvPr>
          <p:cNvSpPr/>
          <p:nvPr/>
        </p:nvSpPr>
        <p:spPr>
          <a:xfrm>
            <a:off x="10425839" y="4183436"/>
            <a:ext cx="1050579" cy="560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6" name="TextBox 145">
            <a:extLst>
              <a:ext uri="{FF2B5EF4-FFF2-40B4-BE49-F238E27FC236}">
                <a16:creationId xmlns="" xmlns:a16="http://schemas.microsoft.com/office/drawing/2014/main" id="{51479304-8965-A70A-6E98-956B9CBCC54D}"/>
              </a:ext>
            </a:extLst>
          </p:cNvPr>
          <p:cNvSpPr txBox="1"/>
          <p:nvPr/>
        </p:nvSpPr>
        <p:spPr>
          <a:xfrm>
            <a:off x="10551177" y="4261298"/>
            <a:ext cx="75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  <a:endParaRPr lang="en-PK" dirty="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="" xmlns:a16="http://schemas.microsoft.com/office/drawing/2014/main" id="{F93EDE49-6243-4614-A773-63F97D189C06}"/>
              </a:ext>
            </a:extLst>
          </p:cNvPr>
          <p:cNvCxnSpPr>
            <a:cxnSpLocks/>
          </p:cNvCxnSpPr>
          <p:nvPr/>
        </p:nvCxnSpPr>
        <p:spPr>
          <a:xfrm flipH="1">
            <a:off x="9085242" y="4462990"/>
            <a:ext cx="13312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C78DD499-B2D2-2F96-3AB5-177EF55333E8}"/>
              </a:ext>
            </a:extLst>
          </p:cNvPr>
          <p:cNvSpPr txBox="1"/>
          <p:nvPr/>
        </p:nvSpPr>
        <p:spPr>
          <a:xfrm>
            <a:off x="9135123" y="4096677"/>
            <a:ext cx="1269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Request Slot </a:t>
            </a:r>
            <a:endParaRPr lang="en-PK" sz="1400" b="1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="" xmlns:a16="http://schemas.microsoft.com/office/drawing/2014/main" id="{7713AA20-A99E-D017-2C5D-F5EC0049686D}"/>
              </a:ext>
            </a:extLst>
          </p:cNvPr>
          <p:cNvCxnSpPr>
            <a:cxnSpLocks/>
          </p:cNvCxnSpPr>
          <p:nvPr/>
        </p:nvCxnSpPr>
        <p:spPr>
          <a:xfrm flipH="1" flipV="1">
            <a:off x="10919724" y="3199294"/>
            <a:ext cx="6310" cy="966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="" xmlns:a16="http://schemas.microsoft.com/office/drawing/2014/main" id="{9CB7C90F-BD2C-D52A-D8F4-51F98C7A293A}"/>
              </a:ext>
            </a:extLst>
          </p:cNvPr>
          <p:cNvSpPr txBox="1"/>
          <p:nvPr/>
        </p:nvSpPr>
        <p:spPr>
          <a:xfrm>
            <a:off x="8851379" y="3431856"/>
            <a:ext cx="2011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Direction to Parking Slot</a:t>
            </a:r>
            <a:endParaRPr lang="en-PK" sz="1400" b="1" dirty="0"/>
          </a:p>
        </p:txBody>
      </p:sp>
      <p:pic>
        <p:nvPicPr>
          <p:cNvPr id="153" name="Picture 152">
            <a:extLst>
              <a:ext uri="{FF2B5EF4-FFF2-40B4-BE49-F238E27FC236}">
                <a16:creationId xmlns="" xmlns:a16="http://schemas.microsoft.com/office/drawing/2014/main" id="{A7B8FE63-014D-7AF3-2E13-71EC0FAC71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418" y="5557673"/>
            <a:ext cx="768074" cy="92816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="" xmlns:a16="http://schemas.microsoft.com/office/drawing/2014/main" id="{C769A098-D5B5-AFDB-2B8E-248E358D7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4142" y="4089184"/>
            <a:ext cx="476925" cy="842165"/>
          </a:xfrm>
          <a:prstGeom prst="rect">
            <a:avLst/>
          </a:prstGeom>
        </p:spPr>
      </p:pic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A73EEEC6-5944-764D-1136-811FCF356949}"/>
              </a:ext>
            </a:extLst>
          </p:cNvPr>
          <p:cNvSpPr/>
          <p:nvPr/>
        </p:nvSpPr>
        <p:spPr>
          <a:xfrm>
            <a:off x="8107137" y="5718573"/>
            <a:ext cx="1400850" cy="74611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7" name="TextBox 156">
            <a:extLst>
              <a:ext uri="{FF2B5EF4-FFF2-40B4-BE49-F238E27FC236}">
                <a16:creationId xmlns="" xmlns:a16="http://schemas.microsoft.com/office/drawing/2014/main" id="{E3C123CC-2DFE-4784-E6EE-8B15653CEE33}"/>
              </a:ext>
            </a:extLst>
          </p:cNvPr>
          <p:cNvSpPr txBox="1"/>
          <p:nvPr/>
        </p:nvSpPr>
        <p:spPr>
          <a:xfrm>
            <a:off x="8232475" y="5756039"/>
            <a:ext cx="116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Deep Learning</a:t>
            </a:r>
            <a:endParaRPr lang="en-PK" dirty="0"/>
          </a:p>
        </p:txBody>
      </p:sp>
      <p:sp>
        <p:nvSpPr>
          <p:cNvPr id="165" name="TextBox 164">
            <a:extLst>
              <a:ext uri="{FF2B5EF4-FFF2-40B4-BE49-F238E27FC236}">
                <a16:creationId xmlns="" xmlns:a16="http://schemas.microsoft.com/office/drawing/2014/main" id="{2E309755-3F34-E356-E1CF-7B745B0B6583}"/>
              </a:ext>
            </a:extLst>
          </p:cNvPr>
          <p:cNvSpPr txBox="1"/>
          <p:nvPr/>
        </p:nvSpPr>
        <p:spPr>
          <a:xfrm>
            <a:off x="6509496" y="6098640"/>
            <a:ext cx="163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Free/Occupied Slots</a:t>
            </a:r>
            <a:endParaRPr lang="en-PK" sz="1400" b="1" dirty="0"/>
          </a:p>
        </p:txBody>
      </p:sp>
    </p:spTree>
    <p:extLst>
      <p:ext uri="{BB962C8B-B14F-4D97-AF65-F5344CB8AC3E}">
        <p14:creationId xmlns:p14="http://schemas.microsoft.com/office/powerpoint/2010/main" val="147050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DB8F50B-1E27-5E81-021A-D1A4CD7F03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99724" y="1924935"/>
            <a:ext cx="5119663" cy="1848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3710260-EAEB-6E00-535F-3968B99D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709" y="5451850"/>
            <a:ext cx="3562847" cy="819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36B626AB-13EC-445B-4692-156D4D74D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093" y="1498805"/>
            <a:ext cx="219106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53C6B4A0-6790-BD9B-C48A-B51DAE9C1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949" y="3276023"/>
            <a:ext cx="665882" cy="713217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290C0792-79A1-E118-ACC9-4A9ADFB50D81}"/>
              </a:ext>
            </a:extLst>
          </p:cNvPr>
          <p:cNvCxnSpPr>
            <a:cxnSpLocks/>
          </p:cNvCxnSpPr>
          <p:nvPr/>
        </p:nvCxnSpPr>
        <p:spPr>
          <a:xfrm flipV="1">
            <a:off x="6347535" y="1740023"/>
            <a:ext cx="2068596" cy="443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3A0C388-3D9F-1240-D296-5A71C07E9B47}"/>
              </a:ext>
            </a:extLst>
          </p:cNvPr>
          <p:cNvSpPr txBox="1"/>
          <p:nvPr/>
        </p:nvSpPr>
        <p:spPr>
          <a:xfrm>
            <a:off x="3067872" y="1617158"/>
            <a:ext cx="163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Object Detection</a:t>
            </a:r>
            <a:endParaRPr lang="en-PK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2562972D-A963-9514-E07E-CF757881CA63}"/>
              </a:ext>
            </a:extLst>
          </p:cNvPr>
          <p:cNvSpPr txBox="1"/>
          <p:nvPr/>
        </p:nvSpPr>
        <p:spPr>
          <a:xfrm>
            <a:off x="3334207" y="5066217"/>
            <a:ext cx="1916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Parking Slot Allocation</a:t>
            </a:r>
            <a:endParaRPr lang="en-PK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4CC693B-0AEF-811E-0554-925C87515BFC}"/>
              </a:ext>
            </a:extLst>
          </p:cNvPr>
          <p:cNvSpPr txBox="1"/>
          <p:nvPr/>
        </p:nvSpPr>
        <p:spPr>
          <a:xfrm>
            <a:off x="8689724" y="2457846"/>
            <a:ext cx="206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Vehicle and Parking Slot Details</a:t>
            </a:r>
            <a:endParaRPr lang="en-PK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3F60AEF-F42D-67E7-E79C-D310A5D539E3}"/>
              </a:ext>
            </a:extLst>
          </p:cNvPr>
          <p:cNvSpPr txBox="1"/>
          <p:nvPr/>
        </p:nvSpPr>
        <p:spPr>
          <a:xfrm rot="20876247">
            <a:off x="6383047" y="1622620"/>
            <a:ext cx="153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Image Processing</a:t>
            </a:r>
            <a:endParaRPr lang="en-PK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C2A2889-814D-E9D9-BDF9-CF733B77CFA9}"/>
              </a:ext>
            </a:extLst>
          </p:cNvPr>
          <p:cNvCxnSpPr>
            <a:cxnSpLocks/>
          </p:cNvCxnSpPr>
          <p:nvPr/>
        </p:nvCxnSpPr>
        <p:spPr>
          <a:xfrm>
            <a:off x="8626135" y="2129659"/>
            <a:ext cx="0" cy="10307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895A3591-49A2-7068-6CBC-C5A39B668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281" y="3971488"/>
            <a:ext cx="690564" cy="69056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C42EC0E2-5D8F-E412-E7F0-BAC8BEA5B863}"/>
              </a:ext>
            </a:extLst>
          </p:cNvPr>
          <p:cNvSpPr txBox="1"/>
          <p:nvPr/>
        </p:nvSpPr>
        <p:spPr>
          <a:xfrm>
            <a:off x="716767" y="3589486"/>
            <a:ext cx="1637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Monitoring Agent</a:t>
            </a:r>
            <a:endParaRPr lang="en-PK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8D07AC15-8443-0CCB-E866-AC3D65B528B3}"/>
              </a:ext>
            </a:extLst>
          </p:cNvPr>
          <p:cNvSpPr txBox="1"/>
          <p:nvPr/>
        </p:nvSpPr>
        <p:spPr>
          <a:xfrm>
            <a:off x="8677513" y="1549732"/>
            <a:ext cx="91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Server</a:t>
            </a:r>
            <a:endParaRPr lang="en-PK" sz="14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2786B949-70B7-0F99-431C-1562D4D8A124}"/>
              </a:ext>
            </a:extLst>
          </p:cNvPr>
          <p:cNvCxnSpPr>
            <a:cxnSpLocks/>
          </p:cNvCxnSpPr>
          <p:nvPr/>
        </p:nvCxnSpPr>
        <p:spPr>
          <a:xfrm flipH="1">
            <a:off x="2086252" y="3589486"/>
            <a:ext cx="1228719" cy="618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4F0D5276-EA71-3411-C744-6E48DE28AA72}"/>
              </a:ext>
            </a:extLst>
          </p:cNvPr>
          <p:cNvCxnSpPr>
            <a:cxnSpLocks/>
          </p:cNvCxnSpPr>
          <p:nvPr/>
        </p:nvCxnSpPr>
        <p:spPr>
          <a:xfrm flipH="1" flipV="1">
            <a:off x="2086252" y="4758431"/>
            <a:ext cx="1235276" cy="6734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DD9FCA5-B569-BA9E-6545-BCBC3F7C5990}"/>
              </a:ext>
            </a:extLst>
          </p:cNvPr>
          <p:cNvSpPr txBox="1"/>
          <p:nvPr/>
        </p:nvSpPr>
        <p:spPr>
          <a:xfrm rot="19980004">
            <a:off x="2043330" y="3887904"/>
            <a:ext cx="153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Vehicle Details</a:t>
            </a:r>
            <a:endParaRPr lang="en-PK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1D18BAD1-7377-C727-7C2D-D444233D8338}"/>
              </a:ext>
            </a:extLst>
          </p:cNvPr>
          <p:cNvSpPr txBox="1"/>
          <p:nvPr/>
        </p:nvSpPr>
        <p:spPr>
          <a:xfrm rot="1752041">
            <a:off x="1858379" y="5132256"/>
            <a:ext cx="153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Parking Slots Info</a:t>
            </a:r>
            <a:endParaRPr lang="en-PK" sz="14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="" xmlns:a16="http://schemas.microsoft.com/office/drawing/2014/main" id="{C19C0348-9554-3256-FD82-4662A1BD45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135" y="1625487"/>
            <a:ext cx="767624" cy="464044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D9EFE311-BB26-D961-EB3C-B2695C2FBB08}"/>
              </a:ext>
            </a:extLst>
          </p:cNvPr>
          <p:cNvCxnSpPr>
            <a:cxnSpLocks/>
          </p:cNvCxnSpPr>
          <p:nvPr/>
        </p:nvCxnSpPr>
        <p:spPr>
          <a:xfrm flipH="1" flipV="1">
            <a:off x="1608162" y="2183907"/>
            <a:ext cx="4094" cy="1363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47CF3336-355E-B250-B057-C29C310D4707}"/>
              </a:ext>
            </a:extLst>
          </p:cNvPr>
          <p:cNvSpPr txBox="1"/>
          <p:nvPr/>
        </p:nvSpPr>
        <p:spPr>
          <a:xfrm>
            <a:off x="299512" y="2660328"/>
            <a:ext cx="1285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Free/Occupied Slot</a:t>
            </a:r>
            <a:endParaRPr lang="en-PK" sz="1400" b="1" dirty="0"/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2157B22-1156-18CA-1960-37415872DCBC}"/>
              </a:ext>
            </a:extLst>
          </p:cNvPr>
          <p:cNvSpPr txBox="1"/>
          <p:nvPr/>
        </p:nvSpPr>
        <p:spPr>
          <a:xfrm>
            <a:off x="1219093" y="1280597"/>
            <a:ext cx="632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User</a:t>
            </a:r>
            <a:endParaRPr lang="en-PK" sz="1400" b="1" dirty="0"/>
          </a:p>
        </p:txBody>
      </p:sp>
    </p:spTree>
    <p:extLst>
      <p:ext uri="{BB962C8B-B14F-4D97-AF65-F5344CB8AC3E}">
        <p14:creationId xmlns:p14="http://schemas.microsoft.com/office/powerpoint/2010/main" val="32961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CB64762-1015-96AA-7796-E2C95CA308E3}"/>
              </a:ext>
            </a:extLst>
          </p:cNvPr>
          <p:cNvSpPr txBox="1"/>
          <p:nvPr/>
        </p:nvSpPr>
        <p:spPr>
          <a:xfrm>
            <a:off x="3906871" y="316701"/>
            <a:ext cx="3507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PARKING SLOT ALLOCATION </a:t>
            </a:r>
            <a:endParaRPr lang="en-PK" sz="16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BB041C-AA94-7798-BD86-F64DDDCCD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7" y="1124260"/>
            <a:ext cx="941020" cy="7598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54E7BC09-0792-B3CA-855D-506DADCE4F1F}"/>
              </a:ext>
            </a:extLst>
          </p:cNvPr>
          <p:cNvCxnSpPr>
            <a:cxnSpLocks/>
          </p:cNvCxnSpPr>
          <p:nvPr/>
        </p:nvCxnSpPr>
        <p:spPr>
          <a:xfrm>
            <a:off x="740127" y="1763077"/>
            <a:ext cx="0" cy="1022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740127" y="1947145"/>
            <a:ext cx="94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Real Time Slot Images</a:t>
            </a:r>
            <a:endParaRPr lang="en-PK" sz="1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22E924E9-0DC1-9FF3-D64F-73FC3F23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89" y="932560"/>
            <a:ext cx="881765" cy="8050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BFB14E9-AE96-CAD9-B0D4-F111EB1F081F}"/>
              </a:ext>
            </a:extLst>
          </p:cNvPr>
          <p:cNvSpPr txBox="1"/>
          <p:nvPr/>
        </p:nvSpPr>
        <p:spPr>
          <a:xfrm>
            <a:off x="2701369" y="1839685"/>
            <a:ext cx="149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Model Training using Deep Learning</a:t>
            </a:r>
            <a:endParaRPr lang="en-PK" sz="1200" b="1" dirty="0"/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7F182813-B765-9667-83F3-56F611C7A5A5}"/>
              </a:ext>
            </a:extLst>
          </p:cNvPr>
          <p:cNvSpPr/>
          <p:nvPr/>
        </p:nvSpPr>
        <p:spPr>
          <a:xfrm>
            <a:off x="1851341" y="2961111"/>
            <a:ext cx="1666800" cy="1191383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2C370EE7-562E-B0D2-C007-B505807C7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46" y="2944242"/>
            <a:ext cx="1667108" cy="120984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="" xmlns:a16="http://schemas.microsoft.com/office/drawing/2014/main" id="{79B03FC3-FBF0-3419-6414-EEFC69C94594}"/>
              </a:ext>
            </a:extLst>
          </p:cNvPr>
          <p:cNvSpPr/>
          <p:nvPr/>
        </p:nvSpPr>
        <p:spPr>
          <a:xfrm>
            <a:off x="1976264" y="3095756"/>
            <a:ext cx="1666800" cy="1191383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033D2435-09F4-1F71-F860-BEADC48114FE}"/>
              </a:ext>
            </a:extLst>
          </p:cNvPr>
          <p:cNvSpPr/>
          <p:nvPr/>
        </p:nvSpPr>
        <p:spPr>
          <a:xfrm>
            <a:off x="3697171" y="3140360"/>
            <a:ext cx="1377521" cy="984614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2" name="Rectangle 71">
            <a:extLst>
              <a:ext uri="{FF2B5EF4-FFF2-40B4-BE49-F238E27FC236}">
                <a16:creationId xmlns="" xmlns:a16="http://schemas.microsoft.com/office/drawing/2014/main" id="{624F8F94-C629-03D5-F3C0-14EFE553D74B}"/>
              </a:ext>
            </a:extLst>
          </p:cNvPr>
          <p:cNvSpPr/>
          <p:nvPr/>
        </p:nvSpPr>
        <p:spPr>
          <a:xfrm>
            <a:off x="3846134" y="3273118"/>
            <a:ext cx="1377521" cy="984614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3" name="Rectangle 72">
            <a:extLst>
              <a:ext uri="{FF2B5EF4-FFF2-40B4-BE49-F238E27FC236}">
                <a16:creationId xmlns="" xmlns:a16="http://schemas.microsoft.com/office/drawing/2014/main" id="{A1B682C5-45E0-7252-1130-AD48E77E19C3}"/>
              </a:ext>
            </a:extLst>
          </p:cNvPr>
          <p:cNvSpPr/>
          <p:nvPr/>
        </p:nvSpPr>
        <p:spPr>
          <a:xfrm>
            <a:off x="3989656" y="3416640"/>
            <a:ext cx="1377521" cy="984614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0BFD59C5-E6DE-B961-D755-122BA7BE0A29}"/>
              </a:ext>
            </a:extLst>
          </p:cNvPr>
          <p:cNvSpPr/>
          <p:nvPr/>
        </p:nvSpPr>
        <p:spPr>
          <a:xfrm>
            <a:off x="5433439" y="3041916"/>
            <a:ext cx="1138447" cy="813731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9FF132DC-0AF4-4DCC-8215-4603789B9627}"/>
              </a:ext>
            </a:extLst>
          </p:cNvPr>
          <p:cNvSpPr/>
          <p:nvPr/>
        </p:nvSpPr>
        <p:spPr>
          <a:xfrm>
            <a:off x="5559205" y="3158804"/>
            <a:ext cx="1138447" cy="813731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DD9AE7FF-9BAB-3BD6-2E1B-A1ABBDF80B1D}"/>
              </a:ext>
            </a:extLst>
          </p:cNvPr>
          <p:cNvSpPr/>
          <p:nvPr/>
        </p:nvSpPr>
        <p:spPr>
          <a:xfrm>
            <a:off x="5711605" y="3311204"/>
            <a:ext cx="1138447" cy="813731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69BFC953-B375-0E5E-A5F2-A5872CB62017}"/>
              </a:ext>
            </a:extLst>
          </p:cNvPr>
          <p:cNvSpPr/>
          <p:nvPr/>
        </p:nvSpPr>
        <p:spPr>
          <a:xfrm>
            <a:off x="5864005" y="3463604"/>
            <a:ext cx="1138447" cy="813731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99F0776D-427E-5D28-BB88-A3DC6667C4EA}"/>
              </a:ext>
            </a:extLst>
          </p:cNvPr>
          <p:cNvSpPr/>
          <p:nvPr/>
        </p:nvSpPr>
        <p:spPr>
          <a:xfrm>
            <a:off x="7060659" y="3264928"/>
            <a:ext cx="940865" cy="672505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9" name="Rectangle 78">
            <a:extLst>
              <a:ext uri="{FF2B5EF4-FFF2-40B4-BE49-F238E27FC236}">
                <a16:creationId xmlns="" xmlns:a16="http://schemas.microsoft.com/office/drawing/2014/main" id="{A736E0B5-3993-E038-8F07-C80FE38934EC}"/>
              </a:ext>
            </a:extLst>
          </p:cNvPr>
          <p:cNvSpPr/>
          <p:nvPr/>
        </p:nvSpPr>
        <p:spPr>
          <a:xfrm>
            <a:off x="7186425" y="3381816"/>
            <a:ext cx="940865" cy="672505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E900E2A5-723E-748D-8E70-083E2E134927}"/>
              </a:ext>
            </a:extLst>
          </p:cNvPr>
          <p:cNvSpPr/>
          <p:nvPr/>
        </p:nvSpPr>
        <p:spPr>
          <a:xfrm>
            <a:off x="7338825" y="3534216"/>
            <a:ext cx="940865" cy="672505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7D75BBD5-FA9E-576E-7FE2-513A85B2CF7A}"/>
              </a:ext>
            </a:extLst>
          </p:cNvPr>
          <p:cNvSpPr/>
          <p:nvPr/>
        </p:nvSpPr>
        <p:spPr>
          <a:xfrm>
            <a:off x="7491225" y="3686616"/>
            <a:ext cx="940865" cy="672505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02F94605-2E67-0805-F5A3-39ECA97ACE3E}"/>
              </a:ext>
            </a:extLst>
          </p:cNvPr>
          <p:cNvSpPr/>
          <p:nvPr/>
        </p:nvSpPr>
        <p:spPr>
          <a:xfrm>
            <a:off x="8507576" y="3199317"/>
            <a:ext cx="855332" cy="611368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0F40BC76-90B5-15C5-3948-66DF875945C8}"/>
              </a:ext>
            </a:extLst>
          </p:cNvPr>
          <p:cNvSpPr/>
          <p:nvPr/>
        </p:nvSpPr>
        <p:spPr>
          <a:xfrm>
            <a:off x="8633342" y="3316205"/>
            <a:ext cx="855332" cy="611368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990DCE07-7B12-B2CA-19B2-B1529F7E1496}"/>
              </a:ext>
            </a:extLst>
          </p:cNvPr>
          <p:cNvSpPr/>
          <p:nvPr/>
        </p:nvSpPr>
        <p:spPr>
          <a:xfrm>
            <a:off x="8785742" y="3468605"/>
            <a:ext cx="855332" cy="611368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7DFDFBA7-E6B3-3F7D-A57A-AF53BEF1C293}"/>
              </a:ext>
            </a:extLst>
          </p:cNvPr>
          <p:cNvSpPr/>
          <p:nvPr/>
        </p:nvSpPr>
        <p:spPr>
          <a:xfrm>
            <a:off x="8938142" y="3621005"/>
            <a:ext cx="855332" cy="611368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0521F88C-8ED5-2A14-B757-6315D2B978C6}"/>
              </a:ext>
            </a:extLst>
          </p:cNvPr>
          <p:cNvSpPr/>
          <p:nvPr/>
        </p:nvSpPr>
        <p:spPr>
          <a:xfrm>
            <a:off x="9841353" y="3728434"/>
            <a:ext cx="584204" cy="313729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7" name="Rectangle 86">
            <a:extLst>
              <a:ext uri="{FF2B5EF4-FFF2-40B4-BE49-F238E27FC236}">
                <a16:creationId xmlns="" xmlns:a16="http://schemas.microsoft.com/office/drawing/2014/main" id="{6493BD3D-CF92-7003-D1D2-7BF120919407}"/>
              </a:ext>
            </a:extLst>
          </p:cNvPr>
          <p:cNvSpPr/>
          <p:nvPr/>
        </p:nvSpPr>
        <p:spPr>
          <a:xfrm>
            <a:off x="10483639" y="3831794"/>
            <a:ext cx="438922" cy="109960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8" name="Rectangle 87">
            <a:extLst>
              <a:ext uri="{FF2B5EF4-FFF2-40B4-BE49-F238E27FC236}">
                <a16:creationId xmlns="" xmlns:a16="http://schemas.microsoft.com/office/drawing/2014/main" id="{76593199-FEB0-60E5-E07E-9A817ACC8E29}"/>
              </a:ext>
            </a:extLst>
          </p:cNvPr>
          <p:cNvSpPr/>
          <p:nvPr/>
        </p:nvSpPr>
        <p:spPr>
          <a:xfrm>
            <a:off x="10937874" y="3833270"/>
            <a:ext cx="438922" cy="109960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1" name="Rectangle 90">
            <a:extLst>
              <a:ext uri="{FF2B5EF4-FFF2-40B4-BE49-F238E27FC236}">
                <a16:creationId xmlns="" xmlns:a16="http://schemas.microsoft.com/office/drawing/2014/main" id="{18858B02-5995-4D08-3B02-F62D383141F7}"/>
              </a:ext>
            </a:extLst>
          </p:cNvPr>
          <p:cNvSpPr/>
          <p:nvPr/>
        </p:nvSpPr>
        <p:spPr>
          <a:xfrm>
            <a:off x="11384542" y="3834747"/>
            <a:ext cx="329768" cy="109960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4358CA9-A313-302E-13C1-B4CA7A073290}"/>
              </a:ext>
            </a:extLst>
          </p:cNvPr>
          <p:cNvSpPr/>
          <p:nvPr/>
        </p:nvSpPr>
        <p:spPr>
          <a:xfrm>
            <a:off x="11732250" y="3836221"/>
            <a:ext cx="329768" cy="104400"/>
          </a:xfrm>
          <a:prstGeom prst="rect">
            <a:avLst/>
          </a:prstGeom>
          <a:ln w="19050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143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C370EE7-562E-B0D2-C007-B505807C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6" y="1702032"/>
            <a:ext cx="1667108" cy="1209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2" y="1669215"/>
            <a:ext cx="1164566" cy="1275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2579124" y="1314565"/>
            <a:ext cx="193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Preprocessing</a:t>
            </a:r>
            <a:endParaRPr lang="en-PK" sz="1400" b="1" dirty="0"/>
          </a:p>
        </p:txBody>
      </p:sp>
      <p:sp>
        <p:nvSpPr>
          <p:cNvPr id="12" name="Can 11"/>
          <p:cNvSpPr/>
          <p:nvPr/>
        </p:nvSpPr>
        <p:spPr>
          <a:xfrm>
            <a:off x="6724799" y="5350218"/>
            <a:ext cx="1302591" cy="15077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Trained Model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22E924E9-0DC1-9FF3-D64F-73FC3F23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1082" y="5684639"/>
            <a:ext cx="1072382" cy="965989"/>
          </a:xfrm>
          <a:prstGeom prst="rect">
            <a:avLst/>
          </a:prstGeom>
        </p:spPr>
      </p:pic>
      <p:sp>
        <p:nvSpPr>
          <p:cNvPr id="14" name="Flowchart: Alternate Process 13"/>
          <p:cNvSpPr/>
          <p:nvPr/>
        </p:nvSpPr>
        <p:spPr>
          <a:xfrm>
            <a:off x="5137541" y="2425333"/>
            <a:ext cx="1552754" cy="678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and Test</a:t>
            </a:r>
            <a:endParaRPr lang="en-US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735261" y="4005901"/>
            <a:ext cx="1286003" cy="678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694790" y="3999472"/>
            <a:ext cx="1286003" cy="6788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8516099" y="5887941"/>
            <a:ext cx="1679668" cy="576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18" name="Flowchart: Alternate Process 17"/>
          <p:cNvSpPr/>
          <p:nvPr/>
        </p:nvSpPr>
        <p:spPr>
          <a:xfrm>
            <a:off x="10632052" y="5332204"/>
            <a:ext cx="1419045" cy="160185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Accuracy Precision Recall F1-Score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48942" y="2320504"/>
            <a:ext cx="907059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447273" y="3093873"/>
            <a:ext cx="698894" cy="9120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0"/>
          </p:cNvCxnSpPr>
          <p:nvPr/>
        </p:nvCxnSpPr>
        <p:spPr>
          <a:xfrm>
            <a:off x="6657226" y="3085247"/>
            <a:ext cx="680566" cy="914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3729852" y="6672446"/>
            <a:ext cx="14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Deep Learning Models</a:t>
            </a:r>
            <a:endParaRPr lang="en-PK" sz="1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7318737" y="4675703"/>
            <a:ext cx="0" cy="624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333497" y="1468453"/>
            <a:ext cx="15545" cy="4980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13418" y="4693068"/>
            <a:ext cx="0" cy="831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088238" y="6159008"/>
            <a:ext cx="1606912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41163" y="6167633"/>
            <a:ext cx="465465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207828" y="6167633"/>
            <a:ext cx="423150" cy="86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="" xmlns:a16="http://schemas.microsoft.com/office/drawing/2014/main" id="{BCBB041C-AA94-7798-BD86-F64DDDCCD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1" y="89094"/>
            <a:ext cx="941020" cy="75986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="" xmlns:a16="http://schemas.microsoft.com/office/drawing/2014/main" id="{54E7BC09-0792-B3CA-855D-506DADCE4F1F}"/>
              </a:ext>
            </a:extLst>
          </p:cNvPr>
          <p:cNvCxnSpPr>
            <a:cxnSpLocks/>
          </p:cNvCxnSpPr>
          <p:nvPr/>
        </p:nvCxnSpPr>
        <p:spPr>
          <a:xfrm>
            <a:off x="731501" y="757120"/>
            <a:ext cx="0" cy="929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731501" y="898313"/>
            <a:ext cx="1002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Real Time Slot Images</a:t>
            </a:r>
            <a:endParaRPr lang="en-PK" sz="1400" b="1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1914743" y="198539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Processing</a:t>
            </a:r>
            <a:endParaRPr lang="en-PK" sz="1200" b="1" dirty="0"/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6301874" y="1601682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Data Split</a:t>
            </a:r>
            <a:endParaRPr lang="en-PK" sz="1200" b="1" dirty="0"/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3303836" y="4943013"/>
            <a:ext cx="104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Training Data</a:t>
            </a:r>
            <a:endParaRPr lang="en-PK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7422399" y="4903300"/>
            <a:ext cx="104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Testing Data</a:t>
            </a:r>
            <a:endParaRPr lang="en-PK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5313306" y="5705968"/>
            <a:ext cx="129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Free/Occupied Slots</a:t>
            </a:r>
            <a:endParaRPr lang="en-PK" sz="1200" b="1" dirty="0"/>
          </a:p>
        </p:txBody>
      </p:sp>
      <p:sp>
        <p:nvSpPr>
          <p:cNvPr id="58" name="Rectangle 57"/>
          <p:cNvSpPr/>
          <p:nvPr/>
        </p:nvSpPr>
        <p:spPr>
          <a:xfrm>
            <a:off x="10412082" y="3510760"/>
            <a:ext cx="1630389" cy="8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Free/Occupied Slots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11244528" y="4338896"/>
            <a:ext cx="1" cy="988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10239357" y="4693068"/>
            <a:ext cx="1040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Output</a:t>
            </a:r>
            <a:endParaRPr lang="en-PK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3874981" y="325634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Split</a:t>
            </a:r>
            <a:endParaRPr lang="en-PK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6906469" y="326620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Split</a:t>
            </a:r>
            <a:endParaRPr lang="en-PK" sz="12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40C2C8F3-DFB3-DB58-0E80-A47C9A4A6F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516" y="416918"/>
            <a:ext cx="1029810" cy="118849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5FE3FB73-D851-FE40-2A34-0CD9B7FEAFFC}"/>
              </a:ext>
            </a:extLst>
          </p:cNvPr>
          <p:cNvSpPr txBox="1"/>
          <p:nvPr/>
        </p:nvSpPr>
        <p:spPr>
          <a:xfrm>
            <a:off x="5461731" y="120692"/>
            <a:ext cx="193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Local Storage</a:t>
            </a:r>
            <a:endParaRPr lang="en-PK" sz="1400" b="1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060171" y="2290882"/>
            <a:ext cx="1408673" cy="143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38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14571</TotalTime>
  <Words>278</Words>
  <Application>Microsoft Office PowerPoint</Application>
  <PresentationFormat>Widescreen</PresentationFormat>
  <Paragraphs>134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Arif</dc:creator>
  <cp:lastModifiedBy>Microsoft account</cp:lastModifiedBy>
  <cp:revision>110</cp:revision>
  <dcterms:created xsi:type="dcterms:W3CDTF">2023-09-19T13:52:14Z</dcterms:created>
  <dcterms:modified xsi:type="dcterms:W3CDTF">2023-10-05T13:02:02Z</dcterms:modified>
</cp:coreProperties>
</file>