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9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28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C4-3942-446F-9B7F-F87CEA4FC9DF}" type="datetimeFigureOut">
              <a:rPr lang="en-PK" smtClean="0"/>
              <a:t>10/07/2024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2259C-B565-4CCD-AC55-61EE077B6E7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629424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C4-3942-446F-9B7F-F87CEA4FC9DF}" type="datetimeFigureOut">
              <a:rPr lang="en-PK" smtClean="0"/>
              <a:t>10/07/2024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2259C-B565-4CCD-AC55-61EE077B6E7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750280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C4-3942-446F-9B7F-F87CEA4FC9DF}" type="datetimeFigureOut">
              <a:rPr lang="en-PK" smtClean="0"/>
              <a:t>10/07/2024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2259C-B565-4CCD-AC55-61EE077B6E70}" type="slidenum">
              <a:rPr lang="en-PK" smtClean="0"/>
              <a:t>‹#›</a:t>
            </a:fld>
            <a:endParaRPr lang="en-PK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98328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C4-3942-446F-9B7F-F87CEA4FC9DF}" type="datetimeFigureOut">
              <a:rPr lang="en-PK" smtClean="0"/>
              <a:t>10/07/2024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2259C-B565-4CCD-AC55-61EE077B6E7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5693102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C4-3942-446F-9B7F-F87CEA4FC9DF}" type="datetimeFigureOut">
              <a:rPr lang="en-PK" smtClean="0"/>
              <a:t>10/07/2024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2259C-B565-4CCD-AC55-61EE077B6E70}" type="slidenum">
              <a:rPr lang="en-PK" smtClean="0"/>
              <a:t>‹#›</a:t>
            </a:fld>
            <a:endParaRPr lang="en-PK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29690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C4-3942-446F-9B7F-F87CEA4FC9DF}" type="datetimeFigureOut">
              <a:rPr lang="en-PK" smtClean="0"/>
              <a:t>10/07/2024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2259C-B565-4CCD-AC55-61EE077B6E7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7449652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C4-3942-446F-9B7F-F87CEA4FC9DF}" type="datetimeFigureOut">
              <a:rPr lang="en-PK" smtClean="0"/>
              <a:t>10/07/2024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2259C-B565-4CCD-AC55-61EE077B6E7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7798985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C4-3942-446F-9B7F-F87CEA4FC9DF}" type="datetimeFigureOut">
              <a:rPr lang="en-PK" smtClean="0"/>
              <a:t>10/07/2024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2259C-B565-4CCD-AC55-61EE077B6E7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820653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C4-3942-446F-9B7F-F87CEA4FC9DF}" type="datetimeFigureOut">
              <a:rPr lang="en-PK" smtClean="0"/>
              <a:t>10/07/2024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2259C-B565-4CCD-AC55-61EE077B6E7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178907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C4-3942-446F-9B7F-F87CEA4FC9DF}" type="datetimeFigureOut">
              <a:rPr lang="en-PK" smtClean="0"/>
              <a:t>10/07/2024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2259C-B565-4CCD-AC55-61EE077B6E7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818100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C4-3942-446F-9B7F-F87CEA4FC9DF}" type="datetimeFigureOut">
              <a:rPr lang="en-PK" smtClean="0"/>
              <a:t>10/07/2024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2259C-B565-4CCD-AC55-61EE077B6E7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802241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C4-3942-446F-9B7F-F87CEA4FC9DF}" type="datetimeFigureOut">
              <a:rPr lang="en-PK" smtClean="0"/>
              <a:t>10/07/2024</a:t>
            </a:fld>
            <a:endParaRPr lang="en-P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2259C-B565-4CCD-AC55-61EE077B6E7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838232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C4-3942-446F-9B7F-F87CEA4FC9DF}" type="datetimeFigureOut">
              <a:rPr lang="en-PK" smtClean="0"/>
              <a:t>10/07/2024</a:t>
            </a:fld>
            <a:endParaRPr lang="en-P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2259C-B565-4CCD-AC55-61EE077B6E7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347690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C4-3942-446F-9B7F-F87CEA4FC9DF}" type="datetimeFigureOut">
              <a:rPr lang="en-PK" smtClean="0"/>
              <a:t>10/07/2024</a:t>
            </a:fld>
            <a:endParaRPr lang="en-P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2259C-B565-4CCD-AC55-61EE077B6E7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786102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C4-3942-446F-9B7F-F87CEA4FC9DF}" type="datetimeFigureOut">
              <a:rPr lang="en-PK" smtClean="0"/>
              <a:t>10/07/2024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2259C-B565-4CCD-AC55-61EE077B6E7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670066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C4-3942-446F-9B7F-F87CEA4FC9DF}" type="datetimeFigureOut">
              <a:rPr lang="en-PK" smtClean="0"/>
              <a:t>10/07/2024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2259C-B565-4CCD-AC55-61EE077B6E7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965527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169C4-3942-446F-9B7F-F87CEA4FC9DF}" type="datetimeFigureOut">
              <a:rPr lang="en-PK" smtClean="0"/>
              <a:t>10/07/2024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1F2259C-B565-4CCD-AC55-61EE077B6E7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856286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C9426-6972-8E01-AB0A-CF8CEE749B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Songs Analysis</a:t>
            </a:r>
            <a:endParaRPr lang="en-PK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A731D4-AD19-2349-CA0A-E4A8637DE2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776249" y="3933497"/>
            <a:ext cx="9144000" cy="2662237"/>
          </a:xfrm>
        </p:spPr>
        <p:txBody>
          <a:bodyPr>
            <a:normAutofit/>
          </a:bodyPr>
          <a:lstStyle/>
          <a:p>
            <a:r>
              <a:rPr lang="en-US" sz="3200" dirty="0"/>
              <a:t>Using </a:t>
            </a:r>
            <a:r>
              <a:rPr lang="en-US" sz="3200" dirty="0" err="1"/>
              <a:t>PowerBI</a:t>
            </a:r>
            <a:endParaRPr lang="en-PK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4517A7-147F-46D5-AF35-C625FD19FD1E}"/>
              </a:ext>
            </a:extLst>
          </p:cNvPr>
          <p:cNvSpPr txBox="1"/>
          <p:nvPr/>
        </p:nvSpPr>
        <p:spPr>
          <a:xfrm>
            <a:off x="472965" y="609575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 project under </a:t>
            </a:r>
            <a:r>
              <a:rPr lang="en-US" dirty="0" err="1"/>
              <a:t>Mentorness</a:t>
            </a:r>
            <a:r>
              <a:rPr lang="en-US" dirty="0"/>
              <a:t> internship</a:t>
            </a:r>
            <a:endParaRPr lang="en-PK" sz="1800" dirty="0"/>
          </a:p>
        </p:txBody>
      </p:sp>
    </p:spTree>
    <p:extLst>
      <p:ext uri="{BB962C8B-B14F-4D97-AF65-F5344CB8AC3E}">
        <p14:creationId xmlns:p14="http://schemas.microsoft.com/office/powerpoint/2010/main" val="1181728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FBD825-6E75-8ADD-6FFB-82E7F3E950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3345" y="2102057"/>
            <a:ext cx="6611314" cy="449849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00C043E-B79E-535A-F492-6CF7B484202A}"/>
              </a:ext>
            </a:extLst>
          </p:cNvPr>
          <p:cNvSpPr txBox="1"/>
          <p:nvPr/>
        </p:nvSpPr>
        <p:spPr>
          <a:xfrm>
            <a:off x="966950" y="960621"/>
            <a:ext cx="770408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    </a:t>
            </a:r>
            <a:r>
              <a:rPr lang="en-US" b="1" dirty="0"/>
              <a:t>Popular Tags and Their Correlation with View Counts: </a:t>
            </a:r>
          </a:p>
          <a:p>
            <a:pPr marL="285750" indent="-285750">
              <a:buFontTx/>
              <a:buChar char="-"/>
            </a:pPr>
            <a:r>
              <a:rPr lang="en-US" dirty="0"/>
              <a:t>Created tables and scatter plots to display tags and associated view counts</a:t>
            </a:r>
          </a:p>
          <a:p>
            <a:pPr marL="285750" indent="-285750">
              <a:buFontTx/>
              <a:buChar char="-"/>
            </a:pPr>
            <a:r>
              <a:rPr lang="en-US" dirty="0"/>
              <a:t> Analyzed the correlation between tags and view counts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983035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B5725C-87A8-F1EC-8327-E343E8C273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7302" y="1066800"/>
            <a:ext cx="8788797" cy="4903950"/>
          </a:xfrm>
        </p:spPr>
      </p:pic>
    </p:spTree>
    <p:extLst>
      <p:ext uri="{BB962C8B-B14F-4D97-AF65-F5344CB8AC3E}">
        <p14:creationId xmlns:p14="http://schemas.microsoft.com/office/powerpoint/2010/main" val="2781501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97061-2587-20DF-022C-8860DBE37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Temporal Trends</a:t>
            </a:r>
            <a:endParaRPr lang="en-PK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463A25E-9D3A-0A46-E448-18F3469C8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48" y="3096088"/>
            <a:ext cx="9159075" cy="229578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38C33F9-8BF4-198A-8839-2507FB185DFD}"/>
              </a:ext>
            </a:extLst>
          </p:cNvPr>
          <p:cNvSpPr txBox="1"/>
          <p:nvPr/>
        </p:nvSpPr>
        <p:spPr>
          <a:xfrm>
            <a:off x="838200" y="1690688"/>
            <a:ext cx="679231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Metrics Over Time:</a:t>
            </a:r>
          </a:p>
          <a:p>
            <a:r>
              <a:rPr lang="en-US" dirty="0"/>
              <a:t> - Created line charts to explore how metrics vary over time</a:t>
            </a:r>
          </a:p>
          <a:p>
            <a:r>
              <a:rPr lang="en-US" dirty="0"/>
              <a:t> - Analyzed trends in view counts, like counts, and comment counts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109305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3B72A-43A6-C2F8-50A0-B20CB4AAE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User Engagement Insights:</a:t>
            </a:r>
            <a:endParaRPr lang="en-PK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856CE7-54E0-FF39-CB16-74B310B2DF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2363" y="2672479"/>
            <a:ext cx="7275038" cy="327137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21C394A-4D76-462D-248A-614D9B30C9EB}"/>
              </a:ext>
            </a:extLst>
          </p:cNvPr>
          <p:cNvSpPr txBox="1"/>
          <p:nvPr/>
        </p:nvSpPr>
        <p:spPr>
          <a:xfrm>
            <a:off x="914399" y="1338978"/>
            <a:ext cx="707346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Relationships Between Likes, Comments, and Views:</a:t>
            </a:r>
          </a:p>
          <a:p>
            <a:r>
              <a:rPr lang="en-US" dirty="0"/>
              <a:t> - Created scatter plots to investigate relationships</a:t>
            </a:r>
          </a:p>
          <a:p>
            <a:r>
              <a:rPr lang="en-US" dirty="0"/>
              <a:t> - Analyzed how likes, comments, and views correlate with each other 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3063252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4CB85-612C-2FE8-1FF4-E32EEDCC1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0172" y="2576403"/>
            <a:ext cx="10515600" cy="1325563"/>
          </a:xfrm>
        </p:spPr>
        <p:txBody>
          <a:bodyPr>
            <a:noAutofit/>
          </a:bodyPr>
          <a:lstStyle/>
          <a:p>
            <a:r>
              <a:rPr lang="en-US" sz="9600" b="1" dirty="0"/>
              <a:t>The End </a:t>
            </a:r>
            <a:endParaRPr lang="en-PK" sz="9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6D7A6C-215C-56E5-6D94-D91C9DDC2599}"/>
              </a:ext>
            </a:extLst>
          </p:cNvPr>
          <p:cNvSpPr txBox="1"/>
          <p:nvPr/>
        </p:nvSpPr>
        <p:spPr>
          <a:xfrm>
            <a:off x="6096000" y="5000298"/>
            <a:ext cx="918866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Thank You </a:t>
            </a:r>
          </a:p>
          <a:p>
            <a:r>
              <a:rPr lang="en-US" sz="3600" dirty="0"/>
              <a:t> Hasan Ayaz</a:t>
            </a:r>
            <a:endParaRPr lang="en-PK" sz="3600" dirty="0"/>
          </a:p>
        </p:txBody>
      </p:sp>
    </p:spTree>
    <p:extLst>
      <p:ext uri="{BB962C8B-B14F-4D97-AF65-F5344CB8AC3E}">
        <p14:creationId xmlns:p14="http://schemas.microsoft.com/office/powerpoint/2010/main" val="1464019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444A8-D574-047B-F25E-3629276C2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Project Objectives:</a:t>
            </a:r>
            <a:br>
              <a:rPr lang="en-US" dirty="0"/>
            </a:b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62377-2F7E-F5EC-CB0E-D1490B190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Conduct a comprehensive analysis of YouTube songs data using Power BI</a:t>
            </a:r>
          </a:p>
          <a:p>
            <a:r>
              <a:rPr lang="en-US" dirty="0"/>
              <a:t> Provide insights into performance, popularity, and user engagement</a:t>
            </a:r>
          </a:p>
          <a:p>
            <a:r>
              <a:rPr lang="en-US" dirty="0"/>
              <a:t> Aid content creators and stakeholders in optimizing YouTube song content</a:t>
            </a:r>
          </a:p>
          <a:p>
            <a:endParaRPr lang="en-US" dirty="0"/>
          </a:p>
          <a:p>
            <a:r>
              <a:rPr lang="en-US" dirty="0"/>
              <a:t>Dataset Description:</a:t>
            </a:r>
          </a:p>
          <a:p>
            <a:r>
              <a:rPr lang="en-US" dirty="0"/>
              <a:t> Attributes include video ID, channel title, title, description, tags, published date, view count, like count, favorite count, comment count, video duration, video definition, and caption details</a:t>
            </a:r>
          </a:p>
          <a:p>
            <a:endParaRPr lang="en-PK" dirty="0"/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224241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C4714-F37B-D96B-C801-DC2CF7D9F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Cleaning and Preparation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2DB7F-F932-8950-4774-7A4B5CBE8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Steps Taken:</a:t>
            </a:r>
          </a:p>
          <a:p>
            <a:r>
              <a:rPr lang="en-US" dirty="0"/>
              <a:t> Loaded dataset into Power BI</a:t>
            </a:r>
          </a:p>
          <a:p>
            <a:r>
              <a:rPr lang="en-US" dirty="0"/>
              <a:t> Converted published date and time to </a:t>
            </a:r>
            <a:r>
              <a:rPr lang="en-US" dirty="0" err="1"/>
              <a:t>DateTime</a:t>
            </a:r>
            <a:r>
              <a:rPr lang="en-US" dirty="0"/>
              <a:t> format</a:t>
            </a:r>
          </a:p>
          <a:p>
            <a:r>
              <a:rPr lang="en-US" dirty="0"/>
              <a:t> Converted video duration to seconds</a:t>
            </a:r>
          </a:p>
          <a:p>
            <a:endParaRPr lang="en-US" dirty="0"/>
          </a:p>
          <a:p>
            <a:r>
              <a:rPr lang="en-US" dirty="0"/>
              <a:t>Data Types and Conversions:</a:t>
            </a:r>
          </a:p>
          <a:p>
            <a:r>
              <a:rPr lang="en-US" dirty="0"/>
              <a:t>Published Date: Date/Time</a:t>
            </a:r>
          </a:p>
          <a:p>
            <a:r>
              <a:rPr lang="en-US" dirty="0"/>
              <a:t>Duration: Converted ISO 8601 format to seconds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690294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9C5F3-366E-8025-4329-97FDCD140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Exploratory Data Analysis (EDA)</a:t>
            </a:r>
            <a:endParaRPr lang="en-PK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3CDDF7-C6E1-8CFC-E1ED-8C0D8BDE3F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6224" y="2990069"/>
            <a:ext cx="5393001" cy="3867931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E4E77DE-41FC-4BE1-E861-A5FF7AED871A}"/>
              </a:ext>
            </a:extLst>
          </p:cNvPr>
          <p:cNvSpPr txBox="1"/>
          <p:nvPr/>
        </p:nvSpPr>
        <p:spPr>
          <a:xfrm>
            <a:off x="701621" y="1414593"/>
            <a:ext cx="60976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Total comments, likes and views</a:t>
            </a:r>
          </a:p>
          <a:p>
            <a:pPr marL="285750" indent="-285750">
              <a:buFontTx/>
              <a:buChar char="-"/>
            </a:pPr>
            <a:r>
              <a:rPr lang="en-US" dirty="0"/>
              <a:t>Distribution of View Counts, Likes, and Comments:</a:t>
            </a:r>
          </a:p>
          <a:p>
            <a:pPr marL="285750" indent="-285750">
              <a:buFontTx/>
              <a:buChar char="-"/>
            </a:pPr>
            <a:r>
              <a:rPr lang="en-US" dirty="0"/>
              <a:t>Created bar chart to visualize distributions </a:t>
            </a:r>
          </a:p>
          <a:p>
            <a:r>
              <a:rPr lang="en-US" dirty="0"/>
              <a:t>-    Analyzed the spread and central tendencies of key metrics</a:t>
            </a:r>
            <a:endParaRPr lang="en-PK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4095BD3-130B-F06D-428F-EB297D400C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9624" y="2614922"/>
            <a:ext cx="5784378" cy="171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485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5B26B72-F81C-6731-577F-DF66CE800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300" y="1115955"/>
            <a:ext cx="7526419" cy="4626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708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9B3C279-B8A8-945E-1661-9FB8DB615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231" y="1022350"/>
            <a:ext cx="8150995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928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CB9EF-DBAA-D514-7CB0-01C14672E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7112" y="936625"/>
            <a:ext cx="10515600" cy="4351338"/>
          </a:xfrm>
        </p:spPr>
        <p:txBody>
          <a:bodyPr/>
          <a:lstStyle/>
          <a:p>
            <a:pPr>
              <a:buFontTx/>
              <a:buChar char="-"/>
            </a:pPr>
            <a:r>
              <a:rPr lang="en-US" b="1" dirty="0"/>
              <a:t>Trends in Popularity and Engagement: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Created line charts to identify trends over time </a:t>
            </a:r>
          </a:p>
          <a:p>
            <a:pPr>
              <a:buFontTx/>
              <a:buChar char="-"/>
            </a:pPr>
            <a:r>
              <a:rPr lang="en-US" dirty="0"/>
              <a:t>Analyzed how view counts, like counts, and comment counts change over time</a:t>
            </a:r>
          </a:p>
          <a:p>
            <a:pPr>
              <a:buFontTx/>
              <a:buChar char="-"/>
            </a:pPr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51353A-AD2E-8F5A-33CC-08300E10B9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212" y="3112294"/>
            <a:ext cx="7587183" cy="239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288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87C42DC-F9C9-63F2-979B-E829FCF80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213" y="3771192"/>
            <a:ext cx="8432887" cy="2502607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252ED2-44F4-71C2-2CC1-8E27C861B4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76213" y="1046300"/>
            <a:ext cx="8432887" cy="2382700"/>
          </a:xfrm>
        </p:spPr>
      </p:pic>
    </p:spTree>
    <p:extLst>
      <p:ext uri="{BB962C8B-B14F-4D97-AF65-F5344CB8AC3E}">
        <p14:creationId xmlns:p14="http://schemas.microsoft.com/office/powerpoint/2010/main" val="2692491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F7D6F-FF83-12F6-5FDC-BC12ADF34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Content and Channel Analysis</a:t>
            </a:r>
            <a:endParaRPr lang="en-PK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A415C-0EFC-68ED-6EB8-81FEB760D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Distribution of Videos Across Channels:</a:t>
            </a:r>
          </a:p>
          <a:p>
            <a:pPr marL="0" indent="0">
              <a:buNone/>
            </a:pPr>
            <a:r>
              <a:rPr lang="en-US" dirty="0"/>
              <a:t> - Created bar charts to show the number of videos per channel </a:t>
            </a:r>
          </a:p>
          <a:p>
            <a:pPr marL="0" indent="0">
              <a:buNone/>
            </a:pPr>
            <a:r>
              <a:rPr lang="en-US" dirty="0"/>
              <a:t> - Analyzed the spread of content across different channels</a:t>
            </a:r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8956FA-5F79-95D8-B096-B2E3E969E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756731"/>
            <a:ext cx="7293076" cy="2491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98711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</TotalTime>
  <Words>340</Words>
  <Application>Microsoft Office PowerPoint</Application>
  <PresentationFormat>Widescreen</PresentationFormat>
  <Paragraphs>45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Wingdings 3</vt:lpstr>
      <vt:lpstr>Facet</vt:lpstr>
      <vt:lpstr>Songs Analysis</vt:lpstr>
      <vt:lpstr> Project Objectives: </vt:lpstr>
      <vt:lpstr>Data Cleaning and Preparation</vt:lpstr>
      <vt:lpstr>Exploratory Data Analysis (EDA)</vt:lpstr>
      <vt:lpstr>PowerPoint Presentation</vt:lpstr>
      <vt:lpstr>PowerPoint Presentation</vt:lpstr>
      <vt:lpstr>PowerPoint Presentation</vt:lpstr>
      <vt:lpstr>PowerPoint Presentation</vt:lpstr>
      <vt:lpstr>Content and Channel Analysis</vt:lpstr>
      <vt:lpstr>PowerPoint Presentation</vt:lpstr>
      <vt:lpstr>PowerPoint Presentation</vt:lpstr>
      <vt:lpstr>Temporal Trends</vt:lpstr>
      <vt:lpstr>User Engagement Insights:</vt:lpstr>
      <vt:lpstr>The End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Songs Analysis</dc:title>
  <dc:creator>Hassan Ayaz</dc:creator>
  <cp:lastModifiedBy>Hassan Ayaz</cp:lastModifiedBy>
  <cp:revision>2</cp:revision>
  <dcterms:created xsi:type="dcterms:W3CDTF">2024-07-09T18:28:10Z</dcterms:created>
  <dcterms:modified xsi:type="dcterms:W3CDTF">2024-07-10T03:33:11Z</dcterms:modified>
</cp:coreProperties>
</file>