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ce7ad4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ce7ad4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1ce7ad4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1ce7ad4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ce7ad4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ce7ad4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e9849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e9849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ce7ad4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ce7ad4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e2e7006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e2e7006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ce7ad4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ce7ad4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0" y="210650"/>
            <a:ext cx="8520600" cy="25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343434"/>
                </a:solidFill>
              </a:rPr>
              <a:t>Ciphertext-Policy Attribute-Based Encryption</a:t>
            </a:r>
            <a:endParaRPr sz="4800">
              <a:solidFill>
                <a:srgbClr val="34343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By:  Max Dawson, Evan Hassan, and Marcel Jonas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87" y="1983600"/>
            <a:ext cx="3518826" cy="19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To monitor the impact on performance of a linux system when </a:t>
            </a:r>
            <a:r>
              <a:rPr lang="en"/>
              <a:t>encrypting</a:t>
            </a:r>
            <a:r>
              <a:rPr lang="en"/>
              <a:t> and decrypting different types of files.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93075"/>
            <a:ext cx="8520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Ciphertext-Policy Attribute-Based Encryption?</a:t>
            </a:r>
            <a:endParaRPr sz="30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CP-ABE is a cryptosystem, where a user’s private key is associated with a set of attributes (user’s permissions)</a:t>
            </a:r>
            <a:endParaRPr sz="2400">
              <a:solidFill>
                <a:srgbClr val="FDFDF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An encrypted ciphertext will specify an access policy over attributes</a:t>
            </a:r>
            <a:endParaRPr sz="2400">
              <a:solidFill>
                <a:srgbClr val="FDFDF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A user will be able to decrypt if and only if his/her attributes satisfy the </a:t>
            </a:r>
            <a:r>
              <a:rPr lang="en" sz="2400">
                <a:solidFill>
                  <a:srgbClr val="FDFDFD"/>
                </a:solidFill>
              </a:rPr>
              <a:t>ciphertext</a:t>
            </a:r>
            <a:r>
              <a:rPr lang="en" sz="2400">
                <a:solidFill>
                  <a:srgbClr val="FDFDFD"/>
                </a:solidFill>
              </a:rPr>
              <a:t> policy</a:t>
            </a:r>
            <a:endParaRPr sz="2400">
              <a:solidFill>
                <a:srgbClr val="FDFDFD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400"/>
              <a:buChar char="●"/>
            </a:pPr>
            <a:r>
              <a:rPr lang="en" sz="2400">
                <a:solidFill>
                  <a:srgbClr val="FDFDFD"/>
                </a:solidFill>
              </a:rPr>
              <a:t>Embeds encryption into the actual data and defines the access rights</a:t>
            </a:r>
            <a:endParaRPr sz="2400">
              <a:solidFill>
                <a:srgbClr val="FDFDF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CPABE toolkit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programs to facilitate keygeneration, encryption, and </a:t>
            </a:r>
            <a:r>
              <a:rPr lang="en"/>
              <a:t>decryption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two different libraries Cpabe and Libbswabb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Cpabe contains the user interface and core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Libbswabb is the </a:t>
            </a:r>
            <a:r>
              <a:rPr lang="en"/>
              <a:t>library</a:t>
            </a:r>
            <a:r>
              <a:rPr lang="en"/>
              <a:t> that does the crypto operations.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Cpabe layout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CP-ABE uses a tree structure with different keys in order to access given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Phase - Generates public key (PK) and master key (MK)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Generation Phase - Obtains MK and a number of attributes that define the key (S) and outputs the private key(SK)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Phase - Takes PK and a message (M), along with an access structure for all the attributes (A).  Outputs ciphertext (CT), which embeds (A).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Decrypt Phase -  Takes PK, the CT (which contains the access policy) and the S (for given set of attributes) and tries to decrypt ciphertext.  Returns message (M) back again if successful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Cpabe terminal code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key generation using Cpabe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</a:t>
            </a:r>
            <a:r>
              <a:rPr lang="en"/>
              <a:t>cpabe-keygen -o sara_priv_key pub_key master_key \</a:t>
            </a:r>
            <a:br>
              <a:rPr lang="en"/>
            </a:br>
            <a:r>
              <a:rPr lang="en"/>
              <a:t>     sysadmin it_department 'office = 1431' 'hire_date = '`date +%s`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cpabe-keygen -o kevin_priv_key pub_key master_key \</a:t>
            </a:r>
            <a:br>
              <a:rPr lang="en"/>
            </a:br>
            <a:r>
              <a:rPr lang="en"/>
              <a:t>     business_staff strategy_team 'executive_level = 7' \</a:t>
            </a:r>
            <a:br>
              <a:rPr lang="en"/>
            </a:br>
            <a:r>
              <a:rPr lang="en"/>
              <a:t>     'office = 2362' 'hire_date = '`date +%s`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ls</a:t>
            </a:r>
            <a:br>
              <a:rPr lang="en"/>
            </a:br>
            <a:r>
              <a:rPr lang="en"/>
              <a:t>    master_key  pub_key  sara_priv_key  kevin_priv_key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Timeline / Progress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Research &amp; Analysis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2-13-19 (2 weeks)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Cryptographic tools &amp; testing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2-27-19 (2 weeks)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</a:rPr>
              <a:t>Midterm Report &amp; midterm presentation preparation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FF00"/>
                </a:solidFill>
              </a:rPr>
              <a:t>3-6-19 (1 week)</a:t>
            </a:r>
            <a:endParaRPr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Implementation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3-20-19 (2 weeks)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Final presentation preparation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4-3-19 (2 weeks)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Final report &amp; Peer reviews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4-16-19 (approximately 2 weeks)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425" y="1209325"/>
            <a:ext cx="42862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