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3344af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3344af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4475" y="98650"/>
            <a:ext cx="1016575" cy="652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Attributes 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62300" y="288325"/>
            <a:ext cx="1016575" cy="652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Attributes in text file</a:t>
            </a:r>
            <a:r>
              <a:rPr lang="en"/>
              <a:t> 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062300" y="1407750"/>
            <a:ext cx="1016575" cy="10303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attributes from file to test script file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62300" y="3280275"/>
            <a:ext cx="1016575" cy="652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test script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005413" y="1656025"/>
            <a:ext cx="1016575" cy="652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Key with attributes</a:t>
            </a:r>
            <a:r>
              <a:rPr lang="en"/>
              <a:t> 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087713" y="1527050"/>
            <a:ext cx="1016575" cy="652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 text file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412425" y="2737325"/>
            <a:ext cx="1016575" cy="652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 text file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412425" y="3853600"/>
            <a:ext cx="1016575" cy="6524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File contents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661763" y="3158075"/>
            <a:ext cx="1016575" cy="8083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script execution time</a:t>
            </a:r>
            <a:endParaRPr/>
          </a:p>
        </p:txBody>
      </p:sp>
      <p:cxnSp>
        <p:nvCxnSpPr>
          <p:cNvPr id="63" name="Google Shape;63;p13"/>
          <p:cNvCxnSpPr>
            <a:stCxn id="54" idx="3"/>
            <a:endCxn id="55" idx="1"/>
          </p:cNvCxnSpPr>
          <p:nvPr/>
        </p:nvCxnSpPr>
        <p:spPr>
          <a:xfrm>
            <a:off x="1191050" y="424863"/>
            <a:ext cx="8712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5" idx="2"/>
            <a:endCxn id="56" idx="0"/>
          </p:cNvCxnSpPr>
          <p:nvPr/>
        </p:nvCxnSpPr>
        <p:spPr>
          <a:xfrm>
            <a:off x="2570588" y="940750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6" idx="2"/>
            <a:endCxn id="57" idx="0"/>
          </p:cNvCxnSpPr>
          <p:nvPr/>
        </p:nvCxnSpPr>
        <p:spPr>
          <a:xfrm>
            <a:off x="2570588" y="2438125"/>
            <a:ext cx="0" cy="8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7" idx="3"/>
            <a:endCxn id="62" idx="1"/>
          </p:cNvCxnSpPr>
          <p:nvPr/>
        </p:nvCxnSpPr>
        <p:spPr>
          <a:xfrm flipH="1" rot="10800000">
            <a:off x="3078875" y="3562388"/>
            <a:ext cx="582900" cy="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2" idx="0"/>
            <a:endCxn id="58" idx="2"/>
          </p:cNvCxnSpPr>
          <p:nvPr/>
        </p:nvCxnSpPr>
        <p:spPr>
          <a:xfrm flipH="1" rot="10800000">
            <a:off x="4170050" y="2308475"/>
            <a:ext cx="343800" cy="8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8" idx="3"/>
            <a:endCxn id="59" idx="1"/>
          </p:cNvCxnSpPr>
          <p:nvPr/>
        </p:nvCxnSpPr>
        <p:spPr>
          <a:xfrm flipH="1" rot="10800000">
            <a:off x="5021988" y="1853238"/>
            <a:ext cx="1065600" cy="1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9" idx="2"/>
            <a:endCxn id="60" idx="0"/>
          </p:cNvCxnSpPr>
          <p:nvPr/>
        </p:nvCxnSpPr>
        <p:spPr>
          <a:xfrm>
            <a:off x="6596000" y="2179475"/>
            <a:ext cx="324600" cy="5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0" idx="2"/>
            <a:endCxn id="61" idx="0"/>
          </p:cNvCxnSpPr>
          <p:nvPr/>
        </p:nvCxnSpPr>
        <p:spPr>
          <a:xfrm>
            <a:off x="6920713" y="3389750"/>
            <a:ext cx="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