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7fb8c7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7fb8c7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afb607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afb607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7fb8c7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7fb8c7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7fb8c7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27fb8c7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ff12022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ff1202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ff12022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ff12022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96d522d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96d522d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7fb8c7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7fb8c7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7fb8c7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7fb8c7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7fb8c7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7fb8c7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f12022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ff12022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" name="Google Shape;52;p13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3" name="Google Shape;53;p1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Kingpin Bowling Tracker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 </a:t>
            </a:r>
            <a:r>
              <a:rPr lang="en">
                <a:solidFill>
                  <a:schemeClr val="dk1"/>
                </a:solidFill>
              </a:rPr>
              <a:t>Darius Grasseschi, Evan Hassan, Jonathan Lacoursiere, Ariana Lee, Maria Medina, and Cody Trombley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99" y="-1"/>
            <a:ext cx="1769950" cy="22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Setup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025" y="1179425"/>
            <a:ext cx="5797050" cy="32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2498700" y="4604725"/>
            <a:ext cx="3424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Django’s built-in web server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Bowling League Information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050" y="1218175"/>
            <a:ext cx="5017250" cy="33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281850" y="2149225"/>
            <a:ext cx="37209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62402" cy="18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577" y="3299075"/>
            <a:ext cx="1844425" cy="18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Vision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vision is to develop the “Kingpin Bowling Tracker” application to enable present bowling leagues to create and manage leagues, and to provide individual bowlers detailed history and statistics for </a:t>
            </a:r>
            <a:r>
              <a:rPr lang="en"/>
              <a:t>analyzing</a:t>
            </a:r>
            <a:r>
              <a:rPr lang="en"/>
              <a:t> their game over the course of their league seasons.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will consist of two components - A web app and a mobile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Web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 Bowling Center managers to create and manage Leagues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 League Officers to create leagues with their own unique rulesets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weekly league duties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lane pairings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team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detailed league statistics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- cont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Mobile App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 authenticated league bowlers to view their game histories and stats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Stakeholders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Bowling Centers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League Governing Bodies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League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United States Bowling Congress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the project’s general idea and come up with specifications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tasks among team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GitHub and Django project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project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database and user login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Simultaneously work on web app and mobile app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individual features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testing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618400" y="1393850"/>
            <a:ext cx="77154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Communication:  GroupMe, Slack, &amp; Discord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Web Framework:  Django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Tools required:  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Command line interface (CLI) 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Any web browser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Programming languages:  Python, Javascript, &amp; SQL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Markup: HTML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Styling: Bootstrap 4 CSS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Backend Database:  MySQL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Version control:  GitHub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Environment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Web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Brackets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Mobile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Android Device Studio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207425" y="11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time management among members of the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curve of working with new platforms that some of us aren’t very experienced 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Plans to mitigate these risks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 team meetings and project status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Division of labor between all members of the group based on our particular skills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of a project management tool, such as Microsoft Project or Project Libre, to keep track of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