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163252-C997-4574-8A37-EF5332024CB8}">
  <a:tblStyle styleId="{94163252-C997-4574-8A37-EF5332024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77934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77934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7930d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7930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77934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77934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644ef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644ef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5937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5937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644ef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644ef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Kingpin Bowling Tracker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</a:t>
            </a:r>
            <a:r>
              <a:rPr lang="en">
                <a:solidFill>
                  <a:schemeClr val="dk1"/>
                </a:solidFill>
              </a:rPr>
              <a:t>Darius Grasseschi, Evan Hassan, Jonathan Lacoursiere, Ariana Lee, Maria Medina, and Cody Trombley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99" y="-1"/>
            <a:ext cx="1769950" cy="2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(Sprint 1)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FR1. Users shall be able to create an accounts within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FR2. Users shall be able to log into the system with proper account credentials.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FR3. Users shall be able to update password in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FR4. Users shall be able to log out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FR5. Bowling Center Managers shall be able to manage user accounts.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(Sprint 2)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FR6. BCM shall be able to create a League in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FR7. BCM shall be able to modify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FR8. BCM shall be able to delete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FR9. Each league shall allow specific league rules to be customized upon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creation.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049550" y="13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{94163252-C997-4574-8A37-EF5332024CB8}</a:tableStyleId>
              </a:tblPr>
              <a:tblGrid>
                <a:gridCol w="1258125"/>
                <a:gridCol w="4557750"/>
                <a:gridCol w="1423125"/>
              </a:tblGrid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Req. Num.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Use Case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FR.1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 User, I would like to be able to create an account in the system so that I can use the application.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UC1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FR.2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 User, I would like to be able to log into the system to access restricted application resources.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UC2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FR.3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 User, I would like to be able to change my password to maintain account security.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UC3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FR.4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 User, I would like to be able to log out of the system when I am done accessing resources.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UC4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FR.5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an Administrator, I would like to be able to access the applications administration panel for providing site management. 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UC5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FR.6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As a Bowling Center Manager, I would like to be able to create leagues to manage league duties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UC6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07425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schedules among group members makes communication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time management among members of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 of working with new platforms that some of us aren’t very experienced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Rest Framework, custom user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Equitable distribution of project workload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mitigate our risks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team meetings and project status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Separation of member responsibilities to allow more focus on separate parts of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a project management tool, such as Microsoft Project or Project Libre, to keep track of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time studying the Django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800225"/>
            <a:ext cx="3886200" cy="3676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 Functional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creating Groups and Permissions in Django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different custom permission levels for Bowling Center Managers, for League Secretaries, and for Bowlers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Rest Framework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initial set of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of Leagues, including customizable Rulesets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Bowler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diagram, Entity-relationship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Cases/User Stories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281850" y="21492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2402" cy="1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77" y="3299075"/>
            <a:ext cx="1844425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