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C8EE44-87C7-49FD-A4F9-21AF33C914A4}">
  <a:tblStyle styleId="{87C8EE44-87C7-49FD-A4F9-21AF33C91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5937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5937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644ef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644ef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779345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779345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7930d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7930d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dbfa3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dbfa3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6dbfa38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6dbfa38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77934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77934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644ef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644ef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6dbfa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6dbfa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</a:t>
            </a:r>
            <a:r>
              <a:rPr lang="en">
                <a:solidFill>
                  <a:schemeClr val="dk1"/>
                </a:solidFill>
              </a:rPr>
              <a:t>Darius Grasseschi, Evan Hassan, Jonathan Lacoursiere, Ariana Lee, Maria Medina, and Cody Trombley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560163"/>
            <a:ext cx="7620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800225"/>
            <a:ext cx="3886200" cy="3676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League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Assigning a League Secretary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Styling for Sprint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Activity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Rest Framework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281850" y="21492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2402" cy="1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77" y="3299075"/>
            <a:ext cx="1844425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FR6. BCM shall be able to create a League in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FR7. BCM shall be able to modify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FR8. BCM shall be able to delete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FR9. Each league shall allow specific league rules to be customized upon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creation.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 Diagram, Sequence Diagrams, Class Diagrams, Entity Relationship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FR10. </a:t>
            </a:r>
            <a:r>
              <a:rPr lang="en"/>
              <a:t>BCM shall be able to create teams within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FR11. BCM shall be able to edit team rosters.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FR12. BCM shall be able to delete a team from a league.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FR13. BCM shall be able to promote users to League Secretary status.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FR14. Each league shall have exactly one league secretary.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</a:t>
            </a:r>
            <a:r>
              <a:rPr lang="en"/>
              <a:t>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shall be able to use Kingpin Bowling Tracker, and access information through it, 80% of the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shall be able to add, modify, delete, and modify data they have access to in a timely fashion.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shall not be able to access any information regarding the league or a team as a whole, but shall be able to view such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personal information entered by any user shall remain completely confidential.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data shall be backed up regularly to prevent any loss of user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User data shall not be sent to any third parties, unless the user gives their express permission.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/>
              <a:t>The system shall account for reasonable scalability so as to accommodate the amount of people in a bowling league.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3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1049550" y="13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{87C8EE44-87C7-49FD-A4F9-21AF33C914A4}</a:tableStyleId>
              </a:tblPr>
              <a:tblGrid>
                <a:gridCol w="1258125"/>
                <a:gridCol w="4557750"/>
                <a:gridCol w="1423125"/>
              </a:tblGrid>
              <a:tr h="4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Req. Num.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User Story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Use Case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create leagues to manage league duties.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modify leagues to edit leagues if necessary.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delete leagues to allow for possible league cancellation.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FR.9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 a Bowling Center Manager, I would like to be able to set a determined rule set when I create a league.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UC8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07425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Varying Schedules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schedules among group members makes communication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which task must be completed before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 of working with new platforms that some of us aren’t very experienced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Rest Framework, custom user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Equitable distribution of project workload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Wanting all members to have chances to participate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mitigate our risks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team meetings to do project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different tasks to individual team members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goals on what needs to be done for the specific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do list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due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research on Django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Front-end Design:</a:t>
            </a:r>
            <a:endParaRPr>
              <a:solidFill>
                <a:srgbClr val="9E9E9E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UI appealing, and simple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Bowling theme for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Bootstrap 4 CSS with our own custom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UI design for home, login, and register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w3schools, CSS Tricks, and Mozilla Web 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