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58EBE6-A2DA-40BD-BFAD-C9928B6BF5B3}">
  <a:tblStyle styleId="{5458EBE6-A2DA-40BD-BFAD-C9928B6BF5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7fb8c7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7fb8c7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779345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779345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7930d2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7930d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779345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779345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f12022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f12022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644ef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644ef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f509e3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f509e3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5937f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5937f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644ef0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644ef0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3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3" name="Google Shape;53;p1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680302" y="34713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  </a:t>
            </a:r>
            <a:r>
              <a:rPr lang="en" sz="1800">
                <a:solidFill>
                  <a:schemeClr val="dk1"/>
                </a:solidFill>
              </a:rPr>
              <a:t>Darius Grasseschi, Evan Hassan, Jonathan Lacoursiere, Ariana Lee, Maria Medina, Spenser Solys, and Cody Trombley</a:t>
            </a:r>
            <a:endParaRPr sz="1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560163"/>
            <a:ext cx="7620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281850" y="2149225"/>
            <a:ext cx="37209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62402" cy="18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577" y="3299075"/>
            <a:ext cx="1844425" cy="18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FR.10 BCM shall be able to create teams within a League.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FR.11 BCM shall be able to edit team rosters.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FR.12 BCM shall be able to delete a team from a league.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FR.13 BCM shall be able to promote users to League Secretary status.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FR.14 Each league shall have exactly one league secretary.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Requirements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6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FR.15 </a:t>
            </a:r>
            <a:r>
              <a:rPr lang="en"/>
              <a:t>BCM shall be able to edit individual averages.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DADAD"/>
                </a:solidFill>
              </a:rPr>
              <a:t>FR.16 The system shall have the ability to import weekly scores from an external  source.</a:t>
            </a:r>
            <a:endParaRPr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FR.17 The system shall have the ability to export team lineups for use by external scoring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FR.18 The system shall store weekly bowling scores and game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FR.19 The system shall calculate and track bowler’s averages.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3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1049550" y="131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{5458EBE6-A2DA-40BD-BFAD-C9928B6BF5B3}</a:tableStyleId>
              </a:tblPr>
              <a:tblGrid>
                <a:gridCol w="1258125"/>
                <a:gridCol w="4557750"/>
                <a:gridCol w="1423125"/>
              </a:tblGrid>
              <a:tr h="4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Req. Num.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User Story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Use Case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FR.10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Bowling Center Manager, I will be able to create teams within leagues that have been created.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UC10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FR.11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Bowling Center Manager, I would like to be able to edit teams after they have been created.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UC11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FR.12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Bowling Center Manager, I would like to delete teams to allow for team removal purposes.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UC12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FR.13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Bowling Center Manager, I would like to be able to select and promote a user to a league secretary so that they are able to edit scores.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UC13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FR.14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Bowling Center Manager, I would like for there to be only one league secretary per league.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UC14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9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Scheduling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 mathematical problem, no generic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among our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Equitable distribution of project workload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all members actively participate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with regular group meetings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 our progress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priorities and c</a:t>
            </a:r>
            <a:r>
              <a:rPr lang="en"/>
              <a:t>reate weekly project 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responsibilities to each group member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Equally collaborate to finish every task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Redesigned Kingpin’s theme to be interactive and visually appealing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Login and register pages plus overall theme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Addressed responsive design across range of devices and accessibility concerns (</a:t>
            </a:r>
            <a:r>
              <a:rPr lang="en"/>
              <a:t>WAI-ARIA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Tools:  Lighthouse Audits and </a:t>
            </a:r>
            <a:r>
              <a:rPr lang="en"/>
              <a:t>testing across </a:t>
            </a:r>
            <a:r>
              <a:rPr lang="en"/>
              <a:t>different web browsers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800225"/>
            <a:ext cx="3886200" cy="3676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4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Weekly League Activity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Importing Scores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Calculating team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Design for Sprint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for Sprint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Case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Sequence Diagrams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Activity Diagrams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Wireframe mockup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Django Rest Framework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