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C1F6B4-8732-4FA0-89AC-B4CE2E2E4D5D}">
  <a:tblStyle styleId="{DCC1F6B4-8732-4FA0-89AC-B4CE2E2E4D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16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779345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779345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7930d2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7930d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779345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779345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f12022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f12022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5937f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5937f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644ef0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644ef0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7fb8c7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7fb8c7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" name="Google Shape;52;p13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3" name="Google Shape;53;p1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680302" y="34713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By: 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Darius Grasseschi, Evan Hassan, Jonathan Lacoursiere, Ariana Lee, Maria Medina, Spenser Solys, and Cody Trombley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560163"/>
            <a:ext cx="7620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Following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FR.15 BCM shall be able to edit individual averages.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FR.16 The system shall have the ability to import weekly scores from an external  source.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FR.17 The system shall have the ability to export team lineups for use by external scoring system.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FR.18 The system shall store weekly bowling scores and game results.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FR.19 The system shall calculate and track bowler’s averages.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UI Design / Map Integration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Requirements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17275"/>
            <a:ext cx="86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FR.20 </a:t>
            </a:r>
            <a:r>
              <a:rPr lang="en"/>
              <a:t>The system shall allow users to view previous game history.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FR.21 The system should provide detailed game statistics.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FR.22 The system shall track weekly League Points earned by a team.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FR.23 The system shall retroactively update points and standings when rules are changed.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3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1049550" y="131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{DCC1F6B4-8732-4FA0-89AC-B4CE2E2E4D5D}</a:tableStyleId>
              </a:tblPr>
              <a:tblGrid>
                <a:gridCol w="1258125"/>
                <a:gridCol w="4557750"/>
                <a:gridCol w="1423125"/>
              </a:tblGrid>
              <a:tr h="4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Req. Num.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User Story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Use Case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FR.15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Bowling Center Manager, I would like to edit individual averages.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UC15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FR.16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Bowling Center Manager, I would like to be able to import weekly scores.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UC16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FR.17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Bowling Center Manager, I would like to use a third party system for scoring.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UC17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FR.18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Bowler, I would like to see my weekly bowling scores and game results.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UC18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FR.19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Bowler, I would like to be able to see my bowling average.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UC19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1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Challenges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9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Scheduling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now import schedules via .csv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Refactoring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to rewrite a lot of code due to circular imports and other issues, rewrites are complete and features are again being implemented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800225"/>
            <a:ext cx="3886200" cy="3676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5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Weekly League Activity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League Scoring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Game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Design for Sprint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for Sprint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Case Diagram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Sequence Diagrams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Activity Diagrams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Execution Plan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281850" y="2149225"/>
            <a:ext cx="37209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62402" cy="18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577" y="3299075"/>
            <a:ext cx="1844425" cy="18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