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933AD85-184E-4DB9-BDB4-F3D098B44C66}">
  <a:tblStyle styleId="{C933AD85-184E-4DB9-BDB4-F3D098B44C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7930d2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7930d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779345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779345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5937f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5937f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f12022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f12022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7fb8c7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7fb8c7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" name="Google Shape;52;p13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3" name="Google Shape;53;p1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680302" y="34713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By: 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Darius Grasseschi, Evan Hassan, Jonathan Lacoursiere, Ariana Lee, Maria Medina, Spenser Solys, and Cody Trombley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560163"/>
            <a:ext cx="7620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6 Requirements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17275"/>
            <a:ext cx="86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FR.20 LB shall be able to view personal game history.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FR.21 The system should provide detailed game statistics.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FR.23 The system shall retroactively update points and standings when rules are changed.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FR.30 BCM shall be able to update weekly lane pairings.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FR.31 The system shall create a weekly backup.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FR.32 BCM shall be able to restart a league from Week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3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1049550" y="131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{C933AD85-184E-4DB9-BDB4-F3D098B44C66}</a:tableStyleId>
              </a:tblPr>
              <a:tblGrid>
                <a:gridCol w="1258125"/>
                <a:gridCol w="4557750"/>
                <a:gridCol w="1423125"/>
              </a:tblGrid>
              <a:tr h="4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Req. Num.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User Story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Use Case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FR.20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Bowler, I can view my previous game history.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UC20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FR.21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Bowler, I can see some detailed game statistics.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UC21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FR.23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Bowling Center Manager, I can change the bowling rules and points will update accordingly.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UC23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FR.30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Bowling Center Manager, I would like to be able to update weekly lane pairings.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UC30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FR.31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an Administrator, I would like the site to create a weekly backup.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UC31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800225"/>
            <a:ext cx="3886200" cy="3676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1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Completed before Dry Run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9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View - view stats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Finalizing UI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Numerous small validation and bug fixes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711550" y="558025"/>
            <a:ext cx="37209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338" y="2301700"/>
            <a:ext cx="3041325" cy="18444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