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0475-99BD-41CE-97E3-EDF50DBAA832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E644-4D5D-40AC-A14D-A83CF9D3D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22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0475-99BD-41CE-97E3-EDF50DBAA832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E644-4D5D-40AC-A14D-A83CF9D3D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5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0475-99BD-41CE-97E3-EDF50DBAA832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E644-4D5D-40AC-A14D-A83CF9D3D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1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0475-99BD-41CE-97E3-EDF50DBAA832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E644-4D5D-40AC-A14D-A83CF9D3D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8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0475-99BD-41CE-97E3-EDF50DBAA832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E644-4D5D-40AC-A14D-A83CF9D3D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48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0475-99BD-41CE-97E3-EDF50DBAA832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E644-4D5D-40AC-A14D-A83CF9D3D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04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0475-99BD-41CE-97E3-EDF50DBAA832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E644-4D5D-40AC-A14D-A83CF9D3D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1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0475-99BD-41CE-97E3-EDF50DBAA832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E644-4D5D-40AC-A14D-A83CF9D3D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741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0475-99BD-41CE-97E3-EDF50DBAA832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E644-4D5D-40AC-A14D-A83CF9D3D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06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0475-99BD-41CE-97E3-EDF50DBAA832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E644-4D5D-40AC-A14D-A83CF9D3D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0475-99BD-41CE-97E3-EDF50DBAA832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E644-4D5D-40AC-A14D-A83CF9D3D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96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60475-99BD-41CE-97E3-EDF50DBAA832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9E644-4D5D-40AC-A14D-A83CF9D3D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89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aculty_Maintenance-Hassan-Elsherbiny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0844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aculty_Maintenance-Hassan-Elsherbiny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9573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aculty_Maintenance-Hassan-Elsherbiny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1240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aculty_Maintenance-Hassan-Elsherbiny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6588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aculty_Maintenance-Hassan-Elsherbiny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5632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aculty_Maintenance-Hassan-Elsherbiny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9475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aculty_Maintenance-Hassan-Elsherbiny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5745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aculty_Maintenance-Hassan-Elsherbiny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2915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aculty_Maintenance-Hassan-Elsherbiny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714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aculty_Maintenance-Hassan-Elsherbiny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5270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aculty_Maintenance-Hassan-Elsherbiny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211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aculty_Maintenance-Hassan-Elsherbiny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2033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aculty_Maintenance-Hassan-Elsherbiny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3559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aculty_Maintenance-Hassan-Elsherbiny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8031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aculty_Maintenance-Hassan-Elsherbiny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9318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PRinCe HassaN</dc:creator>
  <cp:lastModifiedBy>PRinCe HassaN</cp:lastModifiedBy>
  <cp:revision>1</cp:revision>
  <dcterms:created xsi:type="dcterms:W3CDTF">2016-10-01T08:50:47Z</dcterms:created>
  <dcterms:modified xsi:type="dcterms:W3CDTF">2016-10-01T08:51:46Z</dcterms:modified>
</cp:coreProperties>
</file>