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0282-C325-4885-B491-25D22E3AC22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10AF-357C-4273-90F8-34A7BF16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19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82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6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43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06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27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59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8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97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43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8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55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06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79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20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0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84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98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05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28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80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-Hassan-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73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2016-10-01T08:53:40Z</dcterms:created>
  <dcterms:modified xsi:type="dcterms:W3CDTF">2016-10-01T08:53:56Z</dcterms:modified>
</cp:coreProperties>
</file>