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9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7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6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5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9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8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1269-FD83-4FB9-9C9C-A8370DB2BF05}" type="datetimeFigureOut">
              <a:rPr lang="en-US" smtClean="0"/>
              <a:t>10/1/2016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E143-1FA5-4ABA-A968-7549AF54D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3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ter_Password-Hassan-Elsherbiny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563"/>
            <a:ext cx="9144000" cy="6237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71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ster_Password-Hassan-Elsherbiny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9144000" cy="4873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37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HassaN</dc:creator>
  <cp:lastModifiedBy>PRinCe HassaN</cp:lastModifiedBy>
  <cp:revision>1</cp:revision>
  <dcterms:created xsi:type="dcterms:W3CDTF">2016-10-01T10:07:05Z</dcterms:created>
  <dcterms:modified xsi:type="dcterms:W3CDTF">2016-10-01T10:07:22Z</dcterms:modified>
</cp:coreProperties>
</file>