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140E-A722-4808-9061-28C84524AE7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8D53-CEDA-4F51-8047-DDB6FADB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0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140E-A722-4808-9061-28C84524AE7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8D53-CEDA-4F51-8047-DDB6FADB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1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140E-A722-4808-9061-28C84524AE7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8D53-CEDA-4F51-8047-DDB6FADB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140E-A722-4808-9061-28C84524AE7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8D53-CEDA-4F51-8047-DDB6FADB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3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140E-A722-4808-9061-28C84524AE7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8D53-CEDA-4F51-8047-DDB6FADB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8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140E-A722-4808-9061-28C84524AE7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8D53-CEDA-4F51-8047-DDB6FADB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8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140E-A722-4808-9061-28C84524AE7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8D53-CEDA-4F51-8047-DDB6FADB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0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140E-A722-4808-9061-28C84524AE7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8D53-CEDA-4F51-8047-DDB6FADB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9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140E-A722-4808-9061-28C84524AE7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8D53-CEDA-4F51-8047-DDB6FADB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140E-A722-4808-9061-28C84524AE7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8D53-CEDA-4F51-8047-DDB6FADB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140E-A722-4808-9061-28C84524AE7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8D53-CEDA-4F51-8047-DDB6FADB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8140E-A722-4808-9061-28C84524AE7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A8D53-CEDA-4F51-8047-DDB6FADBD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cal_Lab-Hassan-Elsherbiny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0275"/>
            <a:ext cx="9144000" cy="4997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003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cal_Lab-Hassan-Elsherbiny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600"/>
            <a:ext cx="9144000" cy="538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705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cal_Lab-Hassan-Elsherbiny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0"/>
            <a:ext cx="86677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877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cal_Lab-Hassan-Elsherbiny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4238"/>
            <a:ext cx="9144000" cy="5087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056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cal_Lab-Hassan-Elsherbiny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425"/>
            <a:ext cx="9144000" cy="513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321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cal_Lab-Hassan-Elsherbiny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0"/>
            <a:ext cx="91328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417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cal_Lab-Hassan-Elsherbiny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8669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cal_Lab-Hassan-Elsherbiny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0088"/>
            <a:ext cx="9144000" cy="5456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26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cal_Lab-Hassan-Elsherbiny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425"/>
            <a:ext cx="9144000" cy="5643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23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cal_Lab-Hassan-Elsherbiny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1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cal_Lab-Hassan-Elsherbiny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55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cal_Lab-Hassan-Elsherbiny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61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cal_Lab-Hassan-Elsherbiny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727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cal_Lab-Hassan-Elsherbiny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93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cal_Lab-Hassan-Elsherbiny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183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cal_Lab-Hassan-Elsherbiny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9144000" cy="6018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17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cal_Lab-Hassan-Elsherbiny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888"/>
            <a:ext cx="9144000" cy="510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722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cal_Lab-Hassan-Elsherbiny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888"/>
            <a:ext cx="9144000" cy="510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744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PRinCe HassaN</dc:creator>
  <cp:lastModifiedBy>PRinCe HassaN</cp:lastModifiedBy>
  <cp:revision>2</cp:revision>
  <dcterms:created xsi:type="dcterms:W3CDTF">2016-10-01T09:32:58Z</dcterms:created>
  <dcterms:modified xsi:type="dcterms:W3CDTF">2016-10-01T09:52:55Z</dcterms:modified>
</cp:coreProperties>
</file>