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5E96-0E00-4D99-929B-6C39DE44F408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7787-B5F0-4B35-83E9-C81CB856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5E96-0E00-4D99-929B-6C39DE44F408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7787-B5F0-4B35-83E9-C81CB856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4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5E96-0E00-4D99-929B-6C39DE44F408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7787-B5F0-4B35-83E9-C81CB856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9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5E96-0E00-4D99-929B-6C39DE44F408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7787-B5F0-4B35-83E9-C81CB856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4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5E96-0E00-4D99-929B-6C39DE44F408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7787-B5F0-4B35-83E9-C81CB856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5E96-0E00-4D99-929B-6C39DE44F408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7787-B5F0-4B35-83E9-C81CB856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1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5E96-0E00-4D99-929B-6C39DE44F408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7787-B5F0-4B35-83E9-C81CB856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8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5E96-0E00-4D99-929B-6C39DE44F408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7787-B5F0-4B35-83E9-C81CB856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1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5E96-0E00-4D99-929B-6C39DE44F408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7787-B5F0-4B35-83E9-C81CB856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5E96-0E00-4D99-929B-6C39DE44F408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7787-B5F0-4B35-83E9-C81CB856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6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5E96-0E00-4D99-929B-6C39DE44F408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7787-B5F0-4B35-83E9-C81CB856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7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85E96-0E00-4D99-929B-6C39DE44F408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E7787-B5F0-4B35-83E9-C81CB856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9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y_Diaries-Hassan-Elsherbiny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262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y_Diaries-Hassan-Elsherbiny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09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y_Diaries-Hassan-Elsherbiny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641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HassaN</dc:creator>
  <cp:lastModifiedBy>PRinCe HassaN</cp:lastModifiedBy>
  <cp:revision>1</cp:revision>
  <dcterms:created xsi:type="dcterms:W3CDTF">2016-10-01T10:13:14Z</dcterms:created>
  <dcterms:modified xsi:type="dcterms:W3CDTF">2016-10-01T10:13:27Z</dcterms:modified>
</cp:coreProperties>
</file>